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7" r:id="rId1"/>
  </p:sldMasterIdLst>
  <p:sldIdLst>
    <p:sldId id="256" r:id="rId2"/>
    <p:sldId id="257" r:id="rId3"/>
    <p:sldId id="287" r:id="rId4"/>
    <p:sldId id="268" r:id="rId5"/>
    <p:sldId id="258" r:id="rId6"/>
    <p:sldId id="286" r:id="rId7"/>
    <p:sldId id="270" r:id="rId8"/>
    <p:sldId id="278" r:id="rId9"/>
    <p:sldId id="262" r:id="rId10"/>
    <p:sldId id="281" r:id="rId11"/>
    <p:sldId id="263" r:id="rId12"/>
    <p:sldId id="265" r:id="rId13"/>
    <p:sldId id="259" r:id="rId14"/>
    <p:sldId id="260" r:id="rId15"/>
    <p:sldId id="261" r:id="rId16"/>
    <p:sldId id="267" r:id="rId17"/>
    <p:sldId id="285" r:id="rId18"/>
    <p:sldId id="264" r:id="rId19"/>
    <p:sldId id="288" r:id="rId20"/>
    <p:sldId id="274" r:id="rId21"/>
    <p:sldId id="275" r:id="rId22"/>
    <p:sldId id="284" r:id="rId23"/>
    <p:sldId id="276" r:id="rId24"/>
    <p:sldId id="271" r:id="rId25"/>
    <p:sldId id="289" r:id="rId26"/>
    <p:sldId id="272" r:id="rId27"/>
    <p:sldId id="266" r:id="rId28"/>
    <p:sldId id="277" r:id="rId29"/>
    <p:sldId id="279" r:id="rId30"/>
    <p:sldId id="280" r:id="rId31"/>
    <p:sldId id="283" r:id="rId32"/>
    <p:sldId id="273" r:id="rId3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27" autoAdjust="0"/>
  </p:normalViewPr>
  <p:slideViewPr>
    <p:cSldViewPr>
      <p:cViewPr varScale="1">
        <p:scale>
          <a:sx n="68" d="100"/>
          <a:sy n="68" d="100"/>
        </p:scale>
        <p:origin x="-5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>
            <a:extLst>
              <a:ext uri="{FF2B5EF4-FFF2-40B4-BE49-F238E27FC236}">
                <a16:creationId xmlns:a16="http://schemas.microsoft.com/office/drawing/2014/main" id="{77FDA60A-48AD-461F-B98E-219D4CEE0D4D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4451" name="Group 3">
              <a:extLst>
                <a:ext uri="{FF2B5EF4-FFF2-40B4-BE49-F238E27FC236}">
                  <a16:creationId xmlns:a16="http://schemas.microsoft.com/office/drawing/2014/main" id="{88DEE4EF-B823-47B2-B022-8847727D013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4452" name="Freeform 4">
                <a:extLst>
                  <a:ext uri="{FF2B5EF4-FFF2-40B4-BE49-F238E27FC236}">
                    <a16:creationId xmlns:a16="http://schemas.microsoft.com/office/drawing/2014/main" id="{51922B82-AE0F-4074-A8FB-6846944800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453" name="Freeform 5">
                <a:extLst>
                  <a:ext uri="{FF2B5EF4-FFF2-40B4-BE49-F238E27FC236}">
                    <a16:creationId xmlns:a16="http://schemas.microsoft.com/office/drawing/2014/main" id="{0C20EFAB-033E-46B1-BFE4-F9B87B8190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454" name="Freeform 6">
                <a:extLst>
                  <a:ext uri="{FF2B5EF4-FFF2-40B4-BE49-F238E27FC236}">
                    <a16:creationId xmlns:a16="http://schemas.microsoft.com/office/drawing/2014/main" id="{CD7BC04C-F908-4513-AEF0-37EED91583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455" name="Freeform 7">
                <a:extLst>
                  <a:ext uri="{FF2B5EF4-FFF2-40B4-BE49-F238E27FC236}">
                    <a16:creationId xmlns:a16="http://schemas.microsoft.com/office/drawing/2014/main" id="{DA8F6101-E9C1-4F2B-BB8F-517CF05F5B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456" name="Freeform 8">
                <a:extLst>
                  <a:ext uri="{FF2B5EF4-FFF2-40B4-BE49-F238E27FC236}">
                    <a16:creationId xmlns:a16="http://schemas.microsoft.com/office/drawing/2014/main" id="{EB1507CF-8A3E-4DC7-BFB6-E7B7AF2B04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457" name="Freeform 9">
                <a:extLst>
                  <a:ext uri="{FF2B5EF4-FFF2-40B4-BE49-F238E27FC236}">
                    <a16:creationId xmlns:a16="http://schemas.microsoft.com/office/drawing/2014/main" id="{36961603-2D5E-4F94-AF3C-565BA228F4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458" name="Freeform 10">
                <a:extLst>
                  <a:ext uri="{FF2B5EF4-FFF2-40B4-BE49-F238E27FC236}">
                    <a16:creationId xmlns:a16="http://schemas.microsoft.com/office/drawing/2014/main" id="{52B578EE-56F1-4D5B-B98A-A8DCEB2119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459" name="Freeform 11">
                <a:extLst>
                  <a:ext uri="{FF2B5EF4-FFF2-40B4-BE49-F238E27FC236}">
                    <a16:creationId xmlns:a16="http://schemas.microsoft.com/office/drawing/2014/main" id="{D1A4C6DA-B45F-4537-9BA8-AAE2D74664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460" name="Freeform 12">
                <a:extLst>
                  <a:ext uri="{FF2B5EF4-FFF2-40B4-BE49-F238E27FC236}">
                    <a16:creationId xmlns:a16="http://schemas.microsoft.com/office/drawing/2014/main" id="{459E5453-DCF4-4CF7-AB9C-839C2D6DA7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461" name="Freeform 13">
                <a:extLst>
                  <a:ext uri="{FF2B5EF4-FFF2-40B4-BE49-F238E27FC236}">
                    <a16:creationId xmlns:a16="http://schemas.microsoft.com/office/drawing/2014/main" id="{E6DEFE67-174C-41D9-A865-33C98CCE02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462" name="Freeform 14">
                <a:extLst>
                  <a:ext uri="{FF2B5EF4-FFF2-40B4-BE49-F238E27FC236}">
                    <a16:creationId xmlns:a16="http://schemas.microsoft.com/office/drawing/2014/main" id="{9A40457F-4ED5-40F4-98BA-B63221EA7F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463" name="Freeform 15">
                <a:extLst>
                  <a:ext uri="{FF2B5EF4-FFF2-40B4-BE49-F238E27FC236}">
                    <a16:creationId xmlns:a16="http://schemas.microsoft.com/office/drawing/2014/main" id="{3B963DA2-5F23-4CD7-9C36-58B3B3458D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464" name="Freeform 16">
                <a:extLst>
                  <a:ext uri="{FF2B5EF4-FFF2-40B4-BE49-F238E27FC236}">
                    <a16:creationId xmlns:a16="http://schemas.microsoft.com/office/drawing/2014/main" id="{2F6D901E-00C6-4480-A38A-E2ABF9260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104465" name="Group 17">
              <a:extLst>
                <a:ext uri="{FF2B5EF4-FFF2-40B4-BE49-F238E27FC236}">
                  <a16:creationId xmlns:a16="http://schemas.microsoft.com/office/drawing/2014/main" id="{4DCDF4BD-79DA-49DB-B9EA-7E66D096EA3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4466" name="Rectangle 18">
                <a:extLst>
                  <a:ext uri="{FF2B5EF4-FFF2-40B4-BE49-F238E27FC236}">
                    <a16:creationId xmlns:a16="http://schemas.microsoft.com/office/drawing/2014/main" id="{07C29118-D9DB-4B49-9DB0-C08A355B14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67" name="Rectangle 19">
                <a:extLst>
                  <a:ext uri="{FF2B5EF4-FFF2-40B4-BE49-F238E27FC236}">
                    <a16:creationId xmlns:a16="http://schemas.microsoft.com/office/drawing/2014/main" id="{952702BC-BE00-4DF5-A30C-D8A5146FFAB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68" name="Rectangle 20">
                <a:extLst>
                  <a:ext uri="{FF2B5EF4-FFF2-40B4-BE49-F238E27FC236}">
                    <a16:creationId xmlns:a16="http://schemas.microsoft.com/office/drawing/2014/main" id="{C6ED8604-054E-43C8-B41C-158BC76F15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69" name="Rectangle 21">
                <a:extLst>
                  <a:ext uri="{FF2B5EF4-FFF2-40B4-BE49-F238E27FC236}">
                    <a16:creationId xmlns:a16="http://schemas.microsoft.com/office/drawing/2014/main" id="{29957819-4090-46B6-8AF1-D2333D0969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70" name="Rectangle 22">
                <a:extLst>
                  <a:ext uri="{FF2B5EF4-FFF2-40B4-BE49-F238E27FC236}">
                    <a16:creationId xmlns:a16="http://schemas.microsoft.com/office/drawing/2014/main" id="{6E486471-DD59-4431-8493-47BA7AFCAD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71" name="Rectangle 23">
                <a:extLst>
                  <a:ext uri="{FF2B5EF4-FFF2-40B4-BE49-F238E27FC236}">
                    <a16:creationId xmlns:a16="http://schemas.microsoft.com/office/drawing/2014/main" id="{60123AE1-A351-487A-A5F3-6F0256571E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72" name="Rectangle 24">
                <a:extLst>
                  <a:ext uri="{FF2B5EF4-FFF2-40B4-BE49-F238E27FC236}">
                    <a16:creationId xmlns:a16="http://schemas.microsoft.com/office/drawing/2014/main" id="{410C9721-698C-4902-89AE-838783CCAF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73" name="Rectangle 25">
                <a:extLst>
                  <a:ext uri="{FF2B5EF4-FFF2-40B4-BE49-F238E27FC236}">
                    <a16:creationId xmlns:a16="http://schemas.microsoft.com/office/drawing/2014/main" id="{FF69BB5C-AC63-4AA4-B4F1-4994FEF6CD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74" name="Rectangle 26">
                <a:extLst>
                  <a:ext uri="{FF2B5EF4-FFF2-40B4-BE49-F238E27FC236}">
                    <a16:creationId xmlns:a16="http://schemas.microsoft.com/office/drawing/2014/main" id="{91F5D42A-675A-4743-AD95-6D1F8CDE98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75" name="Rectangle 27">
                <a:extLst>
                  <a:ext uri="{FF2B5EF4-FFF2-40B4-BE49-F238E27FC236}">
                    <a16:creationId xmlns:a16="http://schemas.microsoft.com/office/drawing/2014/main" id="{812829DA-5B77-436E-A50B-5355ACC5F7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76" name="Rectangle 28">
                <a:extLst>
                  <a:ext uri="{FF2B5EF4-FFF2-40B4-BE49-F238E27FC236}">
                    <a16:creationId xmlns:a16="http://schemas.microsoft.com/office/drawing/2014/main" id="{7F3EFCFF-3CCB-44D7-A410-2ADFC2FE99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77" name="Rectangle 29">
                <a:extLst>
                  <a:ext uri="{FF2B5EF4-FFF2-40B4-BE49-F238E27FC236}">
                    <a16:creationId xmlns:a16="http://schemas.microsoft.com/office/drawing/2014/main" id="{82A60BCE-252C-4060-9B4B-9E9DE3978F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78" name="Rectangle 30">
                <a:extLst>
                  <a:ext uri="{FF2B5EF4-FFF2-40B4-BE49-F238E27FC236}">
                    <a16:creationId xmlns:a16="http://schemas.microsoft.com/office/drawing/2014/main" id="{87C2B3CD-3CAA-44C0-B270-9A80DEE588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79" name="Rectangle 31">
                <a:extLst>
                  <a:ext uri="{FF2B5EF4-FFF2-40B4-BE49-F238E27FC236}">
                    <a16:creationId xmlns:a16="http://schemas.microsoft.com/office/drawing/2014/main" id="{A8ACEBE4-7D33-4A15-AF9B-5556D00E6A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80" name="Rectangle 32">
                <a:extLst>
                  <a:ext uri="{FF2B5EF4-FFF2-40B4-BE49-F238E27FC236}">
                    <a16:creationId xmlns:a16="http://schemas.microsoft.com/office/drawing/2014/main" id="{BAAB39E5-1E1B-4090-8359-6C9506B2C9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81" name="Rectangle 33">
                <a:extLst>
                  <a:ext uri="{FF2B5EF4-FFF2-40B4-BE49-F238E27FC236}">
                    <a16:creationId xmlns:a16="http://schemas.microsoft.com/office/drawing/2014/main" id="{2F24B28C-2C23-4E49-8B5E-6C125A4590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82" name="Rectangle 34">
                <a:extLst>
                  <a:ext uri="{FF2B5EF4-FFF2-40B4-BE49-F238E27FC236}">
                    <a16:creationId xmlns:a16="http://schemas.microsoft.com/office/drawing/2014/main" id="{B4F27525-D60D-4DD6-BA03-D8DA64699C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83" name="Rectangle 35">
                <a:extLst>
                  <a:ext uri="{FF2B5EF4-FFF2-40B4-BE49-F238E27FC236}">
                    <a16:creationId xmlns:a16="http://schemas.microsoft.com/office/drawing/2014/main" id="{A2224589-A523-48D8-B67D-5B59D87A07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84" name="Rectangle 36">
                <a:extLst>
                  <a:ext uri="{FF2B5EF4-FFF2-40B4-BE49-F238E27FC236}">
                    <a16:creationId xmlns:a16="http://schemas.microsoft.com/office/drawing/2014/main" id="{FDB49259-1326-471A-B2A6-A2A769111B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85" name="Rectangle 37">
                <a:extLst>
                  <a:ext uri="{FF2B5EF4-FFF2-40B4-BE49-F238E27FC236}">
                    <a16:creationId xmlns:a16="http://schemas.microsoft.com/office/drawing/2014/main" id="{B63B6E6A-56EA-4877-91DD-354F3C203C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86" name="Rectangle 38">
                <a:extLst>
                  <a:ext uri="{FF2B5EF4-FFF2-40B4-BE49-F238E27FC236}">
                    <a16:creationId xmlns:a16="http://schemas.microsoft.com/office/drawing/2014/main" id="{BB8C66F5-3A06-4336-804B-A0B73C165E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87" name="Rectangle 39">
                <a:extLst>
                  <a:ext uri="{FF2B5EF4-FFF2-40B4-BE49-F238E27FC236}">
                    <a16:creationId xmlns:a16="http://schemas.microsoft.com/office/drawing/2014/main" id="{4AB8AC6D-7DB3-4988-A4CD-BBB888C861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88" name="Rectangle 40">
                <a:extLst>
                  <a:ext uri="{FF2B5EF4-FFF2-40B4-BE49-F238E27FC236}">
                    <a16:creationId xmlns:a16="http://schemas.microsoft.com/office/drawing/2014/main" id="{E4631F9A-94C1-4923-AAF8-81661E02BE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89" name="Rectangle 41">
                <a:extLst>
                  <a:ext uri="{FF2B5EF4-FFF2-40B4-BE49-F238E27FC236}">
                    <a16:creationId xmlns:a16="http://schemas.microsoft.com/office/drawing/2014/main" id="{1232CA5E-894A-49CF-89FF-AF005CD97B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90" name="Rectangle 42">
                <a:extLst>
                  <a:ext uri="{FF2B5EF4-FFF2-40B4-BE49-F238E27FC236}">
                    <a16:creationId xmlns:a16="http://schemas.microsoft.com/office/drawing/2014/main" id="{9374916C-7F01-46CE-92BA-63D65ABFFB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91" name="Rectangle 43">
                <a:extLst>
                  <a:ext uri="{FF2B5EF4-FFF2-40B4-BE49-F238E27FC236}">
                    <a16:creationId xmlns:a16="http://schemas.microsoft.com/office/drawing/2014/main" id="{ABE13E9A-C731-4ECF-9029-005C9348CD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92" name="Rectangle 44">
                <a:extLst>
                  <a:ext uri="{FF2B5EF4-FFF2-40B4-BE49-F238E27FC236}">
                    <a16:creationId xmlns:a16="http://schemas.microsoft.com/office/drawing/2014/main" id="{43D1D570-845A-4076-8971-30159AC403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93" name="Rectangle 45">
                <a:extLst>
                  <a:ext uri="{FF2B5EF4-FFF2-40B4-BE49-F238E27FC236}">
                    <a16:creationId xmlns:a16="http://schemas.microsoft.com/office/drawing/2014/main" id="{EB27893D-D00D-4DD5-8C8B-6AA781AEBD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94" name="Rectangle 46">
                <a:extLst>
                  <a:ext uri="{FF2B5EF4-FFF2-40B4-BE49-F238E27FC236}">
                    <a16:creationId xmlns:a16="http://schemas.microsoft.com/office/drawing/2014/main" id="{D2872786-BF94-4A6C-9745-B29F6B798A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95" name="Rectangle 47">
                <a:extLst>
                  <a:ext uri="{FF2B5EF4-FFF2-40B4-BE49-F238E27FC236}">
                    <a16:creationId xmlns:a16="http://schemas.microsoft.com/office/drawing/2014/main" id="{02194E67-D6CA-4BB3-8BCA-6C14A11E01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96" name="Rectangle 48">
                <a:extLst>
                  <a:ext uri="{FF2B5EF4-FFF2-40B4-BE49-F238E27FC236}">
                    <a16:creationId xmlns:a16="http://schemas.microsoft.com/office/drawing/2014/main" id="{95703940-7EDF-49F5-883A-C10573DDDB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97" name="Rectangle 49">
                <a:extLst>
                  <a:ext uri="{FF2B5EF4-FFF2-40B4-BE49-F238E27FC236}">
                    <a16:creationId xmlns:a16="http://schemas.microsoft.com/office/drawing/2014/main" id="{16F24F5A-0929-4D53-9D23-717F03B300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98" name="Rectangle 50">
                <a:extLst>
                  <a:ext uri="{FF2B5EF4-FFF2-40B4-BE49-F238E27FC236}">
                    <a16:creationId xmlns:a16="http://schemas.microsoft.com/office/drawing/2014/main" id="{9355F6E4-F6C1-4965-9C3F-77E4E3BCD3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499" name="Rectangle 51">
                <a:extLst>
                  <a:ext uri="{FF2B5EF4-FFF2-40B4-BE49-F238E27FC236}">
                    <a16:creationId xmlns:a16="http://schemas.microsoft.com/office/drawing/2014/main" id="{BAD719F7-FED3-4755-8730-B33EFDE12E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00" name="Rectangle 52">
                <a:extLst>
                  <a:ext uri="{FF2B5EF4-FFF2-40B4-BE49-F238E27FC236}">
                    <a16:creationId xmlns:a16="http://schemas.microsoft.com/office/drawing/2014/main" id="{0C5AF9C9-6DCA-4916-BDC7-A934B57233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01" name="Rectangle 53">
                <a:extLst>
                  <a:ext uri="{FF2B5EF4-FFF2-40B4-BE49-F238E27FC236}">
                    <a16:creationId xmlns:a16="http://schemas.microsoft.com/office/drawing/2014/main" id="{A116E440-E72C-4F0E-BB80-0C5FEAFEFE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02" name="Rectangle 54">
                <a:extLst>
                  <a:ext uri="{FF2B5EF4-FFF2-40B4-BE49-F238E27FC236}">
                    <a16:creationId xmlns:a16="http://schemas.microsoft.com/office/drawing/2014/main" id="{0088088A-2050-4C70-A406-17C3474C6C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03" name="Rectangle 55">
                <a:extLst>
                  <a:ext uri="{FF2B5EF4-FFF2-40B4-BE49-F238E27FC236}">
                    <a16:creationId xmlns:a16="http://schemas.microsoft.com/office/drawing/2014/main" id="{AA226282-B032-440E-8377-E80211CAD5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04" name="Rectangle 56">
                <a:extLst>
                  <a:ext uri="{FF2B5EF4-FFF2-40B4-BE49-F238E27FC236}">
                    <a16:creationId xmlns:a16="http://schemas.microsoft.com/office/drawing/2014/main" id="{C4720035-2D8E-4B3A-A546-35872EDAD4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05" name="Rectangle 57">
                <a:extLst>
                  <a:ext uri="{FF2B5EF4-FFF2-40B4-BE49-F238E27FC236}">
                    <a16:creationId xmlns:a16="http://schemas.microsoft.com/office/drawing/2014/main" id="{A32BDE5A-6436-4563-8E4D-D828CF2E21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06" name="Rectangle 58">
                <a:extLst>
                  <a:ext uri="{FF2B5EF4-FFF2-40B4-BE49-F238E27FC236}">
                    <a16:creationId xmlns:a16="http://schemas.microsoft.com/office/drawing/2014/main" id="{6CE08BD4-0926-4D1D-BB1C-F8ECEE52E2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07" name="Rectangle 59">
                <a:extLst>
                  <a:ext uri="{FF2B5EF4-FFF2-40B4-BE49-F238E27FC236}">
                    <a16:creationId xmlns:a16="http://schemas.microsoft.com/office/drawing/2014/main" id="{691232A4-8D36-4583-A971-A42A11EAC8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08" name="Rectangle 60">
                <a:extLst>
                  <a:ext uri="{FF2B5EF4-FFF2-40B4-BE49-F238E27FC236}">
                    <a16:creationId xmlns:a16="http://schemas.microsoft.com/office/drawing/2014/main" id="{B270ED26-A8BB-466E-9A29-CAA0B7E5F3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09" name="Rectangle 61">
                <a:extLst>
                  <a:ext uri="{FF2B5EF4-FFF2-40B4-BE49-F238E27FC236}">
                    <a16:creationId xmlns:a16="http://schemas.microsoft.com/office/drawing/2014/main" id="{DC19D961-537F-4E93-886C-EC5F73E729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10" name="Rectangle 62">
                <a:extLst>
                  <a:ext uri="{FF2B5EF4-FFF2-40B4-BE49-F238E27FC236}">
                    <a16:creationId xmlns:a16="http://schemas.microsoft.com/office/drawing/2014/main" id="{8F7D77E2-C900-4CF9-B136-2F6E1EFD9E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11" name="Rectangle 63">
                <a:extLst>
                  <a:ext uri="{FF2B5EF4-FFF2-40B4-BE49-F238E27FC236}">
                    <a16:creationId xmlns:a16="http://schemas.microsoft.com/office/drawing/2014/main" id="{0DC2C512-8045-4083-B0EA-DB04781FCF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12" name="Rectangle 64">
                <a:extLst>
                  <a:ext uri="{FF2B5EF4-FFF2-40B4-BE49-F238E27FC236}">
                    <a16:creationId xmlns:a16="http://schemas.microsoft.com/office/drawing/2014/main" id="{A937A780-6C16-45D3-8F5C-241DED8FCF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13" name="Rectangle 65">
                <a:extLst>
                  <a:ext uri="{FF2B5EF4-FFF2-40B4-BE49-F238E27FC236}">
                    <a16:creationId xmlns:a16="http://schemas.microsoft.com/office/drawing/2014/main" id="{06C048C0-8683-41BD-AE1E-4BF03A9178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14" name="Rectangle 66">
                <a:extLst>
                  <a:ext uri="{FF2B5EF4-FFF2-40B4-BE49-F238E27FC236}">
                    <a16:creationId xmlns:a16="http://schemas.microsoft.com/office/drawing/2014/main" id="{9272C3EB-2579-4FF0-88F8-3EE991FCE1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15" name="Rectangle 67">
                <a:extLst>
                  <a:ext uri="{FF2B5EF4-FFF2-40B4-BE49-F238E27FC236}">
                    <a16:creationId xmlns:a16="http://schemas.microsoft.com/office/drawing/2014/main" id="{38026285-A8F0-4911-BDDB-25511ED023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16" name="Rectangle 68">
                <a:extLst>
                  <a:ext uri="{FF2B5EF4-FFF2-40B4-BE49-F238E27FC236}">
                    <a16:creationId xmlns:a16="http://schemas.microsoft.com/office/drawing/2014/main" id="{5331B972-CF05-4FC8-A2C0-95A9C8D4EA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17" name="Rectangle 69">
                <a:extLst>
                  <a:ext uri="{FF2B5EF4-FFF2-40B4-BE49-F238E27FC236}">
                    <a16:creationId xmlns:a16="http://schemas.microsoft.com/office/drawing/2014/main" id="{ED1E92C9-26B9-4B8E-9537-566BB8B713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18" name="Rectangle 70">
                <a:extLst>
                  <a:ext uri="{FF2B5EF4-FFF2-40B4-BE49-F238E27FC236}">
                    <a16:creationId xmlns:a16="http://schemas.microsoft.com/office/drawing/2014/main" id="{955AD009-F8B6-46A2-BF51-B11D44FFDC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19" name="Rectangle 71">
                <a:extLst>
                  <a:ext uri="{FF2B5EF4-FFF2-40B4-BE49-F238E27FC236}">
                    <a16:creationId xmlns:a16="http://schemas.microsoft.com/office/drawing/2014/main" id="{500BFFB4-6AF2-4046-BB13-40A233E1CE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20" name="Rectangle 72">
                <a:extLst>
                  <a:ext uri="{FF2B5EF4-FFF2-40B4-BE49-F238E27FC236}">
                    <a16:creationId xmlns:a16="http://schemas.microsoft.com/office/drawing/2014/main" id="{07D53348-29A2-4AF8-A402-9EE45241F3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21" name="Rectangle 73">
                <a:extLst>
                  <a:ext uri="{FF2B5EF4-FFF2-40B4-BE49-F238E27FC236}">
                    <a16:creationId xmlns:a16="http://schemas.microsoft.com/office/drawing/2014/main" id="{C1AA4755-8C01-4119-A949-A059E4B735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22" name="Rectangle 74">
                <a:extLst>
                  <a:ext uri="{FF2B5EF4-FFF2-40B4-BE49-F238E27FC236}">
                    <a16:creationId xmlns:a16="http://schemas.microsoft.com/office/drawing/2014/main" id="{DD04A45A-18BB-4AA5-89A2-BAEB0EA261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23" name="Rectangle 75">
                <a:extLst>
                  <a:ext uri="{FF2B5EF4-FFF2-40B4-BE49-F238E27FC236}">
                    <a16:creationId xmlns:a16="http://schemas.microsoft.com/office/drawing/2014/main" id="{54B90E36-A67D-45D0-805A-0CB58796A3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24" name="Rectangle 76">
                <a:extLst>
                  <a:ext uri="{FF2B5EF4-FFF2-40B4-BE49-F238E27FC236}">
                    <a16:creationId xmlns:a16="http://schemas.microsoft.com/office/drawing/2014/main" id="{F33B1E00-CD2F-467E-8AA9-C88130F70E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25" name="Rectangle 77">
                <a:extLst>
                  <a:ext uri="{FF2B5EF4-FFF2-40B4-BE49-F238E27FC236}">
                    <a16:creationId xmlns:a16="http://schemas.microsoft.com/office/drawing/2014/main" id="{5B6231AF-AF38-4B3E-A51B-290B62B2C6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26" name="Rectangle 78">
                <a:extLst>
                  <a:ext uri="{FF2B5EF4-FFF2-40B4-BE49-F238E27FC236}">
                    <a16:creationId xmlns:a16="http://schemas.microsoft.com/office/drawing/2014/main" id="{D9A79917-77E4-4E39-BF37-2C6412A31A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27" name="Rectangle 79">
                <a:extLst>
                  <a:ext uri="{FF2B5EF4-FFF2-40B4-BE49-F238E27FC236}">
                    <a16:creationId xmlns:a16="http://schemas.microsoft.com/office/drawing/2014/main" id="{9D9AE14D-5120-4EF3-BEB5-253957B06E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28" name="Rectangle 80">
                <a:extLst>
                  <a:ext uri="{FF2B5EF4-FFF2-40B4-BE49-F238E27FC236}">
                    <a16:creationId xmlns:a16="http://schemas.microsoft.com/office/drawing/2014/main" id="{87A485A7-0A26-4B66-AAD1-20626F3523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29" name="Freeform 81">
                <a:extLst>
                  <a:ext uri="{FF2B5EF4-FFF2-40B4-BE49-F238E27FC236}">
                    <a16:creationId xmlns:a16="http://schemas.microsoft.com/office/drawing/2014/main" id="{DB788BAE-9003-4F62-96BD-EFB9FEE77C9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530" name="Rectangle 82">
                <a:extLst>
                  <a:ext uri="{FF2B5EF4-FFF2-40B4-BE49-F238E27FC236}">
                    <a16:creationId xmlns:a16="http://schemas.microsoft.com/office/drawing/2014/main" id="{007ABFBF-4E79-4984-A36F-2418A39D04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31" name="Rectangle 83">
                <a:extLst>
                  <a:ext uri="{FF2B5EF4-FFF2-40B4-BE49-F238E27FC236}">
                    <a16:creationId xmlns:a16="http://schemas.microsoft.com/office/drawing/2014/main" id="{985ED89A-5FCC-4E3F-A24A-349444D89E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32" name="Rectangle 84">
                <a:extLst>
                  <a:ext uri="{FF2B5EF4-FFF2-40B4-BE49-F238E27FC236}">
                    <a16:creationId xmlns:a16="http://schemas.microsoft.com/office/drawing/2014/main" id="{057BCFBF-4414-42C2-8AA2-DEDB18EE7C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33" name="Rectangle 85">
                <a:extLst>
                  <a:ext uri="{FF2B5EF4-FFF2-40B4-BE49-F238E27FC236}">
                    <a16:creationId xmlns:a16="http://schemas.microsoft.com/office/drawing/2014/main" id="{7B6BAF49-7712-44AD-BDFE-6DDFE77A08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34" name="Rectangle 86">
                <a:extLst>
                  <a:ext uri="{FF2B5EF4-FFF2-40B4-BE49-F238E27FC236}">
                    <a16:creationId xmlns:a16="http://schemas.microsoft.com/office/drawing/2014/main" id="{14F6EE23-50FF-4708-8036-EC0B4C75CA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35" name="Rectangle 87">
                <a:extLst>
                  <a:ext uri="{FF2B5EF4-FFF2-40B4-BE49-F238E27FC236}">
                    <a16:creationId xmlns:a16="http://schemas.microsoft.com/office/drawing/2014/main" id="{A388DDE1-F788-46A8-8BB8-EDDC6DBDDC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36" name="Rectangle 88">
                <a:extLst>
                  <a:ext uri="{FF2B5EF4-FFF2-40B4-BE49-F238E27FC236}">
                    <a16:creationId xmlns:a16="http://schemas.microsoft.com/office/drawing/2014/main" id="{9B29D22A-5490-4A98-9339-CFA3FC1DDA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37" name="Rectangle 89">
                <a:extLst>
                  <a:ext uri="{FF2B5EF4-FFF2-40B4-BE49-F238E27FC236}">
                    <a16:creationId xmlns:a16="http://schemas.microsoft.com/office/drawing/2014/main" id="{458EF186-FC3A-4FE1-8ABE-0A195E2100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38" name="Rectangle 90">
                <a:extLst>
                  <a:ext uri="{FF2B5EF4-FFF2-40B4-BE49-F238E27FC236}">
                    <a16:creationId xmlns:a16="http://schemas.microsoft.com/office/drawing/2014/main" id="{A421C741-1649-499B-910D-9EDC197AD2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39" name="Rectangle 91">
                <a:extLst>
                  <a:ext uri="{FF2B5EF4-FFF2-40B4-BE49-F238E27FC236}">
                    <a16:creationId xmlns:a16="http://schemas.microsoft.com/office/drawing/2014/main" id="{F1369B06-3D4F-472A-AD2C-5CB98E589F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40" name="Rectangle 92">
                <a:extLst>
                  <a:ext uri="{FF2B5EF4-FFF2-40B4-BE49-F238E27FC236}">
                    <a16:creationId xmlns:a16="http://schemas.microsoft.com/office/drawing/2014/main" id="{0999A7E3-EC33-46A5-9E90-62AD897DAA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41" name="Rectangle 93">
                <a:extLst>
                  <a:ext uri="{FF2B5EF4-FFF2-40B4-BE49-F238E27FC236}">
                    <a16:creationId xmlns:a16="http://schemas.microsoft.com/office/drawing/2014/main" id="{72F72055-5B94-480E-9D57-5A155B5806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42" name="Rectangle 94">
                <a:extLst>
                  <a:ext uri="{FF2B5EF4-FFF2-40B4-BE49-F238E27FC236}">
                    <a16:creationId xmlns:a16="http://schemas.microsoft.com/office/drawing/2014/main" id="{AF5655A4-0824-4AF4-BD53-5C94D0FE22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43" name="Rectangle 95">
                <a:extLst>
                  <a:ext uri="{FF2B5EF4-FFF2-40B4-BE49-F238E27FC236}">
                    <a16:creationId xmlns:a16="http://schemas.microsoft.com/office/drawing/2014/main" id="{7A98233B-F76D-4285-8117-F567F453E7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44" name="Rectangle 96">
                <a:extLst>
                  <a:ext uri="{FF2B5EF4-FFF2-40B4-BE49-F238E27FC236}">
                    <a16:creationId xmlns:a16="http://schemas.microsoft.com/office/drawing/2014/main" id="{3F5D954B-F231-4CCE-97D2-427569E765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45" name="Rectangle 97">
                <a:extLst>
                  <a:ext uri="{FF2B5EF4-FFF2-40B4-BE49-F238E27FC236}">
                    <a16:creationId xmlns:a16="http://schemas.microsoft.com/office/drawing/2014/main" id="{8DE9861C-0884-4887-826C-01ABF79FC1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46" name="Rectangle 98">
                <a:extLst>
                  <a:ext uri="{FF2B5EF4-FFF2-40B4-BE49-F238E27FC236}">
                    <a16:creationId xmlns:a16="http://schemas.microsoft.com/office/drawing/2014/main" id="{0D25BDD2-0CAC-48FB-B2E3-46398239B1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47" name="Rectangle 99">
                <a:extLst>
                  <a:ext uri="{FF2B5EF4-FFF2-40B4-BE49-F238E27FC236}">
                    <a16:creationId xmlns:a16="http://schemas.microsoft.com/office/drawing/2014/main" id="{90F19159-7692-4E8E-8955-708262E699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48" name="Rectangle 100">
                <a:extLst>
                  <a:ext uri="{FF2B5EF4-FFF2-40B4-BE49-F238E27FC236}">
                    <a16:creationId xmlns:a16="http://schemas.microsoft.com/office/drawing/2014/main" id="{E510EA00-A572-46FF-AD79-3894A9190D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49" name="Rectangle 101">
                <a:extLst>
                  <a:ext uri="{FF2B5EF4-FFF2-40B4-BE49-F238E27FC236}">
                    <a16:creationId xmlns:a16="http://schemas.microsoft.com/office/drawing/2014/main" id="{7F49DA8E-7400-4CFA-9ED0-3ADEBC3B82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50" name="Rectangle 102">
                <a:extLst>
                  <a:ext uri="{FF2B5EF4-FFF2-40B4-BE49-F238E27FC236}">
                    <a16:creationId xmlns:a16="http://schemas.microsoft.com/office/drawing/2014/main" id="{6962D817-1E60-4BD7-AFA2-F87E26FC7F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51" name="Rectangle 103">
                <a:extLst>
                  <a:ext uri="{FF2B5EF4-FFF2-40B4-BE49-F238E27FC236}">
                    <a16:creationId xmlns:a16="http://schemas.microsoft.com/office/drawing/2014/main" id="{05348D1D-33F8-4FB6-BA6E-7BCAA61A79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52" name="Rectangle 104">
                <a:extLst>
                  <a:ext uri="{FF2B5EF4-FFF2-40B4-BE49-F238E27FC236}">
                    <a16:creationId xmlns:a16="http://schemas.microsoft.com/office/drawing/2014/main" id="{59E5B469-8604-4AD9-BCB7-F39D69449C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53" name="Rectangle 105">
                <a:extLst>
                  <a:ext uri="{FF2B5EF4-FFF2-40B4-BE49-F238E27FC236}">
                    <a16:creationId xmlns:a16="http://schemas.microsoft.com/office/drawing/2014/main" id="{1FAF165A-2FB9-48B5-8B4A-F29B7CAF01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54" name="Rectangle 106">
                <a:extLst>
                  <a:ext uri="{FF2B5EF4-FFF2-40B4-BE49-F238E27FC236}">
                    <a16:creationId xmlns:a16="http://schemas.microsoft.com/office/drawing/2014/main" id="{42BFBDE6-A73E-4257-8652-35497148AC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55" name="Rectangle 107">
                <a:extLst>
                  <a:ext uri="{FF2B5EF4-FFF2-40B4-BE49-F238E27FC236}">
                    <a16:creationId xmlns:a16="http://schemas.microsoft.com/office/drawing/2014/main" id="{2855DE3E-ED9F-44C3-AAA0-A71CB796C3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56" name="Rectangle 108">
                <a:extLst>
                  <a:ext uri="{FF2B5EF4-FFF2-40B4-BE49-F238E27FC236}">
                    <a16:creationId xmlns:a16="http://schemas.microsoft.com/office/drawing/2014/main" id="{3CF340B6-CD78-4506-9C6C-CCDCB94069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57" name="Rectangle 109">
                <a:extLst>
                  <a:ext uri="{FF2B5EF4-FFF2-40B4-BE49-F238E27FC236}">
                    <a16:creationId xmlns:a16="http://schemas.microsoft.com/office/drawing/2014/main" id="{802C29C3-6F0F-4DCB-A793-AB8EA8F5AD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58" name="Rectangle 110">
                <a:extLst>
                  <a:ext uri="{FF2B5EF4-FFF2-40B4-BE49-F238E27FC236}">
                    <a16:creationId xmlns:a16="http://schemas.microsoft.com/office/drawing/2014/main" id="{4CED22FB-3873-4E8B-BF31-740EA6C1EC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59" name="Rectangle 111">
                <a:extLst>
                  <a:ext uri="{FF2B5EF4-FFF2-40B4-BE49-F238E27FC236}">
                    <a16:creationId xmlns:a16="http://schemas.microsoft.com/office/drawing/2014/main" id="{04B8B909-D8DC-426E-A48E-E1D3ADB352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60" name="Rectangle 112">
                <a:extLst>
                  <a:ext uri="{FF2B5EF4-FFF2-40B4-BE49-F238E27FC236}">
                    <a16:creationId xmlns:a16="http://schemas.microsoft.com/office/drawing/2014/main" id="{F4DB5215-0768-41D7-8439-A3F048E9D4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61" name="Rectangle 113">
                <a:extLst>
                  <a:ext uri="{FF2B5EF4-FFF2-40B4-BE49-F238E27FC236}">
                    <a16:creationId xmlns:a16="http://schemas.microsoft.com/office/drawing/2014/main" id="{09F34C76-2AD1-4D17-B207-BCCD68DD69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62" name="Rectangle 114">
                <a:extLst>
                  <a:ext uri="{FF2B5EF4-FFF2-40B4-BE49-F238E27FC236}">
                    <a16:creationId xmlns:a16="http://schemas.microsoft.com/office/drawing/2014/main" id="{3534343B-42BE-4DEB-8322-4D26F72E98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63" name="Rectangle 115">
                <a:extLst>
                  <a:ext uri="{FF2B5EF4-FFF2-40B4-BE49-F238E27FC236}">
                    <a16:creationId xmlns:a16="http://schemas.microsoft.com/office/drawing/2014/main" id="{6356D4CC-ECCD-4483-8894-35B2F8E211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64" name="Rectangle 116">
                <a:extLst>
                  <a:ext uri="{FF2B5EF4-FFF2-40B4-BE49-F238E27FC236}">
                    <a16:creationId xmlns:a16="http://schemas.microsoft.com/office/drawing/2014/main" id="{991C9567-B031-4842-B587-FB969C13F1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65" name="Rectangle 117">
                <a:extLst>
                  <a:ext uri="{FF2B5EF4-FFF2-40B4-BE49-F238E27FC236}">
                    <a16:creationId xmlns:a16="http://schemas.microsoft.com/office/drawing/2014/main" id="{CA872D20-DA7F-4EB6-9DAF-8AF2C264AB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66" name="Rectangle 118">
                <a:extLst>
                  <a:ext uri="{FF2B5EF4-FFF2-40B4-BE49-F238E27FC236}">
                    <a16:creationId xmlns:a16="http://schemas.microsoft.com/office/drawing/2014/main" id="{D83B104A-A834-47CC-A5D1-8DC21D12C6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67" name="Rectangle 119">
                <a:extLst>
                  <a:ext uri="{FF2B5EF4-FFF2-40B4-BE49-F238E27FC236}">
                    <a16:creationId xmlns:a16="http://schemas.microsoft.com/office/drawing/2014/main" id="{6DB2F6D6-2A00-4D00-A959-F86D5BA8F2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68" name="Rectangle 120">
                <a:extLst>
                  <a:ext uri="{FF2B5EF4-FFF2-40B4-BE49-F238E27FC236}">
                    <a16:creationId xmlns:a16="http://schemas.microsoft.com/office/drawing/2014/main" id="{979630F5-ACEA-4E72-A260-679AA4B2C0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69" name="Rectangle 121">
                <a:extLst>
                  <a:ext uri="{FF2B5EF4-FFF2-40B4-BE49-F238E27FC236}">
                    <a16:creationId xmlns:a16="http://schemas.microsoft.com/office/drawing/2014/main" id="{43B8DF2C-CB07-48F7-BDD2-FD42E26637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70" name="Rectangle 122">
                <a:extLst>
                  <a:ext uri="{FF2B5EF4-FFF2-40B4-BE49-F238E27FC236}">
                    <a16:creationId xmlns:a16="http://schemas.microsoft.com/office/drawing/2014/main" id="{D71F3ACC-F067-4E4A-AD86-018DC5F118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71" name="Rectangle 123">
                <a:extLst>
                  <a:ext uri="{FF2B5EF4-FFF2-40B4-BE49-F238E27FC236}">
                    <a16:creationId xmlns:a16="http://schemas.microsoft.com/office/drawing/2014/main" id="{169DA701-2332-463E-B9D6-DCC9419AD9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72" name="Rectangle 124">
                <a:extLst>
                  <a:ext uri="{FF2B5EF4-FFF2-40B4-BE49-F238E27FC236}">
                    <a16:creationId xmlns:a16="http://schemas.microsoft.com/office/drawing/2014/main" id="{AE60B668-5E82-4853-B4FC-D2D5271D39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73" name="Rectangle 125">
                <a:extLst>
                  <a:ext uri="{FF2B5EF4-FFF2-40B4-BE49-F238E27FC236}">
                    <a16:creationId xmlns:a16="http://schemas.microsoft.com/office/drawing/2014/main" id="{F5874CCA-604C-4083-A502-41E6EAEB0F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74" name="Rectangle 126">
                <a:extLst>
                  <a:ext uri="{FF2B5EF4-FFF2-40B4-BE49-F238E27FC236}">
                    <a16:creationId xmlns:a16="http://schemas.microsoft.com/office/drawing/2014/main" id="{A266D60E-DA13-4D50-B417-700F73313E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75" name="Rectangle 127">
                <a:extLst>
                  <a:ext uri="{FF2B5EF4-FFF2-40B4-BE49-F238E27FC236}">
                    <a16:creationId xmlns:a16="http://schemas.microsoft.com/office/drawing/2014/main" id="{3CFB7AC3-DBA2-4F88-A3E5-015784FD53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76" name="Rectangle 128">
                <a:extLst>
                  <a:ext uri="{FF2B5EF4-FFF2-40B4-BE49-F238E27FC236}">
                    <a16:creationId xmlns:a16="http://schemas.microsoft.com/office/drawing/2014/main" id="{C1952434-6842-4BAB-993D-989EC0C43B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77" name="Rectangle 129">
                <a:extLst>
                  <a:ext uri="{FF2B5EF4-FFF2-40B4-BE49-F238E27FC236}">
                    <a16:creationId xmlns:a16="http://schemas.microsoft.com/office/drawing/2014/main" id="{094835B8-E020-4488-9B44-C004E2C226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78" name="Rectangle 130">
                <a:extLst>
                  <a:ext uri="{FF2B5EF4-FFF2-40B4-BE49-F238E27FC236}">
                    <a16:creationId xmlns:a16="http://schemas.microsoft.com/office/drawing/2014/main" id="{A2FC54C0-3456-4FE6-BAD6-699E981593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79" name="Rectangle 131">
                <a:extLst>
                  <a:ext uri="{FF2B5EF4-FFF2-40B4-BE49-F238E27FC236}">
                    <a16:creationId xmlns:a16="http://schemas.microsoft.com/office/drawing/2014/main" id="{46A63343-03B5-42A4-A0C8-D628768EFD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80" name="Rectangle 132">
                <a:extLst>
                  <a:ext uri="{FF2B5EF4-FFF2-40B4-BE49-F238E27FC236}">
                    <a16:creationId xmlns:a16="http://schemas.microsoft.com/office/drawing/2014/main" id="{9E3F9ECF-342E-49B6-840C-7F889AC70C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81" name="Rectangle 133">
                <a:extLst>
                  <a:ext uri="{FF2B5EF4-FFF2-40B4-BE49-F238E27FC236}">
                    <a16:creationId xmlns:a16="http://schemas.microsoft.com/office/drawing/2014/main" id="{1F459D7B-A176-494A-99EC-75E144EAB0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82" name="Rectangle 134">
                <a:extLst>
                  <a:ext uri="{FF2B5EF4-FFF2-40B4-BE49-F238E27FC236}">
                    <a16:creationId xmlns:a16="http://schemas.microsoft.com/office/drawing/2014/main" id="{482BD7A4-8E1F-4A62-837C-A9B04D5941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83" name="Rectangle 135">
                <a:extLst>
                  <a:ext uri="{FF2B5EF4-FFF2-40B4-BE49-F238E27FC236}">
                    <a16:creationId xmlns:a16="http://schemas.microsoft.com/office/drawing/2014/main" id="{530A5255-2505-4E12-B5F1-DAF11BB018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84" name="Rectangle 136">
                <a:extLst>
                  <a:ext uri="{FF2B5EF4-FFF2-40B4-BE49-F238E27FC236}">
                    <a16:creationId xmlns:a16="http://schemas.microsoft.com/office/drawing/2014/main" id="{96334DCB-45C5-4E2A-8C17-8BDF429469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85" name="Rectangle 137">
                <a:extLst>
                  <a:ext uri="{FF2B5EF4-FFF2-40B4-BE49-F238E27FC236}">
                    <a16:creationId xmlns:a16="http://schemas.microsoft.com/office/drawing/2014/main" id="{047194CC-28FF-4EB4-9142-9F79C5595A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86" name="Freeform 138">
                <a:extLst>
                  <a:ext uri="{FF2B5EF4-FFF2-40B4-BE49-F238E27FC236}">
                    <a16:creationId xmlns:a16="http://schemas.microsoft.com/office/drawing/2014/main" id="{2E449224-6F0A-4D73-ADA8-2605DB96666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587" name="Freeform 139">
                <a:extLst>
                  <a:ext uri="{FF2B5EF4-FFF2-40B4-BE49-F238E27FC236}">
                    <a16:creationId xmlns:a16="http://schemas.microsoft.com/office/drawing/2014/main" id="{37FB2304-A42B-403C-A538-A787D2291A6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588" name="Freeform 140">
                <a:extLst>
                  <a:ext uri="{FF2B5EF4-FFF2-40B4-BE49-F238E27FC236}">
                    <a16:creationId xmlns:a16="http://schemas.microsoft.com/office/drawing/2014/main" id="{CA6F2E5F-E199-447B-9D26-1C0755882C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589" name="Freeform 141">
                <a:extLst>
                  <a:ext uri="{FF2B5EF4-FFF2-40B4-BE49-F238E27FC236}">
                    <a16:creationId xmlns:a16="http://schemas.microsoft.com/office/drawing/2014/main" id="{C65D8EB5-5A47-4617-ABB8-CF74E9163D0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590" name="Freeform 142">
                <a:extLst>
                  <a:ext uri="{FF2B5EF4-FFF2-40B4-BE49-F238E27FC236}">
                    <a16:creationId xmlns:a16="http://schemas.microsoft.com/office/drawing/2014/main" id="{32DDA3F2-52F5-4D27-A91F-D5333813081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591" name="Freeform 143">
                <a:extLst>
                  <a:ext uri="{FF2B5EF4-FFF2-40B4-BE49-F238E27FC236}">
                    <a16:creationId xmlns:a16="http://schemas.microsoft.com/office/drawing/2014/main" id="{247CD78F-1ABB-45F6-8495-26CDDA8771D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592" name="Freeform 144">
                <a:extLst>
                  <a:ext uri="{FF2B5EF4-FFF2-40B4-BE49-F238E27FC236}">
                    <a16:creationId xmlns:a16="http://schemas.microsoft.com/office/drawing/2014/main" id="{3D34F426-0C3C-458A-ABFC-D49BEDF6272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593" name="Freeform 145">
                <a:extLst>
                  <a:ext uri="{FF2B5EF4-FFF2-40B4-BE49-F238E27FC236}">
                    <a16:creationId xmlns:a16="http://schemas.microsoft.com/office/drawing/2014/main" id="{893F5EBD-54DC-4899-9CB1-1CE0190B01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594" name="Freeform 146">
                <a:extLst>
                  <a:ext uri="{FF2B5EF4-FFF2-40B4-BE49-F238E27FC236}">
                    <a16:creationId xmlns:a16="http://schemas.microsoft.com/office/drawing/2014/main" id="{F86C37A9-2E08-4CAA-9749-9BFB54701AD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595" name="Rectangle 147">
                <a:extLst>
                  <a:ext uri="{FF2B5EF4-FFF2-40B4-BE49-F238E27FC236}">
                    <a16:creationId xmlns:a16="http://schemas.microsoft.com/office/drawing/2014/main" id="{1564D74E-CCA3-4DDF-B2BC-BB85666ED6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96" name="Rectangle 148">
                <a:extLst>
                  <a:ext uri="{FF2B5EF4-FFF2-40B4-BE49-F238E27FC236}">
                    <a16:creationId xmlns:a16="http://schemas.microsoft.com/office/drawing/2014/main" id="{568FB1EB-85D2-480F-BE3F-F23834ADB8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597" name="Freeform 149">
                <a:extLst>
                  <a:ext uri="{FF2B5EF4-FFF2-40B4-BE49-F238E27FC236}">
                    <a16:creationId xmlns:a16="http://schemas.microsoft.com/office/drawing/2014/main" id="{1AC015AE-1DAC-4244-B6B4-89311D51A1D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598" name="Freeform 150">
                <a:extLst>
                  <a:ext uri="{FF2B5EF4-FFF2-40B4-BE49-F238E27FC236}">
                    <a16:creationId xmlns:a16="http://schemas.microsoft.com/office/drawing/2014/main" id="{791A6E08-9519-4BEA-8C8D-84B65AA41EA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599" name="Freeform 151">
                <a:extLst>
                  <a:ext uri="{FF2B5EF4-FFF2-40B4-BE49-F238E27FC236}">
                    <a16:creationId xmlns:a16="http://schemas.microsoft.com/office/drawing/2014/main" id="{BAE234FD-D0C8-4186-A656-44F6B14B0C2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4600" name="Oval 152">
                <a:extLst>
                  <a:ext uri="{FF2B5EF4-FFF2-40B4-BE49-F238E27FC236}">
                    <a16:creationId xmlns:a16="http://schemas.microsoft.com/office/drawing/2014/main" id="{67D9618C-F74D-456E-B224-292977D0F9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104601" name="Rectangle 153">
            <a:extLst>
              <a:ext uri="{FF2B5EF4-FFF2-40B4-BE49-F238E27FC236}">
                <a16:creationId xmlns:a16="http://schemas.microsoft.com/office/drawing/2014/main" id="{271CFCC5-D970-4DCB-AC4B-B5DD822069A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104602" name="Rectangle 154">
            <a:extLst>
              <a:ext uri="{FF2B5EF4-FFF2-40B4-BE49-F238E27FC236}">
                <a16:creationId xmlns:a16="http://schemas.microsoft.com/office/drawing/2014/main" id="{24064DBF-C13E-4711-A7B4-E47A73E6049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104603" name="Rectangle 155">
            <a:extLst>
              <a:ext uri="{FF2B5EF4-FFF2-40B4-BE49-F238E27FC236}">
                <a16:creationId xmlns:a16="http://schemas.microsoft.com/office/drawing/2014/main" id="{8628BA7D-3B2D-4B1A-B0F8-47ED6E7F3EE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4604" name="Rectangle 156">
            <a:extLst>
              <a:ext uri="{FF2B5EF4-FFF2-40B4-BE49-F238E27FC236}">
                <a16:creationId xmlns:a16="http://schemas.microsoft.com/office/drawing/2014/main" id="{BAFE003B-DC91-430C-BB34-5EE63A6B28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4605" name="Rectangle 157">
            <a:extLst>
              <a:ext uri="{FF2B5EF4-FFF2-40B4-BE49-F238E27FC236}">
                <a16:creationId xmlns:a16="http://schemas.microsoft.com/office/drawing/2014/main" id="{08C7C6A7-79FD-450E-A8A8-6A46B043EF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FE3205E-D0CF-44DA-8B94-E26AC47DD9D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C32C-A7FE-4B50-861A-49152588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767E9-AE39-4486-B168-0922B4A62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F2ADE-0195-439E-B81F-30FEFCD8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4C3B1-E4BF-4ED5-B2E6-007690EA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B3FB8-6841-4D05-B29D-D89B325E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F6CF2-C568-429B-B4A8-78598DE10A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644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7DBFD0-4141-4807-8A74-7569AD92D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73AB8-6978-479F-9749-B165E5E95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5839A-1D40-4B55-AD86-2D9F4913A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E3AE0-5EC3-4F31-8445-F37738F8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371BE-AD39-4189-B936-AE7B1E34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15CB8-3D03-4297-8F6E-1855C7DA68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381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F6D7-C31C-4C41-AE6C-86F9718A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DFA72-95A9-4F76-B27C-FD16828E037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D7742-251F-4FCD-BC1A-37C529C09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BC167-9222-4CFE-BEF5-A65FC017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76CAD-17F5-4608-B1E0-97DFF24A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6D3EA-88AD-4DCA-9860-D6FA2974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73355161-2F75-4656-9729-66F00124A6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319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9B3E0-836A-410C-9E74-A57D2B95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5A28-6BD4-4969-87D9-F7D75888E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53C8B-E68E-49C0-9418-0F5DE1CF967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30FF50-E1C1-44C5-8E4E-C6C79B46D70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A85A77-FDC1-4BE7-A9A3-AF71F8AA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7A6A63-4190-43F6-A0B4-1A9917F1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46CBA6-B75F-4AA2-978C-B17FF48E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A65DCDCC-735F-43F7-8BF7-C4E48E6780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712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F449-8E3E-425C-839F-FB76CDCA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2F7D8-3EAD-4774-957E-C6587560C63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E97E5-78F4-45B7-9E89-914102BF0C7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8F44C3-3AE0-4527-8866-7BD1DF91341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1959ED-7CB5-41AC-8FCA-CB336CA3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EBF8CB-6E7C-492C-8DD9-D7632719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228872-A7A1-4A05-B1DA-86BF8AC3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764A786B-738E-4B15-B3DB-C74E4CF3CF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4181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C8B3-2F7E-4953-982E-5F016F8E607C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06C9E-C2DC-44D4-9497-EB86FCEC22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D2300-A0AB-49AE-AB53-CF00E4E129E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32BA8F-E1D8-41A5-A556-1764D228DC4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CBB40C-C724-4985-8D67-2ADD6ED1C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5DD266-441C-4B14-95D1-8727CF1B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A172E-8FDD-471B-A1D7-39AB3E10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2F9C15-7730-4A6E-8687-7EC09CF7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4637A35D-D69F-4A38-B3CA-709EE1C0A6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83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7F0B-9269-491E-AE8A-CFBC8CBC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01ACD-E7A3-4194-8BA9-BED25CDF1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DD6FE-7696-44DC-9196-B325F8D7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30977-590A-4E2C-B86D-91ADC5A03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1C589-A145-4505-991E-7DB7791E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95841-6EB5-4BDC-B852-1B5FFA9ADE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409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2A3E-B80F-434A-A7E3-1042F9E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8C080-8E82-49A5-BE36-FE735F9FC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C3020-F42F-4961-B13E-A8C480DE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054EF-0E70-485F-9EC3-AEBF39A8D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5232A-9EB2-4968-B2DB-314B74F2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F38CB-FBD9-44AE-AD30-BB7A8D43EF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884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F699-98C3-4D9E-8136-7BC5F68F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6F204-3AF7-40D4-A0E6-CC78DC920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7A538-C38B-41EC-BF77-3E8889604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1FBDB-BEB5-4487-9F17-BB2BEDD3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4BD56-450C-49D9-AD20-38B691F7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BB278-AB6F-4A07-BD85-EFEFE965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8BB1-E29E-478F-ADA8-D7399BF458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880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1562-002D-4EA8-A116-555ADF1E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645A4-75FF-42F0-9694-31D8B5DBA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CCA70-2257-479F-8158-C29F63235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03CD89-867E-4626-8DFC-116728056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C49A4-07AD-47F4-84CD-3B990574C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53716-E0A3-4867-B291-6B51E8CE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308FB6-C758-4825-8F5B-5E8839B3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A10EF-8EF6-4963-B5C5-AF748345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3238-6B49-47C8-9D1D-1D98EF9B55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399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EEE66-96C2-49BC-BCB2-FAB0EAEB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004BC-54D3-4E43-A113-A03A2313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B9608-702B-4C4B-A67F-1EA23CD4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F87E2-80A8-4FC5-B71A-5E9C69D9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E59C1-D1AF-4149-A283-9E7F9C4906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443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C21EC3-70B4-4749-81C4-C0FF4E80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6AD25-1AA1-410E-8A35-E63284D2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D5F55-4634-4317-B857-81565B9D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868DA-B15B-40B9-AC4D-E413691A98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865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5CD2-E03E-449D-A99F-1A83B997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BF0C6-A682-4F98-9CA0-51E93A1C0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E64C4-F84F-4193-B38B-A0E0766C5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4032B-36D6-488D-B38A-EB672AEF8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0F672-19F3-4740-A721-F23497491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5F087-1935-48BD-BD6C-EE4CE9FC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CE635-B7C9-46B2-817E-E1CCAAD635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886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7188-14FE-475B-8DF5-6E9CFE07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9FE70-C798-4E1A-B13D-A85CD5986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E6F19-4EC4-4911-89E3-246DBC624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457EA-4506-4557-837E-2C88AFF9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C0DE2-C318-4DDE-84C8-61F96AAA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552DA-D83A-4781-AD46-2F72C3F8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AAC4-5F6A-413D-9DBD-083FD112D3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982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>
            <a:extLst>
              <a:ext uri="{FF2B5EF4-FFF2-40B4-BE49-F238E27FC236}">
                <a16:creationId xmlns:a16="http://schemas.microsoft.com/office/drawing/2014/main" id="{870EF4A7-8971-4FEE-9295-C38E97943D05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427" name="Group 3">
              <a:extLst>
                <a:ext uri="{FF2B5EF4-FFF2-40B4-BE49-F238E27FC236}">
                  <a16:creationId xmlns:a16="http://schemas.microsoft.com/office/drawing/2014/main" id="{28DA5D38-4CBA-4548-BB53-1E45FE54EC5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3428" name="Freeform 4">
                <a:extLst>
                  <a:ext uri="{FF2B5EF4-FFF2-40B4-BE49-F238E27FC236}">
                    <a16:creationId xmlns:a16="http://schemas.microsoft.com/office/drawing/2014/main" id="{4421CF05-4832-40E7-8F55-92EECC3850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429" name="Freeform 5">
                <a:extLst>
                  <a:ext uri="{FF2B5EF4-FFF2-40B4-BE49-F238E27FC236}">
                    <a16:creationId xmlns:a16="http://schemas.microsoft.com/office/drawing/2014/main" id="{80F37329-96D8-44CF-B11B-64150045A6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430" name="Freeform 6">
                <a:extLst>
                  <a:ext uri="{FF2B5EF4-FFF2-40B4-BE49-F238E27FC236}">
                    <a16:creationId xmlns:a16="http://schemas.microsoft.com/office/drawing/2014/main" id="{B352D355-72E4-4A58-947D-DAAD503CC2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431" name="Freeform 7">
                <a:extLst>
                  <a:ext uri="{FF2B5EF4-FFF2-40B4-BE49-F238E27FC236}">
                    <a16:creationId xmlns:a16="http://schemas.microsoft.com/office/drawing/2014/main" id="{31BD1213-C5D5-4C34-BCAE-067600E899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432" name="Freeform 8">
                <a:extLst>
                  <a:ext uri="{FF2B5EF4-FFF2-40B4-BE49-F238E27FC236}">
                    <a16:creationId xmlns:a16="http://schemas.microsoft.com/office/drawing/2014/main" id="{E49401A6-9219-4790-87BC-25B372E8B9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433" name="Freeform 9">
                <a:extLst>
                  <a:ext uri="{FF2B5EF4-FFF2-40B4-BE49-F238E27FC236}">
                    <a16:creationId xmlns:a16="http://schemas.microsoft.com/office/drawing/2014/main" id="{D69DD4F9-D441-4450-B43B-43DA11C6A6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434" name="Freeform 10">
                <a:extLst>
                  <a:ext uri="{FF2B5EF4-FFF2-40B4-BE49-F238E27FC236}">
                    <a16:creationId xmlns:a16="http://schemas.microsoft.com/office/drawing/2014/main" id="{4D0406BB-A97B-42FA-9240-85746E7A8A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435" name="Freeform 11">
                <a:extLst>
                  <a:ext uri="{FF2B5EF4-FFF2-40B4-BE49-F238E27FC236}">
                    <a16:creationId xmlns:a16="http://schemas.microsoft.com/office/drawing/2014/main" id="{CF8747C8-9BF0-4770-B3DC-5B2856785E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436" name="Freeform 12">
                <a:extLst>
                  <a:ext uri="{FF2B5EF4-FFF2-40B4-BE49-F238E27FC236}">
                    <a16:creationId xmlns:a16="http://schemas.microsoft.com/office/drawing/2014/main" id="{F985219A-0C35-4ED9-A2F9-858D363147A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437" name="Freeform 13">
                <a:extLst>
                  <a:ext uri="{FF2B5EF4-FFF2-40B4-BE49-F238E27FC236}">
                    <a16:creationId xmlns:a16="http://schemas.microsoft.com/office/drawing/2014/main" id="{4754CF2C-DDF2-462F-9CDD-01A9919639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438" name="Freeform 14">
                <a:extLst>
                  <a:ext uri="{FF2B5EF4-FFF2-40B4-BE49-F238E27FC236}">
                    <a16:creationId xmlns:a16="http://schemas.microsoft.com/office/drawing/2014/main" id="{69BBAF62-4B96-4AF9-A251-E3B0060544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439" name="Freeform 15">
                <a:extLst>
                  <a:ext uri="{FF2B5EF4-FFF2-40B4-BE49-F238E27FC236}">
                    <a16:creationId xmlns:a16="http://schemas.microsoft.com/office/drawing/2014/main" id="{163491F0-6C09-4234-8C33-4B8FCCB2C3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440" name="Freeform 16">
                <a:extLst>
                  <a:ext uri="{FF2B5EF4-FFF2-40B4-BE49-F238E27FC236}">
                    <a16:creationId xmlns:a16="http://schemas.microsoft.com/office/drawing/2014/main" id="{08375F9F-59C6-4DB6-BA71-3CD497379D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103441" name="Group 17">
              <a:extLst>
                <a:ext uri="{FF2B5EF4-FFF2-40B4-BE49-F238E27FC236}">
                  <a16:creationId xmlns:a16="http://schemas.microsoft.com/office/drawing/2014/main" id="{3D4B71A3-9340-49C1-828B-65F0D286ED8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42" name="Rectangle 18">
                <a:extLst>
                  <a:ext uri="{FF2B5EF4-FFF2-40B4-BE49-F238E27FC236}">
                    <a16:creationId xmlns:a16="http://schemas.microsoft.com/office/drawing/2014/main" id="{D304FD64-63F4-435C-BFE9-765EACD190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43" name="Rectangle 19">
                <a:extLst>
                  <a:ext uri="{FF2B5EF4-FFF2-40B4-BE49-F238E27FC236}">
                    <a16:creationId xmlns:a16="http://schemas.microsoft.com/office/drawing/2014/main" id="{69E15E58-D46C-4B52-8B7B-FD075A40C4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44" name="Rectangle 20">
                <a:extLst>
                  <a:ext uri="{FF2B5EF4-FFF2-40B4-BE49-F238E27FC236}">
                    <a16:creationId xmlns:a16="http://schemas.microsoft.com/office/drawing/2014/main" id="{A74F4FDE-AF41-4BFA-9D67-C3B96D4129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45" name="Rectangle 21">
                <a:extLst>
                  <a:ext uri="{FF2B5EF4-FFF2-40B4-BE49-F238E27FC236}">
                    <a16:creationId xmlns:a16="http://schemas.microsoft.com/office/drawing/2014/main" id="{07383FD7-43E4-4591-9866-45A6AC4C09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46" name="Rectangle 22">
                <a:extLst>
                  <a:ext uri="{FF2B5EF4-FFF2-40B4-BE49-F238E27FC236}">
                    <a16:creationId xmlns:a16="http://schemas.microsoft.com/office/drawing/2014/main" id="{997AB094-645A-49E5-A8C2-8A143304D5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47" name="Rectangle 23">
                <a:extLst>
                  <a:ext uri="{FF2B5EF4-FFF2-40B4-BE49-F238E27FC236}">
                    <a16:creationId xmlns:a16="http://schemas.microsoft.com/office/drawing/2014/main" id="{14731DD4-5678-42EE-942E-D9162CAD81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48" name="Rectangle 24">
                <a:extLst>
                  <a:ext uri="{FF2B5EF4-FFF2-40B4-BE49-F238E27FC236}">
                    <a16:creationId xmlns:a16="http://schemas.microsoft.com/office/drawing/2014/main" id="{04D04267-C78C-471E-8DAE-8FD4A80F0B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49" name="Rectangle 25">
                <a:extLst>
                  <a:ext uri="{FF2B5EF4-FFF2-40B4-BE49-F238E27FC236}">
                    <a16:creationId xmlns:a16="http://schemas.microsoft.com/office/drawing/2014/main" id="{3A786037-50D7-49F3-9E55-6AA1262562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50" name="Rectangle 26">
                <a:extLst>
                  <a:ext uri="{FF2B5EF4-FFF2-40B4-BE49-F238E27FC236}">
                    <a16:creationId xmlns:a16="http://schemas.microsoft.com/office/drawing/2014/main" id="{494A07E7-8F79-47D2-A6C6-0DDD02C534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51" name="Rectangle 27">
                <a:extLst>
                  <a:ext uri="{FF2B5EF4-FFF2-40B4-BE49-F238E27FC236}">
                    <a16:creationId xmlns:a16="http://schemas.microsoft.com/office/drawing/2014/main" id="{6DDB3105-DCE6-4B63-A86E-EA567C3CC2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52" name="Rectangle 28">
                <a:extLst>
                  <a:ext uri="{FF2B5EF4-FFF2-40B4-BE49-F238E27FC236}">
                    <a16:creationId xmlns:a16="http://schemas.microsoft.com/office/drawing/2014/main" id="{44408192-B03B-4239-8EC0-FA388A45EB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53" name="Rectangle 29">
                <a:extLst>
                  <a:ext uri="{FF2B5EF4-FFF2-40B4-BE49-F238E27FC236}">
                    <a16:creationId xmlns:a16="http://schemas.microsoft.com/office/drawing/2014/main" id="{8E58F517-1E68-4EB9-9828-BD2C67D30C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54" name="Rectangle 30">
                <a:extLst>
                  <a:ext uri="{FF2B5EF4-FFF2-40B4-BE49-F238E27FC236}">
                    <a16:creationId xmlns:a16="http://schemas.microsoft.com/office/drawing/2014/main" id="{42C67C08-1408-42AF-86D8-13BC73AB5F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55" name="Rectangle 31">
                <a:extLst>
                  <a:ext uri="{FF2B5EF4-FFF2-40B4-BE49-F238E27FC236}">
                    <a16:creationId xmlns:a16="http://schemas.microsoft.com/office/drawing/2014/main" id="{66012DB2-7E5D-4370-9491-21DCB89E86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56" name="Rectangle 32">
                <a:extLst>
                  <a:ext uri="{FF2B5EF4-FFF2-40B4-BE49-F238E27FC236}">
                    <a16:creationId xmlns:a16="http://schemas.microsoft.com/office/drawing/2014/main" id="{5B82FA07-703F-4116-9029-407E075BED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57" name="Rectangle 33">
                <a:extLst>
                  <a:ext uri="{FF2B5EF4-FFF2-40B4-BE49-F238E27FC236}">
                    <a16:creationId xmlns:a16="http://schemas.microsoft.com/office/drawing/2014/main" id="{BE7AF4FA-4709-4913-8A5C-3D05014A7A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58" name="Rectangle 34">
                <a:extLst>
                  <a:ext uri="{FF2B5EF4-FFF2-40B4-BE49-F238E27FC236}">
                    <a16:creationId xmlns:a16="http://schemas.microsoft.com/office/drawing/2014/main" id="{DDEBE1F2-D747-4F08-B01A-0F391C6350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59" name="Rectangle 35">
                <a:extLst>
                  <a:ext uri="{FF2B5EF4-FFF2-40B4-BE49-F238E27FC236}">
                    <a16:creationId xmlns:a16="http://schemas.microsoft.com/office/drawing/2014/main" id="{E083B166-509D-4EB2-B0B4-7FB43B1F5B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60" name="Rectangle 36">
                <a:extLst>
                  <a:ext uri="{FF2B5EF4-FFF2-40B4-BE49-F238E27FC236}">
                    <a16:creationId xmlns:a16="http://schemas.microsoft.com/office/drawing/2014/main" id="{C324F79A-C57A-4284-A489-A92B660E80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61" name="Rectangle 37">
                <a:extLst>
                  <a:ext uri="{FF2B5EF4-FFF2-40B4-BE49-F238E27FC236}">
                    <a16:creationId xmlns:a16="http://schemas.microsoft.com/office/drawing/2014/main" id="{3641CCBA-5B44-4ACF-A626-7F8860E253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62" name="Rectangle 38">
                <a:extLst>
                  <a:ext uri="{FF2B5EF4-FFF2-40B4-BE49-F238E27FC236}">
                    <a16:creationId xmlns:a16="http://schemas.microsoft.com/office/drawing/2014/main" id="{ACC777F8-3264-4CD2-A0D9-7BA04244C6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63" name="Rectangle 39">
                <a:extLst>
                  <a:ext uri="{FF2B5EF4-FFF2-40B4-BE49-F238E27FC236}">
                    <a16:creationId xmlns:a16="http://schemas.microsoft.com/office/drawing/2014/main" id="{9C3A6931-64AD-4858-8F59-7142ECB7B6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64" name="Rectangle 40">
                <a:extLst>
                  <a:ext uri="{FF2B5EF4-FFF2-40B4-BE49-F238E27FC236}">
                    <a16:creationId xmlns:a16="http://schemas.microsoft.com/office/drawing/2014/main" id="{4A3E5F02-E957-4895-8777-570B3A2C73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65" name="Rectangle 41">
                <a:extLst>
                  <a:ext uri="{FF2B5EF4-FFF2-40B4-BE49-F238E27FC236}">
                    <a16:creationId xmlns:a16="http://schemas.microsoft.com/office/drawing/2014/main" id="{8A1D3871-4182-4CB2-A582-A8C0ABF34D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66" name="Rectangle 42">
                <a:extLst>
                  <a:ext uri="{FF2B5EF4-FFF2-40B4-BE49-F238E27FC236}">
                    <a16:creationId xmlns:a16="http://schemas.microsoft.com/office/drawing/2014/main" id="{D9B03B0E-EFBE-477F-B11A-DC477810C5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67" name="Rectangle 43">
                <a:extLst>
                  <a:ext uri="{FF2B5EF4-FFF2-40B4-BE49-F238E27FC236}">
                    <a16:creationId xmlns:a16="http://schemas.microsoft.com/office/drawing/2014/main" id="{A26E67B5-E43C-4F84-A25A-DE4A28A85C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68" name="Rectangle 44">
                <a:extLst>
                  <a:ext uri="{FF2B5EF4-FFF2-40B4-BE49-F238E27FC236}">
                    <a16:creationId xmlns:a16="http://schemas.microsoft.com/office/drawing/2014/main" id="{AF2AE100-FFF7-47B7-828F-42825CBAB6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69" name="Rectangle 45">
                <a:extLst>
                  <a:ext uri="{FF2B5EF4-FFF2-40B4-BE49-F238E27FC236}">
                    <a16:creationId xmlns:a16="http://schemas.microsoft.com/office/drawing/2014/main" id="{3B067CB5-1C12-4267-969A-C0181EBF88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70" name="Rectangle 46">
                <a:extLst>
                  <a:ext uri="{FF2B5EF4-FFF2-40B4-BE49-F238E27FC236}">
                    <a16:creationId xmlns:a16="http://schemas.microsoft.com/office/drawing/2014/main" id="{C9C2FBDB-3FFF-4D27-8C95-30E84DCC5B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71" name="Rectangle 47">
                <a:extLst>
                  <a:ext uri="{FF2B5EF4-FFF2-40B4-BE49-F238E27FC236}">
                    <a16:creationId xmlns:a16="http://schemas.microsoft.com/office/drawing/2014/main" id="{16892984-4594-4B37-A807-2AEBAE7C7A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72" name="Rectangle 48">
                <a:extLst>
                  <a:ext uri="{FF2B5EF4-FFF2-40B4-BE49-F238E27FC236}">
                    <a16:creationId xmlns:a16="http://schemas.microsoft.com/office/drawing/2014/main" id="{5663432A-706E-4064-AE9C-F0C8EF52E0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73" name="Rectangle 49">
                <a:extLst>
                  <a:ext uri="{FF2B5EF4-FFF2-40B4-BE49-F238E27FC236}">
                    <a16:creationId xmlns:a16="http://schemas.microsoft.com/office/drawing/2014/main" id="{A564DA59-E176-402F-81A0-CD29BEEAA7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74" name="Rectangle 50">
                <a:extLst>
                  <a:ext uri="{FF2B5EF4-FFF2-40B4-BE49-F238E27FC236}">
                    <a16:creationId xmlns:a16="http://schemas.microsoft.com/office/drawing/2014/main" id="{A1B55C61-84FF-47DA-A663-6D6966D130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75" name="Rectangle 51">
                <a:extLst>
                  <a:ext uri="{FF2B5EF4-FFF2-40B4-BE49-F238E27FC236}">
                    <a16:creationId xmlns:a16="http://schemas.microsoft.com/office/drawing/2014/main" id="{4312A82F-50A6-4E79-9361-F17B24DE25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76" name="Rectangle 52">
                <a:extLst>
                  <a:ext uri="{FF2B5EF4-FFF2-40B4-BE49-F238E27FC236}">
                    <a16:creationId xmlns:a16="http://schemas.microsoft.com/office/drawing/2014/main" id="{687AEE70-F33E-470C-84C8-624C604C0C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77" name="Rectangle 53">
                <a:extLst>
                  <a:ext uri="{FF2B5EF4-FFF2-40B4-BE49-F238E27FC236}">
                    <a16:creationId xmlns:a16="http://schemas.microsoft.com/office/drawing/2014/main" id="{D7DC8FAE-D96F-4541-A5CB-81865654BB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78" name="Rectangle 54">
                <a:extLst>
                  <a:ext uri="{FF2B5EF4-FFF2-40B4-BE49-F238E27FC236}">
                    <a16:creationId xmlns:a16="http://schemas.microsoft.com/office/drawing/2014/main" id="{526BDB73-2B68-4611-8D2C-BA8BCD389E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79" name="Rectangle 55">
                <a:extLst>
                  <a:ext uri="{FF2B5EF4-FFF2-40B4-BE49-F238E27FC236}">
                    <a16:creationId xmlns:a16="http://schemas.microsoft.com/office/drawing/2014/main" id="{01939B12-5BE0-442F-9E3F-18A25BBD62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80" name="Rectangle 56">
                <a:extLst>
                  <a:ext uri="{FF2B5EF4-FFF2-40B4-BE49-F238E27FC236}">
                    <a16:creationId xmlns:a16="http://schemas.microsoft.com/office/drawing/2014/main" id="{CBEEC111-E21A-4EBF-B9C4-CB40977BAB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81" name="Rectangle 57">
                <a:extLst>
                  <a:ext uri="{FF2B5EF4-FFF2-40B4-BE49-F238E27FC236}">
                    <a16:creationId xmlns:a16="http://schemas.microsoft.com/office/drawing/2014/main" id="{ECAF8976-795E-4001-9A76-832265E888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82" name="Rectangle 58">
                <a:extLst>
                  <a:ext uri="{FF2B5EF4-FFF2-40B4-BE49-F238E27FC236}">
                    <a16:creationId xmlns:a16="http://schemas.microsoft.com/office/drawing/2014/main" id="{8C67729D-F77A-4118-B478-92C50B9505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83" name="Rectangle 59">
                <a:extLst>
                  <a:ext uri="{FF2B5EF4-FFF2-40B4-BE49-F238E27FC236}">
                    <a16:creationId xmlns:a16="http://schemas.microsoft.com/office/drawing/2014/main" id="{1ABF68A6-D8DF-47E6-AEA0-20A828F2BD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84" name="Rectangle 60">
                <a:extLst>
                  <a:ext uri="{FF2B5EF4-FFF2-40B4-BE49-F238E27FC236}">
                    <a16:creationId xmlns:a16="http://schemas.microsoft.com/office/drawing/2014/main" id="{B4FD1313-EAB0-4D6A-B2E1-2D04615F07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85" name="Rectangle 61">
                <a:extLst>
                  <a:ext uri="{FF2B5EF4-FFF2-40B4-BE49-F238E27FC236}">
                    <a16:creationId xmlns:a16="http://schemas.microsoft.com/office/drawing/2014/main" id="{C370118B-19C7-41C3-9D01-2047A6B5F4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86" name="Rectangle 62">
                <a:extLst>
                  <a:ext uri="{FF2B5EF4-FFF2-40B4-BE49-F238E27FC236}">
                    <a16:creationId xmlns:a16="http://schemas.microsoft.com/office/drawing/2014/main" id="{D8FD5582-1EFC-4A41-BF36-46D4837DD1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87" name="Rectangle 63">
                <a:extLst>
                  <a:ext uri="{FF2B5EF4-FFF2-40B4-BE49-F238E27FC236}">
                    <a16:creationId xmlns:a16="http://schemas.microsoft.com/office/drawing/2014/main" id="{911B5196-A73A-4800-AA7C-1AEBF11E92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88" name="Rectangle 64">
                <a:extLst>
                  <a:ext uri="{FF2B5EF4-FFF2-40B4-BE49-F238E27FC236}">
                    <a16:creationId xmlns:a16="http://schemas.microsoft.com/office/drawing/2014/main" id="{D26BAE47-546B-4835-959A-ACFFB33EA4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89" name="Rectangle 65">
                <a:extLst>
                  <a:ext uri="{FF2B5EF4-FFF2-40B4-BE49-F238E27FC236}">
                    <a16:creationId xmlns:a16="http://schemas.microsoft.com/office/drawing/2014/main" id="{145E1945-8BE4-4149-A49A-47C9EF9964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90" name="Rectangle 66">
                <a:extLst>
                  <a:ext uri="{FF2B5EF4-FFF2-40B4-BE49-F238E27FC236}">
                    <a16:creationId xmlns:a16="http://schemas.microsoft.com/office/drawing/2014/main" id="{AC09E777-E0A3-4B08-B4FA-326C90AC93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91" name="Rectangle 67">
                <a:extLst>
                  <a:ext uri="{FF2B5EF4-FFF2-40B4-BE49-F238E27FC236}">
                    <a16:creationId xmlns:a16="http://schemas.microsoft.com/office/drawing/2014/main" id="{91EC1FA5-A74C-4FEF-8465-CEFD841EDC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92" name="Rectangle 68">
                <a:extLst>
                  <a:ext uri="{FF2B5EF4-FFF2-40B4-BE49-F238E27FC236}">
                    <a16:creationId xmlns:a16="http://schemas.microsoft.com/office/drawing/2014/main" id="{B6DA656A-D38E-4572-8A26-9657F7263E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93" name="Rectangle 69">
                <a:extLst>
                  <a:ext uri="{FF2B5EF4-FFF2-40B4-BE49-F238E27FC236}">
                    <a16:creationId xmlns:a16="http://schemas.microsoft.com/office/drawing/2014/main" id="{CFD57F5E-7BDE-40E8-8301-764D1D3FA0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94" name="Rectangle 70">
                <a:extLst>
                  <a:ext uri="{FF2B5EF4-FFF2-40B4-BE49-F238E27FC236}">
                    <a16:creationId xmlns:a16="http://schemas.microsoft.com/office/drawing/2014/main" id="{8316A158-901B-4B52-9F4F-111D33F497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95" name="Rectangle 71">
                <a:extLst>
                  <a:ext uri="{FF2B5EF4-FFF2-40B4-BE49-F238E27FC236}">
                    <a16:creationId xmlns:a16="http://schemas.microsoft.com/office/drawing/2014/main" id="{EA4B10B2-4F77-4475-B6A4-8C1634413F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96" name="Rectangle 72">
                <a:extLst>
                  <a:ext uri="{FF2B5EF4-FFF2-40B4-BE49-F238E27FC236}">
                    <a16:creationId xmlns:a16="http://schemas.microsoft.com/office/drawing/2014/main" id="{4DE23E54-AE12-4DAE-A516-CE9A022DDE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97" name="Rectangle 73">
                <a:extLst>
                  <a:ext uri="{FF2B5EF4-FFF2-40B4-BE49-F238E27FC236}">
                    <a16:creationId xmlns:a16="http://schemas.microsoft.com/office/drawing/2014/main" id="{19AC642A-9E72-4347-BF59-142492BBAF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98" name="Rectangle 74">
                <a:extLst>
                  <a:ext uri="{FF2B5EF4-FFF2-40B4-BE49-F238E27FC236}">
                    <a16:creationId xmlns:a16="http://schemas.microsoft.com/office/drawing/2014/main" id="{F5C201E3-C56E-4F13-852B-0E92CE5647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499" name="Rectangle 75">
                <a:extLst>
                  <a:ext uri="{FF2B5EF4-FFF2-40B4-BE49-F238E27FC236}">
                    <a16:creationId xmlns:a16="http://schemas.microsoft.com/office/drawing/2014/main" id="{90B7ED3E-77F4-4656-B818-0A25C5B273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00" name="Rectangle 76">
                <a:extLst>
                  <a:ext uri="{FF2B5EF4-FFF2-40B4-BE49-F238E27FC236}">
                    <a16:creationId xmlns:a16="http://schemas.microsoft.com/office/drawing/2014/main" id="{6EC05E90-66FD-4E8F-B07A-9CA8BBA0EA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01" name="Rectangle 77">
                <a:extLst>
                  <a:ext uri="{FF2B5EF4-FFF2-40B4-BE49-F238E27FC236}">
                    <a16:creationId xmlns:a16="http://schemas.microsoft.com/office/drawing/2014/main" id="{E696DBB3-60C2-41B3-8699-E3B4F77768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02" name="Rectangle 78">
                <a:extLst>
                  <a:ext uri="{FF2B5EF4-FFF2-40B4-BE49-F238E27FC236}">
                    <a16:creationId xmlns:a16="http://schemas.microsoft.com/office/drawing/2014/main" id="{BF3D33E2-7243-4D86-9050-17A5130411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03" name="Rectangle 79">
                <a:extLst>
                  <a:ext uri="{FF2B5EF4-FFF2-40B4-BE49-F238E27FC236}">
                    <a16:creationId xmlns:a16="http://schemas.microsoft.com/office/drawing/2014/main" id="{2080B8A1-5E5F-424D-A9B8-09F40D9ED9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04" name="Rectangle 80">
                <a:extLst>
                  <a:ext uri="{FF2B5EF4-FFF2-40B4-BE49-F238E27FC236}">
                    <a16:creationId xmlns:a16="http://schemas.microsoft.com/office/drawing/2014/main" id="{320DEA32-3C63-4D41-B88E-68FB88CDE0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05" name="Freeform 81">
                <a:extLst>
                  <a:ext uri="{FF2B5EF4-FFF2-40B4-BE49-F238E27FC236}">
                    <a16:creationId xmlns:a16="http://schemas.microsoft.com/office/drawing/2014/main" id="{2F48FD7B-5071-4D1C-B047-86E4233CD20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506" name="Rectangle 82">
                <a:extLst>
                  <a:ext uri="{FF2B5EF4-FFF2-40B4-BE49-F238E27FC236}">
                    <a16:creationId xmlns:a16="http://schemas.microsoft.com/office/drawing/2014/main" id="{FE72DCBE-34AE-4DEA-A168-1ABB0C4177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07" name="Rectangle 83">
                <a:extLst>
                  <a:ext uri="{FF2B5EF4-FFF2-40B4-BE49-F238E27FC236}">
                    <a16:creationId xmlns:a16="http://schemas.microsoft.com/office/drawing/2014/main" id="{D6CFB9C9-5B66-46F0-B088-3DB3B95223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08" name="Rectangle 84">
                <a:extLst>
                  <a:ext uri="{FF2B5EF4-FFF2-40B4-BE49-F238E27FC236}">
                    <a16:creationId xmlns:a16="http://schemas.microsoft.com/office/drawing/2014/main" id="{5FCF7330-4439-4217-93EA-A869D5B9BD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09" name="Rectangle 85">
                <a:extLst>
                  <a:ext uri="{FF2B5EF4-FFF2-40B4-BE49-F238E27FC236}">
                    <a16:creationId xmlns:a16="http://schemas.microsoft.com/office/drawing/2014/main" id="{B360E493-8622-491D-90F3-779925B933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10" name="Rectangle 86">
                <a:extLst>
                  <a:ext uri="{FF2B5EF4-FFF2-40B4-BE49-F238E27FC236}">
                    <a16:creationId xmlns:a16="http://schemas.microsoft.com/office/drawing/2014/main" id="{CF858A46-FB4E-4468-AE95-6CBBE61961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11" name="Rectangle 87">
                <a:extLst>
                  <a:ext uri="{FF2B5EF4-FFF2-40B4-BE49-F238E27FC236}">
                    <a16:creationId xmlns:a16="http://schemas.microsoft.com/office/drawing/2014/main" id="{0C342C3A-05C1-49B9-958A-D611B4B659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12" name="Rectangle 88">
                <a:extLst>
                  <a:ext uri="{FF2B5EF4-FFF2-40B4-BE49-F238E27FC236}">
                    <a16:creationId xmlns:a16="http://schemas.microsoft.com/office/drawing/2014/main" id="{0D983B65-398D-48E3-BC5A-A882DA2E1E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13" name="Rectangle 89">
                <a:extLst>
                  <a:ext uri="{FF2B5EF4-FFF2-40B4-BE49-F238E27FC236}">
                    <a16:creationId xmlns:a16="http://schemas.microsoft.com/office/drawing/2014/main" id="{56E77441-B989-4595-B442-8CEC29D46F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14" name="Rectangle 90">
                <a:extLst>
                  <a:ext uri="{FF2B5EF4-FFF2-40B4-BE49-F238E27FC236}">
                    <a16:creationId xmlns:a16="http://schemas.microsoft.com/office/drawing/2014/main" id="{BFC8D0FC-E2C0-4E30-88ED-25325F7354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15" name="Rectangle 91">
                <a:extLst>
                  <a:ext uri="{FF2B5EF4-FFF2-40B4-BE49-F238E27FC236}">
                    <a16:creationId xmlns:a16="http://schemas.microsoft.com/office/drawing/2014/main" id="{7D727836-AE46-4EBB-BAF4-B44045844F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16" name="Rectangle 92">
                <a:extLst>
                  <a:ext uri="{FF2B5EF4-FFF2-40B4-BE49-F238E27FC236}">
                    <a16:creationId xmlns:a16="http://schemas.microsoft.com/office/drawing/2014/main" id="{BFE2DBB0-8D60-4955-B292-AE6BCA63F9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17" name="Rectangle 93">
                <a:extLst>
                  <a:ext uri="{FF2B5EF4-FFF2-40B4-BE49-F238E27FC236}">
                    <a16:creationId xmlns:a16="http://schemas.microsoft.com/office/drawing/2014/main" id="{3A59F6A3-B52F-4E69-A792-255176DDD3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18" name="Rectangle 94">
                <a:extLst>
                  <a:ext uri="{FF2B5EF4-FFF2-40B4-BE49-F238E27FC236}">
                    <a16:creationId xmlns:a16="http://schemas.microsoft.com/office/drawing/2014/main" id="{0D39EBE3-2552-495B-AC30-B1F3A08056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19" name="Rectangle 95">
                <a:extLst>
                  <a:ext uri="{FF2B5EF4-FFF2-40B4-BE49-F238E27FC236}">
                    <a16:creationId xmlns:a16="http://schemas.microsoft.com/office/drawing/2014/main" id="{A7E790F4-A87D-4C29-A527-097F6CF733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20" name="Rectangle 96">
                <a:extLst>
                  <a:ext uri="{FF2B5EF4-FFF2-40B4-BE49-F238E27FC236}">
                    <a16:creationId xmlns:a16="http://schemas.microsoft.com/office/drawing/2014/main" id="{5A4D2F38-AE7F-48E5-8570-ABF69409C9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21" name="Rectangle 97">
                <a:extLst>
                  <a:ext uri="{FF2B5EF4-FFF2-40B4-BE49-F238E27FC236}">
                    <a16:creationId xmlns:a16="http://schemas.microsoft.com/office/drawing/2014/main" id="{BAADDA95-0FD9-45C3-A1A1-BE17856A4C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22" name="Rectangle 98">
                <a:extLst>
                  <a:ext uri="{FF2B5EF4-FFF2-40B4-BE49-F238E27FC236}">
                    <a16:creationId xmlns:a16="http://schemas.microsoft.com/office/drawing/2014/main" id="{949EF02F-DDEF-4D45-A726-80AF413579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23" name="Rectangle 99">
                <a:extLst>
                  <a:ext uri="{FF2B5EF4-FFF2-40B4-BE49-F238E27FC236}">
                    <a16:creationId xmlns:a16="http://schemas.microsoft.com/office/drawing/2014/main" id="{8A832367-1981-4332-B5B7-7B2CC9A6D4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24" name="Rectangle 100">
                <a:extLst>
                  <a:ext uri="{FF2B5EF4-FFF2-40B4-BE49-F238E27FC236}">
                    <a16:creationId xmlns:a16="http://schemas.microsoft.com/office/drawing/2014/main" id="{E4B6E73D-CB07-4F13-BC17-17F14B4E4C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25" name="Rectangle 101">
                <a:extLst>
                  <a:ext uri="{FF2B5EF4-FFF2-40B4-BE49-F238E27FC236}">
                    <a16:creationId xmlns:a16="http://schemas.microsoft.com/office/drawing/2014/main" id="{594F1E18-0D55-4BB7-BC30-0BD6D72E0C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26" name="Rectangle 102">
                <a:extLst>
                  <a:ext uri="{FF2B5EF4-FFF2-40B4-BE49-F238E27FC236}">
                    <a16:creationId xmlns:a16="http://schemas.microsoft.com/office/drawing/2014/main" id="{B115242B-9626-4A4D-B617-C8E1352C60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27" name="Rectangle 103">
                <a:extLst>
                  <a:ext uri="{FF2B5EF4-FFF2-40B4-BE49-F238E27FC236}">
                    <a16:creationId xmlns:a16="http://schemas.microsoft.com/office/drawing/2014/main" id="{8AC96A6A-F162-4D7C-836E-1113783A18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28" name="Rectangle 104">
                <a:extLst>
                  <a:ext uri="{FF2B5EF4-FFF2-40B4-BE49-F238E27FC236}">
                    <a16:creationId xmlns:a16="http://schemas.microsoft.com/office/drawing/2014/main" id="{8A1342BD-07DA-434A-B673-E1E8675D21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29" name="Rectangle 105">
                <a:extLst>
                  <a:ext uri="{FF2B5EF4-FFF2-40B4-BE49-F238E27FC236}">
                    <a16:creationId xmlns:a16="http://schemas.microsoft.com/office/drawing/2014/main" id="{F08C6A3C-D764-4006-8C16-2152A5E3A2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30" name="Rectangle 106">
                <a:extLst>
                  <a:ext uri="{FF2B5EF4-FFF2-40B4-BE49-F238E27FC236}">
                    <a16:creationId xmlns:a16="http://schemas.microsoft.com/office/drawing/2014/main" id="{B53793A8-A580-4143-9167-314E10C965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31" name="Rectangle 107">
                <a:extLst>
                  <a:ext uri="{FF2B5EF4-FFF2-40B4-BE49-F238E27FC236}">
                    <a16:creationId xmlns:a16="http://schemas.microsoft.com/office/drawing/2014/main" id="{6536B0EE-CB57-4C43-8240-9886875191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32" name="Rectangle 108">
                <a:extLst>
                  <a:ext uri="{FF2B5EF4-FFF2-40B4-BE49-F238E27FC236}">
                    <a16:creationId xmlns:a16="http://schemas.microsoft.com/office/drawing/2014/main" id="{8DCCB528-0787-4A9F-972A-C8A6C68626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33" name="Rectangle 109">
                <a:extLst>
                  <a:ext uri="{FF2B5EF4-FFF2-40B4-BE49-F238E27FC236}">
                    <a16:creationId xmlns:a16="http://schemas.microsoft.com/office/drawing/2014/main" id="{EBA4B364-6335-496C-B7D4-E524E4C230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34" name="Rectangle 110">
                <a:extLst>
                  <a:ext uri="{FF2B5EF4-FFF2-40B4-BE49-F238E27FC236}">
                    <a16:creationId xmlns:a16="http://schemas.microsoft.com/office/drawing/2014/main" id="{356C62B8-672A-4D40-9FEA-33FBFD9B87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35" name="Rectangle 111">
                <a:extLst>
                  <a:ext uri="{FF2B5EF4-FFF2-40B4-BE49-F238E27FC236}">
                    <a16:creationId xmlns:a16="http://schemas.microsoft.com/office/drawing/2014/main" id="{D40AE2E6-5599-46B2-B56C-242E6FE2D7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36" name="Rectangle 112">
                <a:extLst>
                  <a:ext uri="{FF2B5EF4-FFF2-40B4-BE49-F238E27FC236}">
                    <a16:creationId xmlns:a16="http://schemas.microsoft.com/office/drawing/2014/main" id="{E503C125-5B5F-42E2-8E40-EC24E17DB5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37" name="Rectangle 113">
                <a:extLst>
                  <a:ext uri="{FF2B5EF4-FFF2-40B4-BE49-F238E27FC236}">
                    <a16:creationId xmlns:a16="http://schemas.microsoft.com/office/drawing/2014/main" id="{B8445058-EE61-4756-880B-30D232E8B4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38" name="Rectangle 114">
                <a:extLst>
                  <a:ext uri="{FF2B5EF4-FFF2-40B4-BE49-F238E27FC236}">
                    <a16:creationId xmlns:a16="http://schemas.microsoft.com/office/drawing/2014/main" id="{B36D6F89-B2B8-4854-A55D-E670936DA3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39" name="Rectangle 115">
                <a:extLst>
                  <a:ext uri="{FF2B5EF4-FFF2-40B4-BE49-F238E27FC236}">
                    <a16:creationId xmlns:a16="http://schemas.microsoft.com/office/drawing/2014/main" id="{CC6BF167-3D8F-45D2-AC0B-85B3A968A4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40" name="Rectangle 116">
                <a:extLst>
                  <a:ext uri="{FF2B5EF4-FFF2-40B4-BE49-F238E27FC236}">
                    <a16:creationId xmlns:a16="http://schemas.microsoft.com/office/drawing/2014/main" id="{92A56551-4709-4068-8EBA-E0D25ACACA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41" name="Rectangle 117">
                <a:extLst>
                  <a:ext uri="{FF2B5EF4-FFF2-40B4-BE49-F238E27FC236}">
                    <a16:creationId xmlns:a16="http://schemas.microsoft.com/office/drawing/2014/main" id="{FA70F32D-3C94-4669-81EF-802AFDA952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42" name="Rectangle 118">
                <a:extLst>
                  <a:ext uri="{FF2B5EF4-FFF2-40B4-BE49-F238E27FC236}">
                    <a16:creationId xmlns:a16="http://schemas.microsoft.com/office/drawing/2014/main" id="{0CE64028-C8A2-4A2E-BBB9-60394E64B0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43" name="Rectangle 119">
                <a:extLst>
                  <a:ext uri="{FF2B5EF4-FFF2-40B4-BE49-F238E27FC236}">
                    <a16:creationId xmlns:a16="http://schemas.microsoft.com/office/drawing/2014/main" id="{5B8DB3DA-253E-4F50-A3ED-11FC09DE71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44" name="Rectangle 120">
                <a:extLst>
                  <a:ext uri="{FF2B5EF4-FFF2-40B4-BE49-F238E27FC236}">
                    <a16:creationId xmlns:a16="http://schemas.microsoft.com/office/drawing/2014/main" id="{E6931F70-E4C2-4B52-8797-EC19AF9F24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45" name="Rectangle 121">
                <a:extLst>
                  <a:ext uri="{FF2B5EF4-FFF2-40B4-BE49-F238E27FC236}">
                    <a16:creationId xmlns:a16="http://schemas.microsoft.com/office/drawing/2014/main" id="{19108773-D73B-4E05-B0B9-E33D3FE0A3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46" name="Rectangle 122">
                <a:extLst>
                  <a:ext uri="{FF2B5EF4-FFF2-40B4-BE49-F238E27FC236}">
                    <a16:creationId xmlns:a16="http://schemas.microsoft.com/office/drawing/2014/main" id="{245BEB10-B282-4D8A-A098-AD75C7D855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47" name="Rectangle 123">
                <a:extLst>
                  <a:ext uri="{FF2B5EF4-FFF2-40B4-BE49-F238E27FC236}">
                    <a16:creationId xmlns:a16="http://schemas.microsoft.com/office/drawing/2014/main" id="{77D22948-C3B1-4DE1-9FEC-550A22CC02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48" name="Rectangle 124">
                <a:extLst>
                  <a:ext uri="{FF2B5EF4-FFF2-40B4-BE49-F238E27FC236}">
                    <a16:creationId xmlns:a16="http://schemas.microsoft.com/office/drawing/2014/main" id="{A8DBC32B-5762-4E57-9932-D03425D506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49" name="Rectangle 125">
                <a:extLst>
                  <a:ext uri="{FF2B5EF4-FFF2-40B4-BE49-F238E27FC236}">
                    <a16:creationId xmlns:a16="http://schemas.microsoft.com/office/drawing/2014/main" id="{7BEAD881-2C1D-487F-B2BE-925A639A79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50" name="Rectangle 126">
                <a:extLst>
                  <a:ext uri="{FF2B5EF4-FFF2-40B4-BE49-F238E27FC236}">
                    <a16:creationId xmlns:a16="http://schemas.microsoft.com/office/drawing/2014/main" id="{3ECD98EA-4FD5-4F22-BD32-193A94342C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51" name="Rectangle 127">
                <a:extLst>
                  <a:ext uri="{FF2B5EF4-FFF2-40B4-BE49-F238E27FC236}">
                    <a16:creationId xmlns:a16="http://schemas.microsoft.com/office/drawing/2014/main" id="{0F8E02A0-5029-46C8-83B2-2829906B07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52" name="Rectangle 128">
                <a:extLst>
                  <a:ext uri="{FF2B5EF4-FFF2-40B4-BE49-F238E27FC236}">
                    <a16:creationId xmlns:a16="http://schemas.microsoft.com/office/drawing/2014/main" id="{E9674D5A-32F0-4EC6-B95C-D8C80E9729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53" name="Rectangle 129">
                <a:extLst>
                  <a:ext uri="{FF2B5EF4-FFF2-40B4-BE49-F238E27FC236}">
                    <a16:creationId xmlns:a16="http://schemas.microsoft.com/office/drawing/2014/main" id="{5C86627A-C641-46E1-99F4-D719EB19C2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54" name="Rectangle 130">
                <a:extLst>
                  <a:ext uri="{FF2B5EF4-FFF2-40B4-BE49-F238E27FC236}">
                    <a16:creationId xmlns:a16="http://schemas.microsoft.com/office/drawing/2014/main" id="{65DF723F-FD27-4AF1-B13A-8751E5A69B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55" name="Rectangle 131">
                <a:extLst>
                  <a:ext uri="{FF2B5EF4-FFF2-40B4-BE49-F238E27FC236}">
                    <a16:creationId xmlns:a16="http://schemas.microsoft.com/office/drawing/2014/main" id="{09284A84-E04F-40AD-B6EC-3ACEA27B7A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56" name="Rectangle 132">
                <a:extLst>
                  <a:ext uri="{FF2B5EF4-FFF2-40B4-BE49-F238E27FC236}">
                    <a16:creationId xmlns:a16="http://schemas.microsoft.com/office/drawing/2014/main" id="{88A38C45-DE0B-4F26-954B-8CD439BE6C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57" name="Rectangle 133">
                <a:extLst>
                  <a:ext uri="{FF2B5EF4-FFF2-40B4-BE49-F238E27FC236}">
                    <a16:creationId xmlns:a16="http://schemas.microsoft.com/office/drawing/2014/main" id="{B152FCD3-F3CE-413B-8AD9-8D3B757470A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58" name="Rectangle 134">
                <a:extLst>
                  <a:ext uri="{FF2B5EF4-FFF2-40B4-BE49-F238E27FC236}">
                    <a16:creationId xmlns:a16="http://schemas.microsoft.com/office/drawing/2014/main" id="{76828E1E-2C34-4041-B916-6C6B67E3D3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59" name="Rectangle 135">
                <a:extLst>
                  <a:ext uri="{FF2B5EF4-FFF2-40B4-BE49-F238E27FC236}">
                    <a16:creationId xmlns:a16="http://schemas.microsoft.com/office/drawing/2014/main" id="{165B87D5-543F-4837-B623-90E20324C2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60" name="Rectangle 136">
                <a:extLst>
                  <a:ext uri="{FF2B5EF4-FFF2-40B4-BE49-F238E27FC236}">
                    <a16:creationId xmlns:a16="http://schemas.microsoft.com/office/drawing/2014/main" id="{87B1E0FD-357C-45DE-AFB8-F7139E08BE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61" name="Rectangle 137">
                <a:extLst>
                  <a:ext uri="{FF2B5EF4-FFF2-40B4-BE49-F238E27FC236}">
                    <a16:creationId xmlns:a16="http://schemas.microsoft.com/office/drawing/2014/main" id="{A85095AE-57D2-4EA8-9BF0-DC616A8417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62" name="Freeform 138">
                <a:extLst>
                  <a:ext uri="{FF2B5EF4-FFF2-40B4-BE49-F238E27FC236}">
                    <a16:creationId xmlns:a16="http://schemas.microsoft.com/office/drawing/2014/main" id="{3640D3A8-449E-4F7A-84EF-A62C8F54E01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563" name="Freeform 139">
                <a:extLst>
                  <a:ext uri="{FF2B5EF4-FFF2-40B4-BE49-F238E27FC236}">
                    <a16:creationId xmlns:a16="http://schemas.microsoft.com/office/drawing/2014/main" id="{554D7C21-C092-4C85-9683-3412E1582A8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564" name="Freeform 140">
                <a:extLst>
                  <a:ext uri="{FF2B5EF4-FFF2-40B4-BE49-F238E27FC236}">
                    <a16:creationId xmlns:a16="http://schemas.microsoft.com/office/drawing/2014/main" id="{FC10A72C-CC81-4709-B97D-75EF53219C9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565" name="Freeform 141">
                <a:extLst>
                  <a:ext uri="{FF2B5EF4-FFF2-40B4-BE49-F238E27FC236}">
                    <a16:creationId xmlns:a16="http://schemas.microsoft.com/office/drawing/2014/main" id="{935C3879-CC06-4B08-ABC0-78830D10BA4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566" name="Freeform 142">
                <a:extLst>
                  <a:ext uri="{FF2B5EF4-FFF2-40B4-BE49-F238E27FC236}">
                    <a16:creationId xmlns:a16="http://schemas.microsoft.com/office/drawing/2014/main" id="{94C5FDFB-A177-4833-B050-6629414693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567" name="Freeform 143">
                <a:extLst>
                  <a:ext uri="{FF2B5EF4-FFF2-40B4-BE49-F238E27FC236}">
                    <a16:creationId xmlns:a16="http://schemas.microsoft.com/office/drawing/2014/main" id="{71092862-7261-49C2-93ED-EAC318D7A6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568" name="Freeform 144">
                <a:extLst>
                  <a:ext uri="{FF2B5EF4-FFF2-40B4-BE49-F238E27FC236}">
                    <a16:creationId xmlns:a16="http://schemas.microsoft.com/office/drawing/2014/main" id="{36C65E2E-25B7-4AAE-99A6-BE3CA72C7B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569" name="Freeform 145">
                <a:extLst>
                  <a:ext uri="{FF2B5EF4-FFF2-40B4-BE49-F238E27FC236}">
                    <a16:creationId xmlns:a16="http://schemas.microsoft.com/office/drawing/2014/main" id="{DA7AF447-80FC-40F6-A497-CFE5E2E4D14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570" name="Freeform 146">
                <a:extLst>
                  <a:ext uri="{FF2B5EF4-FFF2-40B4-BE49-F238E27FC236}">
                    <a16:creationId xmlns:a16="http://schemas.microsoft.com/office/drawing/2014/main" id="{1C041351-2707-43E4-A3F9-8DF59B7450F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571" name="Rectangle 147">
                <a:extLst>
                  <a:ext uri="{FF2B5EF4-FFF2-40B4-BE49-F238E27FC236}">
                    <a16:creationId xmlns:a16="http://schemas.microsoft.com/office/drawing/2014/main" id="{957674DA-D8A6-4EF6-9B3F-98BBEF32A9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72" name="Rectangle 148">
                <a:extLst>
                  <a:ext uri="{FF2B5EF4-FFF2-40B4-BE49-F238E27FC236}">
                    <a16:creationId xmlns:a16="http://schemas.microsoft.com/office/drawing/2014/main" id="{87596304-3683-4231-A660-51DBB32360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573" name="Freeform 149">
                <a:extLst>
                  <a:ext uri="{FF2B5EF4-FFF2-40B4-BE49-F238E27FC236}">
                    <a16:creationId xmlns:a16="http://schemas.microsoft.com/office/drawing/2014/main" id="{7D48227B-D0C9-4419-9A64-8C6B1D36999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574" name="Freeform 150">
                <a:extLst>
                  <a:ext uri="{FF2B5EF4-FFF2-40B4-BE49-F238E27FC236}">
                    <a16:creationId xmlns:a16="http://schemas.microsoft.com/office/drawing/2014/main" id="{DD12A032-A928-47EC-9686-F1B875B0324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575" name="Freeform 151">
                <a:extLst>
                  <a:ext uri="{FF2B5EF4-FFF2-40B4-BE49-F238E27FC236}">
                    <a16:creationId xmlns:a16="http://schemas.microsoft.com/office/drawing/2014/main" id="{5126CD3D-180F-40A2-91D8-BD69FCCB317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3576" name="Oval 152">
                <a:extLst>
                  <a:ext uri="{FF2B5EF4-FFF2-40B4-BE49-F238E27FC236}">
                    <a16:creationId xmlns:a16="http://schemas.microsoft.com/office/drawing/2014/main" id="{EA7657EE-C461-4F2E-AB87-5A2E0123D7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103577" name="Rectangle 153">
            <a:extLst>
              <a:ext uri="{FF2B5EF4-FFF2-40B4-BE49-F238E27FC236}">
                <a16:creationId xmlns:a16="http://schemas.microsoft.com/office/drawing/2014/main" id="{7CE8115C-BE6D-43E7-AC01-B8738CBB222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3578" name="Rectangle 154">
            <a:extLst>
              <a:ext uri="{FF2B5EF4-FFF2-40B4-BE49-F238E27FC236}">
                <a16:creationId xmlns:a16="http://schemas.microsoft.com/office/drawing/2014/main" id="{B5163048-7D35-4860-882A-6171A2D823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03579" name="Rectangle 155">
            <a:extLst>
              <a:ext uri="{FF2B5EF4-FFF2-40B4-BE49-F238E27FC236}">
                <a16:creationId xmlns:a16="http://schemas.microsoft.com/office/drawing/2014/main" id="{C46EF32B-25F6-4B0C-A510-F687B59F02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03580" name="Rectangle 156">
            <a:extLst>
              <a:ext uri="{FF2B5EF4-FFF2-40B4-BE49-F238E27FC236}">
                <a16:creationId xmlns:a16="http://schemas.microsoft.com/office/drawing/2014/main" id="{51C769E3-C388-4180-8B1D-3D09CDD904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3903F1D5-BE71-4E49-93AC-75070741544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3581" name="Rectangle 157">
            <a:extLst>
              <a:ext uri="{FF2B5EF4-FFF2-40B4-BE49-F238E27FC236}">
                <a16:creationId xmlns:a16="http://schemas.microsoft.com/office/drawing/2014/main" id="{54470461-AF22-493E-A4B0-2538EEEF195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247F4DC-CD21-4E26-85B0-2190DDE3AB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sz="6000">
                <a:solidFill>
                  <a:srgbClr val="CC0000"/>
                </a:solidFill>
                <a:latin typeface="Goudy Stout" pitchFamily="18" charset="0"/>
              </a:rPr>
              <a:t>  MEHIKA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01ACE38-D60F-42EC-9A6E-BC61994E9F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accent2"/>
                </a:solidFill>
              </a:rPr>
              <a:t>Govorni nastop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A685E6A0-F019-4C90-A7E6-FF09B3ED5CF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ZGODOVINA</a:t>
            </a:r>
          </a:p>
        </p:txBody>
      </p:sp>
      <p:sp>
        <p:nvSpPr>
          <p:cNvPr id="161796" name="Rectangle 4">
            <a:extLst>
              <a:ext uri="{FF2B5EF4-FFF2-40B4-BE49-F238E27FC236}">
                <a16:creationId xmlns:a16="http://schemas.microsoft.com/office/drawing/2014/main" id="{23285F41-D320-49A9-B681-86A795CD5CA3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rgbClr val="CC0000"/>
                </a:solidFill>
              </a:rPr>
              <a:t>GROBNICE, KI SO JIH ZGRADILI MAJI</a:t>
            </a:r>
          </a:p>
          <a:p>
            <a:endParaRPr lang="sl-SI" altLang="sl-SI" sz="2800">
              <a:solidFill>
                <a:srgbClr val="CC0000"/>
              </a:solidFill>
            </a:endParaRPr>
          </a:p>
          <a:p>
            <a:endParaRPr lang="sl-SI" altLang="sl-SI" sz="2800"/>
          </a:p>
          <a:p>
            <a:endParaRPr lang="sl-SI" altLang="sl-SI" sz="2800"/>
          </a:p>
          <a:p>
            <a:endParaRPr lang="sl-SI" altLang="sl-SI" sz="2800"/>
          </a:p>
          <a:p>
            <a:endParaRPr lang="sl-SI" altLang="sl-SI" sz="2800"/>
          </a:p>
          <a:p>
            <a:r>
              <a:rPr lang="sl-SI" altLang="sl-SI" sz="2800">
                <a:solidFill>
                  <a:srgbClr val="CC0000"/>
                </a:solidFill>
              </a:rPr>
              <a:t>Chicen Itza</a:t>
            </a:r>
            <a:r>
              <a:rPr lang="sl-SI" altLang="sl-SI" sz="2800"/>
              <a:t> </a:t>
            </a:r>
          </a:p>
        </p:txBody>
      </p:sp>
      <p:pic>
        <p:nvPicPr>
          <p:cNvPr id="161798" name="Picture 6" descr="Mehika_210_sized">
            <a:extLst>
              <a:ext uri="{FF2B5EF4-FFF2-40B4-BE49-F238E27FC236}">
                <a16:creationId xmlns:a16="http://schemas.microsoft.com/office/drawing/2014/main" id="{2630E9CA-9D53-4C54-B149-12F61C2AA95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268413"/>
            <a:ext cx="3671887" cy="2747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800" name="Picture 8" descr="Chichen-Itza_El_Castillo">
            <a:extLst>
              <a:ext uri="{FF2B5EF4-FFF2-40B4-BE49-F238E27FC236}">
                <a16:creationId xmlns:a16="http://schemas.microsoft.com/office/drawing/2014/main" id="{E1F96419-FF74-47DB-903C-969D1B007C4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087813"/>
            <a:ext cx="3692525" cy="2770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1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1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  <p:bldP spid="16179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D0E57D6F-069B-4884-A324-91A7071A65F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pokrajina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A29A759-E238-43A8-B861-21C5C0AFBF82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rgbClr val="CC0000"/>
                </a:solidFill>
              </a:rPr>
              <a:t>širne puščave</a:t>
            </a:r>
          </a:p>
          <a:p>
            <a:r>
              <a:rPr lang="sl-SI" altLang="sl-SI" sz="2800">
                <a:solidFill>
                  <a:srgbClr val="CC0000"/>
                </a:solidFill>
              </a:rPr>
              <a:t>Tropski gozdovi</a:t>
            </a:r>
          </a:p>
          <a:p>
            <a:r>
              <a:rPr lang="sl-SI" altLang="sl-SI" sz="2800">
                <a:solidFill>
                  <a:srgbClr val="CC0000"/>
                </a:solidFill>
              </a:rPr>
              <a:t>Visoke gorske verige</a:t>
            </a:r>
          </a:p>
          <a:p>
            <a:r>
              <a:rPr lang="sl-SI" altLang="sl-SI" sz="2800">
                <a:solidFill>
                  <a:srgbClr val="CC0000"/>
                </a:solidFill>
              </a:rPr>
              <a:t>Peščeno obrežje(obale)</a:t>
            </a:r>
          </a:p>
          <a:p>
            <a:r>
              <a:rPr lang="sl-SI" altLang="sl-SI" sz="2800">
                <a:solidFill>
                  <a:srgbClr val="CC0000"/>
                </a:solidFill>
              </a:rPr>
              <a:t>Zelo malo snega (samo na najvišji gori)</a:t>
            </a:r>
          </a:p>
          <a:p>
            <a:r>
              <a:rPr lang="sl-SI" altLang="sl-SI" sz="2800">
                <a:solidFill>
                  <a:srgbClr val="CC0000"/>
                </a:solidFill>
              </a:rPr>
              <a:t>Najvišja gora:</a:t>
            </a:r>
            <a:r>
              <a:rPr lang="sl-SI" altLang="sl-SI" sz="2800">
                <a:solidFill>
                  <a:schemeClr val="accent2"/>
                </a:solidFill>
              </a:rPr>
              <a:t> Pico de Orizaba(5700m)</a:t>
            </a:r>
          </a:p>
          <a:p>
            <a:endParaRPr lang="sl-SI" altLang="sl-SI" sz="2800">
              <a:solidFill>
                <a:srgbClr val="CC0000"/>
              </a:solidFill>
            </a:endParaRPr>
          </a:p>
        </p:txBody>
      </p:sp>
      <p:pic>
        <p:nvPicPr>
          <p:cNvPr id="106503" name="Picture 7" descr="o457e4574jl0">
            <a:extLst>
              <a:ext uri="{FF2B5EF4-FFF2-40B4-BE49-F238E27FC236}">
                <a16:creationId xmlns:a16="http://schemas.microsoft.com/office/drawing/2014/main" id="{C4BCFCA9-FF2C-4205-A10A-ACFEC7E01E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47392">
            <a:off x="4648200" y="2276475"/>
            <a:ext cx="4194175" cy="314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Rectangle 6">
            <a:extLst>
              <a:ext uri="{FF2B5EF4-FFF2-40B4-BE49-F238E27FC236}">
                <a16:creationId xmlns:a16="http://schemas.microsoft.com/office/drawing/2014/main" id="{C791C240-FBE2-4933-9E6D-6DCC6B15975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sl-SI" altLang="sl-SI" sz="3200">
                <a:solidFill>
                  <a:srgbClr val="CC0000"/>
                </a:solidFill>
                <a:latin typeface="Goudy Stout" pitchFamily="18" charset="0"/>
              </a:rPr>
              <a:t>Vulkan Pico de Orizaba(5700m)</a:t>
            </a:r>
            <a:br>
              <a:rPr lang="sl-SI" altLang="sl-SI" sz="3200">
                <a:solidFill>
                  <a:srgbClr val="CC0000"/>
                </a:solidFill>
                <a:latin typeface="Goudy Stout" pitchFamily="18" charset="0"/>
              </a:rPr>
            </a:br>
            <a:endParaRPr lang="sl-SI" altLang="sl-SI" sz="3200">
              <a:solidFill>
                <a:srgbClr val="CC0000"/>
              </a:solidFill>
              <a:latin typeface="Goudy Stout" pitchFamily="18" charset="0"/>
            </a:endParaRPr>
          </a:p>
        </p:txBody>
      </p:sp>
      <p:pic>
        <p:nvPicPr>
          <p:cNvPr id="116741" name="Picture 5" descr="colima">
            <a:extLst>
              <a:ext uri="{FF2B5EF4-FFF2-40B4-BE49-F238E27FC236}">
                <a16:creationId xmlns:a16="http://schemas.microsoft.com/office/drawing/2014/main" id="{B6702D15-8A7B-435A-B5B4-7C5CA931E7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8913" y="1600200"/>
            <a:ext cx="6226175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E062F06-D817-4289-9BE9-233BF8B4E97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ZEMLJEVID</a:t>
            </a:r>
          </a:p>
        </p:txBody>
      </p:sp>
      <p:pic>
        <p:nvPicPr>
          <p:cNvPr id="44037" name="Picture 5" descr="mexico-map">
            <a:extLst>
              <a:ext uri="{FF2B5EF4-FFF2-40B4-BE49-F238E27FC236}">
                <a16:creationId xmlns:a16="http://schemas.microsoft.com/office/drawing/2014/main" id="{F839DBDF-9220-4F44-A4B2-F4E4D094F4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052513"/>
            <a:ext cx="7056438" cy="5646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CAEBA13-CB39-4BA1-BB74-4CDE452DC78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ZEMLJEVID</a:t>
            </a:r>
          </a:p>
        </p:txBody>
      </p:sp>
      <p:pic>
        <p:nvPicPr>
          <p:cNvPr id="46085" name="Picture 5" descr="mexicom">
            <a:extLst>
              <a:ext uri="{FF2B5EF4-FFF2-40B4-BE49-F238E27FC236}">
                <a16:creationId xmlns:a16="http://schemas.microsoft.com/office/drawing/2014/main" id="{55303F27-9E77-49B2-B7BD-612A515E54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52513"/>
            <a:ext cx="7632700" cy="5661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2AF886C-ED3D-4684-9C68-015798AFCC3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ZEMLJEVID</a:t>
            </a:r>
          </a:p>
        </p:txBody>
      </p:sp>
      <p:pic>
        <p:nvPicPr>
          <p:cNvPr id="48133" name="Picture 5" descr="MexicoMap_700">
            <a:extLst>
              <a:ext uri="{FF2B5EF4-FFF2-40B4-BE49-F238E27FC236}">
                <a16:creationId xmlns:a16="http://schemas.microsoft.com/office/drawing/2014/main" id="{B0904277-1C9E-41E8-8DD8-3D0C8C8403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68413"/>
            <a:ext cx="8964612" cy="5300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560F9E08-8DF8-4DF6-A188-CC658E1D3A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UMETNOST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BE54A027-06E2-4484-ABC0-7FA9FBD575D0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chemeClr val="accent2"/>
                </a:solidFill>
              </a:rPr>
              <a:t>Mehičani se zelo radi ukvarjajo z plesi in umetnostjo</a:t>
            </a:r>
          </a:p>
          <a:p>
            <a:r>
              <a:rPr lang="sl-SI" altLang="sl-SI" sz="2800">
                <a:solidFill>
                  <a:schemeClr val="accent2"/>
                </a:solidFill>
              </a:rPr>
              <a:t>Na sliki: tradicionalni mehiški ples</a:t>
            </a:r>
          </a:p>
          <a:p>
            <a:r>
              <a:rPr lang="sl-SI" altLang="sl-SI" sz="2800">
                <a:solidFill>
                  <a:schemeClr val="accent2"/>
                </a:solidFill>
              </a:rPr>
              <a:t>Valador je ples (totonaškega izvora)</a:t>
            </a:r>
          </a:p>
          <a:p>
            <a:endParaRPr lang="sl-SI" altLang="sl-SI" sz="2800"/>
          </a:p>
        </p:txBody>
      </p:sp>
      <p:pic>
        <p:nvPicPr>
          <p:cNvPr id="123910" name="Picture 6" descr="Tradicionalranchero">
            <a:extLst>
              <a:ext uri="{FF2B5EF4-FFF2-40B4-BE49-F238E27FC236}">
                <a16:creationId xmlns:a16="http://schemas.microsoft.com/office/drawing/2014/main" id="{99CFAA27-97A6-41BF-8382-3CA5EB3441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87563"/>
            <a:ext cx="4194175" cy="3522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27D0FD6B-82F2-4412-B23A-F90B95A695A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solidFill>
                  <a:srgbClr val="CC0000"/>
                </a:solidFill>
                <a:latin typeface="Goudy Stout" pitchFamily="18" charset="0"/>
              </a:rPr>
              <a:t>Glasba,umetnost</a:t>
            </a:r>
          </a:p>
        </p:txBody>
      </p:sp>
      <p:sp>
        <p:nvSpPr>
          <p:cNvPr id="171012" name="Rectangle 4">
            <a:extLst>
              <a:ext uri="{FF2B5EF4-FFF2-40B4-BE49-F238E27FC236}">
                <a16:creationId xmlns:a16="http://schemas.microsoft.com/office/drawing/2014/main" id="{6F79A4D7-4DC4-4131-91CE-2DE5C264BAB5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rgbClr val="CC0000"/>
                </a:solidFill>
              </a:rPr>
              <a:t>MARIACHI   </a:t>
            </a:r>
            <a:r>
              <a:rPr lang="sl-SI" altLang="sl-SI" sz="2800">
                <a:solidFill>
                  <a:schemeClr val="accent2"/>
                </a:solidFill>
              </a:rPr>
              <a:t>so glasbeniki oz. skupina v kateri igrajo violine, trobente in kitare</a:t>
            </a:r>
            <a:endParaRPr lang="sl-SI" altLang="sl-SI" sz="2800">
              <a:solidFill>
                <a:srgbClr val="CC0000"/>
              </a:solidFill>
            </a:endParaRPr>
          </a:p>
        </p:txBody>
      </p:sp>
      <p:pic>
        <p:nvPicPr>
          <p:cNvPr id="171014" name="Picture 6" descr="Mehika%20(49)">
            <a:extLst>
              <a:ext uri="{FF2B5EF4-FFF2-40B4-BE49-F238E27FC236}">
                <a16:creationId xmlns:a16="http://schemas.microsoft.com/office/drawing/2014/main" id="{321FDDEC-9D16-4285-A37B-F71191AAAB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79650"/>
            <a:ext cx="4194175" cy="3138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FD95D12F-00FF-45AA-BB11-E05CD7EE2A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KULINARIKA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B7C326BA-7205-4D18-B854-45C46678CA71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00"/>
                </a:solidFill>
              </a:rPr>
              <a:t>Pekoča začinjena hrana</a:t>
            </a:r>
          </a:p>
          <a:p>
            <a:r>
              <a:rPr lang="sl-SI" altLang="sl-SI" sz="2400">
                <a:solidFill>
                  <a:srgbClr val="FF0000"/>
                </a:solidFill>
              </a:rPr>
              <a:t>Chili,feferoni,paprika…</a:t>
            </a:r>
          </a:p>
          <a:p>
            <a:r>
              <a:rPr lang="sl-SI" altLang="sl-SI" sz="2400">
                <a:solidFill>
                  <a:srgbClr val="FF0000"/>
                </a:solidFill>
              </a:rPr>
              <a:t>Tortilla</a:t>
            </a:r>
          </a:p>
          <a:p>
            <a:r>
              <a:rPr lang="sl-SI" altLang="sl-SI" sz="2400">
                <a:solidFill>
                  <a:srgbClr val="FF0000"/>
                </a:solidFill>
              </a:rPr>
              <a:t>Morska hrana(suši,školjke,razne vrste rib)</a:t>
            </a:r>
          </a:p>
          <a:p>
            <a:r>
              <a:rPr lang="sl-SI" altLang="sl-SI" sz="2400">
                <a:solidFill>
                  <a:srgbClr val="CC0000"/>
                </a:solidFill>
              </a:rPr>
              <a:t>tacosa, quesadilla, enchilada so glavne sestavine za večino jedi</a:t>
            </a:r>
          </a:p>
          <a:p>
            <a:endParaRPr lang="sl-SI" altLang="sl-SI" sz="2000">
              <a:solidFill>
                <a:srgbClr val="CC0000"/>
              </a:solidFill>
            </a:endParaRPr>
          </a:p>
        </p:txBody>
      </p:sp>
      <p:pic>
        <p:nvPicPr>
          <p:cNvPr id="113670" name="Picture 6" descr="salsa">
            <a:extLst>
              <a:ext uri="{FF2B5EF4-FFF2-40B4-BE49-F238E27FC236}">
                <a16:creationId xmlns:a16="http://schemas.microsoft.com/office/drawing/2014/main" id="{03209064-0512-4ADD-81EF-10B058E6CF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64049">
            <a:off x="4859338" y="2239963"/>
            <a:ext cx="4003675" cy="257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EF523188-7EA0-4180-83FD-C91F684E359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ŽIVLJENJE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18E0F221-7C26-4795-A38F-89B2B17D1D63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>
                <a:solidFill>
                  <a:srgbClr val="CC0000"/>
                </a:solidFill>
              </a:rPr>
              <a:t>BREZDOMCI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>
                <a:solidFill>
                  <a:srgbClr val="CC0000"/>
                </a:solidFill>
              </a:rPr>
              <a:t>&gt;&gt;GRINGOTI&lt;&lt;</a:t>
            </a:r>
          </a:p>
        </p:txBody>
      </p:sp>
      <p:pic>
        <p:nvPicPr>
          <p:cNvPr id="184325" name="Picture 5" descr="beracica">
            <a:extLst>
              <a:ext uri="{FF2B5EF4-FFF2-40B4-BE49-F238E27FC236}">
                <a16:creationId xmlns:a16="http://schemas.microsoft.com/office/drawing/2014/main" id="{6A7E6D17-450E-4CF2-B571-5082CD3081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916113"/>
            <a:ext cx="5508625" cy="3652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DA025CC-B759-4318-BC38-C1449416AF7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solidFill>
                  <a:srgbClr val="CC0000"/>
                </a:solidFill>
                <a:latin typeface="Goudy Stout" pitchFamily="18" charset="0"/>
              </a:rPr>
              <a:t>OSNOVNI PODATKI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B0253BD-AACE-4C06-AF3F-A717F05235E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ln>
            <a:pattFill prst="lgCheck">
              <a:fgClr>
                <a:srgbClr val="CC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l-SI" altLang="sl-SI">
                <a:solidFill>
                  <a:schemeClr val="accent2"/>
                </a:solidFill>
                <a:latin typeface="Perpetua" panose="02020502060401020303" pitchFamily="18" charset="0"/>
              </a:rPr>
              <a:t>LEGA:</a:t>
            </a:r>
            <a:r>
              <a:rPr lang="sl-SI" altLang="sl-SI">
                <a:latin typeface="Perpetua" panose="02020502060401020303" pitchFamily="18" charset="0"/>
              </a:rPr>
              <a:t> </a:t>
            </a:r>
            <a:r>
              <a:rPr lang="sl-SI" altLang="sl-SI" b="1">
                <a:solidFill>
                  <a:srgbClr val="CC0000"/>
                </a:solidFill>
                <a:latin typeface="Perpetua" panose="02020502060401020303" pitchFamily="18" charset="0"/>
              </a:rPr>
              <a:t>jug Latinske</a:t>
            </a:r>
            <a:r>
              <a:rPr lang="sl-SI" altLang="sl-SI" b="1">
                <a:latin typeface="Perpetua" panose="02020502060401020303" pitchFamily="18" charset="0"/>
              </a:rPr>
              <a:t> </a:t>
            </a:r>
            <a:r>
              <a:rPr lang="sl-SI" altLang="sl-SI" b="1">
                <a:solidFill>
                  <a:srgbClr val="CC0000"/>
                </a:solidFill>
                <a:latin typeface="Perpetua" panose="02020502060401020303" pitchFamily="18" charset="0"/>
              </a:rPr>
              <a:t>Amerike</a:t>
            </a:r>
          </a:p>
          <a:p>
            <a:r>
              <a:rPr lang="sl-SI" altLang="sl-SI">
                <a:solidFill>
                  <a:schemeClr val="accent2"/>
                </a:solidFill>
                <a:latin typeface="Perpetua" panose="02020502060401020303" pitchFamily="18" charset="0"/>
              </a:rPr>
              <a:t>POVRŠINA:</a:t>
            </a:r>
            <a:r>
              <a:rPr lang="sl-SI" altLang="sl-SI" b="1">
                <a:solidFill>
                  <a:srgbClr val="CC0000"/>
                </a:solidFill>
                <a:latin typeface="Perpetua" panose="02020502060401020303" pitchFamily="18" charset="0"/>
              </a:rPr>
              <a:t>1.972.550</a:t>
            </a:r>
            <a:r>
              <a:rPr lang="sl-SI" altLang="sl-SI" b="1">
                <a:latin typeface="Perpetua" panose="02020502060401020303" pitchFamily="18" charset="0"/>
              </a:rPr>
              <a:t> </a:t>
            </a:r>
            <a:r>
              <a:rPr lang="sl-SI" altLang="sl-SI" b="1">
                <a:solidFill>
                  <a:srgbClr val="CC0000"/>
                </a:solidFill>
                <a:latin typeface="Perpetua" panose="02020502060401020303" pitchFamily="18" charset="0"/>
              </a:rPr>
              <a:t>km2</a:t>
            </a:r>
            <a:r>
              <a:rPr lang="sl-SI" altLang="sl-SI">
                <a:solidFill>
                  <a:srgbClr val="CC0000"/>
                </a:solidFill>
                <a:latin typeface="Perpetua" panose="02020502060401020303" pitchFamily="18" charset="0"/>
              </a:rPr>
              <a:t> </a:t>
            </a:r>
          </a:p>
          <a:p>
            <a:r>
              <a:rPr lang="sl-SI" altLang="sl-SI">
                <a:solidFill>
                  <a:schemeClr val="accent2"/>
                </a:solidFill>
                <a:latin typeface="Perpetua" panose="02020502060401020303" pitchFamily="18" charset="0"/>
              </a:rPr>
              <a:t>GLAVNI MESTO:</a:t>
            </a:r>
            <a:r>
              <a:rPr lang="sl-SI" altLang="sl-SI">
                <a:latin typeface="Perpetua" panose="02020502060401020303" pitchFamily="18" charset="0"/>
              </a:rPr>
              <a:t> </a:t>
            </a:r>
            <a:r>
              <a:rPr lang="sl-SI" altLang="sl-SI" b="1">
                <a:solidFill>
                  <a:srgbClr val="CC0000"/>
                </a:solidFill>
                <a:latin typeface="Perpetua" panose="02020502060401020303" pitchFamily="18" charset="0"/>
              </a:rPr>
              <a:t>Ciudad  de Mexico</a:t>
            </a:r>
            <a:r>
              <a:rPr lang="sl-SI" altLang="sl-SI">
                <a:latin typeface="Perpetua" panose="02020502060401020303" pitchFamily="18" charset="0"/>
              </a:rPr>
              <a:t> </a:t>
            </a:r>
            <a:r>
              <a:rPr lang="sl-SI" altLang="sl-SI" sz="2800">
                <a:solidFill>
                  <a:srgbClr val="CC0000"/>
                </a:solidFill>
                <a:latin typeface="Perpetua" panose="02020502060401020303" pitchFamily="18" charset="0"/>
              </a:rPr>
              <a:t>(Mexico city)</a:t>
            </a:r>
          </a:p>
          <a:p>
            <a:r>
              <a:rPr lang="sl-SI" altLang="sl-SI">
                <a:solidFill>
                  <a:schemeClr val="accent2"/>
                </a:solidFill>
                <a:latin typeface="Perpetua" panose="02020502060401020303" pitchFamily="18" charset="0"/>
              </a:rPr>
              <a:t>URADNI</a:t>
            </a:r>
            <a:r>
              <a:rPr lang="sl-SI" altLang="sl-SI">
                <a:latin typeface="Perpetua" panose="02020502060401020303" pitchFamily="18" charset="0"/>
              </a:rPr>
              <a:t> </a:t>
            </a:r>
            <a:r>
              <a:rPr lang="sl-SI" altLang="sl-SI">
                <a:solidFill>
                  <a:schemeClr val="accent2"/>
                </a:solidFill>
                <a:latin typeface="Perpetua" panose="02020502060401020303" pitchFamily="18" charset="0"/>
              </a:rPr>
              <a:t>JEZIK:</a:t>
            </a:r>
            <a:r>
              <a:rPr lang="sl-SI" altLang="sl-SI" b="1">
                <a:solidFill>
                  <a:srgbClr val="CC0000"/>
                </a:solidFill>
                <a:latin typeface="Perpetua" panose="02020502060401020303" pitchFamily="18" charset="0"/>
              </a:rPr>
              <a:t>Španščina</a:t>
            </a:r>
          </a:p>
          <a:p>
            <a:r>
              <a:rPr lang="sl-SI" altLang="sl-SI">
                <a:solidFill>
                  <a:schemeClr val="accent2"/>
                </a:solidFill>
                <a:latin typeface="Perpetua" panose="02020502060401020303" pitchFamily="18" charset="0"/>
              </a:rPr>
              <a:t>PREBIVALSTVO:</a:t>
            </a:r>
            <a:r>
              <a:rPr lang="sl-SI" altLang="sl-SI" b="1">
                <a:solidFill>
                  <a:srgbClr val="CC0000"/>
                </a:solidFill>
                <a:latin typeface="Perpetua" panose="02020502060401020303" pitchFamily="18" charset="0"/>
              </a:rPr>
              <a:t>103.400.165</a:t>
            </a:r>
            <a:r>
              <a:rPr lang="sl-SI" altLang="sl-SI">
                <a:latin typeface="Perpetua" panose="02020502060401020303" pitchFamily="18" charset="0"/>
              </a:rPr>
              <a:t> </a:t>
            </a:r>
          </a:p>
          <a:p>
            <a:r>
              <a:rPr lang="sl-SI" altLang="sl-SI">
                <a:solidFill>
                  <a:schemeClr val="accent2"/>
                </a:solidFill>
                <a:latin typeface="Perpetua" panose="02020502060401020303" pitchFamily="18" charset="0"/>
              </a:rPr>
              <a:t>DENARNO</a:t>
            </a:r>
            <a:r>
              <a:rPr lang="sl-SI" altLang="sl-SI">
                <a:solidFill>
                  <a:schemeClr val="accent1"/>
                </a:solidFill>
                <a:latin typeface="Perpetua" panose="02020502060401020303" pitchFamily="18" charset="0"/>
              </a:rPr>
              <a:t> </a:t>
            </a:r>
            <a:r>
              <a:rPr lang="sl-SI" altLang="sl-SI">
                <a:solidFill>
                  <a:schemeClr val="accent2"/>
                </a:solidFill>
                <a:latin typeface="Perpetua" panose="02020502060401020303" pitchFamily="18" charset="0"/>
              </a:rPr>
              <a:t>SREDSTVO</a:t>
            </a:r>
            <a:r>
              <a:rPr lang="sl-SI" altLang="sl-SI">
                <a:solidFill>
                  <a:srgbClr val="CC0000"/>
                </a:solidFill>
                <a:latin typeface="Perpetua" panose="02020502060401020303" pitchFamily="18" charset="0"/>
              </a:rPr>
              <a:t>:</a:t>
            </a:r>
            <a:r>
              <a:rPr lang="sl-SI" altLang="sl-SI" b="1">
                <a:solidFill>
                  <a:srgbClr val="CC0000"/>
                </a:solidFill>
                <a:latin typeface="Perpetua" panose="02020502060401020303" pitchFamily="18" charset="0"/>
              </a:rPr>
              <a:t>mehiški</a:t>
            </a:r>
            <a:r>
              <a:rPr lang="sl-SI" altLang="sl-SI" b="1">
                <a:latin typeface="Perpetua" panose="02020502060401020303" pitchFamily="18" charset="0"/>
              </a:rPr>
              <a:t> </a:t>
            </a:r>
            <a:r>
              <a:rPr lang="sl-SI" altLang="sl-SI" b="1">
                <a:solidFill>
                  <a:srgbClr val="CC0000"/>
                </a:solidFill>
                <a:latin typeface="Perpetua" panose="02020502060401020303" pitchFamily="18" charset="0"/>
              </a:rPr>
              <a:t>peso</a:t>
            </a:r>
          </a:p>
          <a:p>
            <a:r>
              <a:rPr lang="sl-SI" altLang="sl-SI">
                <a:solidFill>
                  <a:schemeClr val="accent2"/>
                </a:solidFill>
                <a:latin typeface="Perpetua" panose="02020502060401020303" pitchFamily="18" charset="0"/>
              </a:rPr>
              <a:t>HIMNA:</a:t>
            </a:r>
            <a:r>
              <a:rPr lang="sl-SI" altLang="sl-SI">
                <a:solidFill>
                  <a:srgbClr val="CC0000"/>
                </a:solidFill>
                <a:latin typeface="Perpetua" panose="02020502060401020303" pitchFamily="18" charset="0"/>
              </a:rPr>
              <a:t>himno</a:t>
            </a:r>
            <a:r>
              <a:rPr lang="sl-SI" altLang="sl-SI">
                <a:latin typeface="Perpetua" panose="02020502060401020303" pitchFamily="18" charset="0"/>
              </a:rPr>
              <a:t> </a:t>
            </a:r>
            <a:r>
              <a:rPr lang="sl-SI" altLang="sl-SI">
                <a:solidFill>
                  <a:srgbClr val="CC0000"/>
                </a:solidFill>
                <a:latin typeface="Perpetua" panose="02020502060401020303" pitchFamily="18" charset="0"/>
              </a:rPr>
              <a:t>nacional</a:t>
            </a:r>
            <a:r>
              <a:rPr lang="sl-SI" altLang="sl-SI">
                <a:latin typeface="Perpetua" panose="02020502060401020303" pitchFamily="18" charset="0"/>
              </a:rPr>
              <a:t> </a:t>
            </a:r>
            <a:r>
              <a:rPr lang="sl-SI" altLang="sl-SI">
                <a:solidFill>
                  <a:srgbClr val="CC0000"/>
                </a:solidFill>
                <a:latin typeface="Perpetua" panose="02020502060401020303" pitchFamily="18" charset="0"/>
              </a:rPr>
              <a:t>Mexicano</a:t>
            </a:r>
            <a:r>
              <a:rPr lang="sl-SI" altLang="sl-SI">
                <a:solidFill>
                  <a:srgbClr val="CC0000"/>
                </a:solidFill>
              </a:rPr>
              <a:t> </a:t>
            </a:r>
            <a:endParaRPr lang="sl-SI" altLang="sl-SI">
              <a:solidFill>
                <a:srgbClr val="CC0000"/>
              </a:solidFill>
              <a:latin typeface="Perpetua" panose="02020502060401020303" pitchFamily="18" charset="0"/>
            </a:endParaRPr>
          </a:p>
          <a:p>
            <a:endParaRPr lang="sl-SI" altLang="sl-SI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67EF4A03-6729-4319-9978-2B49E86FCD3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OBRTNIKI</a:t>
            </a:r>
          </a:p>
        </p:txBody>
      </p:sp>
      <p:pic>
        <p:nvPicPr>
          <p:cNvPr id="143366" name="Picture 6" descr="6_3">
            <a:extLst>
              <a:ext uri="{FF2B5EF4-FFF2-40B4-BE49-F238E27FC236}">
                <a16:creationId xmlns:a16="http://schemas.microsoft.com/office/drawing/2014/main" id="{C1E26BE0-74EC-4E7A-9E0D-F37CE49735B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2276475"/>
            <a:ext cx="4557713" cy="3419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67" name="Picture 7" descr="Mehika%20(185)">
            <a:extLst>
              <a:ext uri="{FF2B5EF4-FFF2-40B4-BE49-F238E27FC236}">
                <a16:creationId xmlns:a16="http://schemas.microsoft.com/office/drawing/2014/main" id="{9BC58B1B-2B8B-4842-B00D-49D09D34C15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125538"/>
            <a:ext cx="3851275" cy="2676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69" name="Picture 9" descr="Mehika%20(194)">
            <a:extLst>
              <a:ext uri="{FF2B5EF4-FFF2-40B4-BE49-F238E27FC236}">
                <a16:creationId xmlns:a16="http://schemas.microsoft.com/office/drawing/2014/main" id="{E4FD71A2-9066-4C9F-9D1F-C0126E1A06F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3933825"/>
            <a:ext cx="3851275" cy="2881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8" name="Picture 6" descr="1_3">
            <a:extLst>
              <a:ext uri="{FF2B5EF4-FFF2-40B4-BE49-F238E27FC236}">
                <a16:creationId xmlns:a16="http://schemas.microsoft.com/office/drawing/2014/main" id="{2A20B01E-7372-44B4-AFD9-2E436A66D25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43438" cy="3484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41" name="Picture 9" descr="6_5">
            <a:extLst>
              <a:ext uri="{FF2B5EF4-FFF2-40B4-BE49-F238E27FC236}">
                <a16:creationId xmlns:a16="http://schemas.microsoft.com/office/drawing/2014/main" id="{4A73B1D8-FE27-4265-AB9B-B151327B227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481388"/>
            <a:ext cx="4500562" cy="3376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2" name="Rectangle 8">
            <a:extLst>
              <a:ext uri="{FF2B5EF4-FFF2-40B4-BE49-F238E27FC236}">
                <a16:creationId xmlns:a16="http://schemas.microsoft.com/office/drawing/2014/main" id="{E2BCF75A-9474-4295-8A5F-555F14BCB4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Tržnica</a:t>
            </a:r>
          </a:p>
        </p:txBody>
      </p:sp>
      <p:sp>
        <p:nvSpPr>
          <p:cNvPr id="169993" name="Rectangle 9">
            <a:extLst>
              <a:ext uri="{FF2B5EF4-FFF2-40B4-BE49-F238E27FC236}">
                <a16:creationId xmlns:a16="http://schemas.microsoft.com/office/drawing/2014/main" id="{A6F0AEE3-7B81-407C-B0A4-C41FD8A4BF18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chemeClr val="accent2"/>
                </a:solidFill>
              </a:rPr>
              <a:t>Na tržnicah prodajajo predvsem veliko pekočih stvari: začimb, paprike, feferonov, chilija…</a:t>
            </a:r>
          </a:p>
        </p:txBody>
      </p:sp>
      <p:pic>
        <p:nvPicPr>
          <p:cNvPr id="169991" name="Picture 7" descr="Mehika%20(137)">
            <a:extLst>
              <a:ext uri="{FF2B5EF4-FFF2-40B4-BE49-F238E27FC236}">
                <a16:creationId xmlns:a16="http://schemas.microsoft.com/office/drawing/2014/main" id="{B4724B40-70B1-423B-8EA3-CFA35E1AF7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196975"/>
            <a:ext cx="4237037" cy="5661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99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1" name="Picture 7" descr="6_6">
            <a:extLst>
              <a:ext uri="{FF2B5EF4-FFF2-40B4-BE49-F238E27FC236}">
                <a16:creationId xmlns:a16="http://schemas.microsoft.com/office/drawing/2014/main" id="{5561BE26-2632-45A0-B78E-B30F04821E9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844675"/>
            <a:ext cx="4932362" cy="3700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514" name="Picture 10" descr="ALM_GE23_F9203019">
            <a:extLst>
              <a:ext uri="{FF2B5EF4-FFF2-40B4-BE49-F238E27FC236}">
                <a16:creationId xmlns:a16="http://schemas.microsoft.com/office/drawing/2014/main" id="{17C5F793-B93B-4443-B6DD-4A7A8D60855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4160838" cy="417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5" name="Picture 9" descr="07">
            <a:extLst>
              <a:ext uri="{FF2B5EF4-FFF2-40B4-BE49-F238E27FC236}">
                <a16:creationId xmlns:a16="http://schemas.microsoft.com/office/drawing/2014/main" id="{DA8F37B4-42BB-457E-9451-D9EAB7A65F6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4572000" cy="3036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7226" name="Picture 10" descr="Mehika%20(187)">
            <a:extLst>
              <a:ext uri="{FF2B5EF4-FFF2-40B4-BE49-F238E27FC236}">
                <a16:creationId xmlns:a16="http://schemas.microsoft.com/office/drawing/2014/main" id="{60C49463-974A-408F-8FD9-D84257F7E71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9938" y="404813"/>
            <a:ext cx="4564062" cy="6099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D6F3C5D8-081A-48F2-A672-8497FA1B6A22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540750" cy="1111250"/>
          </a:xfrm>
        </p:spPr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ŠPORT</a:t>
            </a:r>
          </a:p>
        </p:txBody>
      </p:sp>
      <p:sp>
        <p:nvSpPr>
          <p:cNvPr id="192516" name="Rectangle 4">
            <a:extLst>
              <a:ext uri="{FF2B5EF4-FFF2-40B4-BE49-F238E27FC236}">
                <a16:creationId xmlns:a16="http://schemas.microsoft.com/office/drawing/2014/main" id="{5DB0989C-8065-4987-9ECA-754D8B9D0A2A}"/>
              </a:ext>
            </a:extLst>
          </p:cNvPr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3933825"/>
            <a:ext cx="4194175" cy="2165350"/>
          </a:xfrm>
        </p:spPr>
        <p:txBody>
          <a:bodyPr/>
          <a:lstStyle/>
          <a:p>
            <a:r>
              <a:rPr lang="sl-SI" altLang="sl-SI" sz="2800">
                <a:solidFill>
                  <a:srgbClr val="CC0000"/>
                </a:solidFill>
              </a:rPr>
              <a:t>NOGOMET</a:t>
            </a:r>
          </a:p>
          <a:p>
            <a:r>
              <a:rPr lang="sl-SI" altLang="sl-SI" sz="2800">
                <a:solidFill>
                  <a:srgbClr val="CC0000"/>
                </a:solidFill>
              </a:rPr>
              <a:t>TENIS </a:t>
            </a:r>
          </a:p>
          <a:p>
            <a:r>
              <a:rPr lang="sl-SI" altLang="sl-SI" sz="2800">
                <a:solidFill>
                  <a:srgbClr val="CC0000"/>
                </a:solidFill>
              </a:rPr>
              <a:t>VATERPOLO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4FEF262A-9306-4F7D-A2FF-14123CA4F32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FRIDA KAHLO</a:t>
            </a:r>
          </a:p>
        </p:txBody>
      </p:sp>
      <p:sp>
        <p:nvSpPr>
          <p:cNvPr id="140292" name="Rectangle 4">
            <a:extLst>
              <a:ext uri="{FF2B5EF4-FFF2-40B4-BE49-F238E27FC236}">
                <a16:creationId xmlns:a16="http://schemas.microsoft.com/office/drawing/2014/main" id="{247C4C85-B8EE-4B1B-A388-F9940FFE7CD5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Je zelo znana likovnica, ki je zaslovela šele po svoji smrti</a:t>
            </a:r>
          </a:p>
          <a:p>
            <a:r>
              <a:rPr lang="sl-SI" altLang="sl-SI" sz="2800"/>
              <a:t>Danes ima svoj muzej z njenimi slikami</a:t>
            </a:r>
          </a:p>
        </p:txBody>
      </p:sp>
      <p:pic>
        <p:nvPicPr>
          <p:cNvPr id="140295" name="Picture 7" descr="9_3">
            <a:extLst>
              <a:ext uri="{FF2B5EF4-FFF2-40B4-BE49-F238E27FC236}">
                <a16:creationId xmlns:a16="http://schemas.microsoft.com/office/drawing/2014/main" id="{B75C786A-04E0-46A5-9A9F-DFD207AF08B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125538"/>
            <a:ext cx="3908425" cy="2932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296" name="Picture 8" descr="frida_kahlo">
            <a:extLst>
              <a:ext uri="{FF2B5EF4-FFF2-40B4-BE49-F238E27FC236}">
                <a16:creationId xmlns:a16="http://schemas.microsoft.com/office/drawing/2014/main" id="{2E423E86-F9C7-4EB0-BB5D-8355806DED9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4076700"/>
            <a:ext cx="1885950" cy="278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Rectangle 9">
            <a:extLst>
              <a:ext uri="{FF2B5EF4-FFF2-40B4-BE49-F238E27FC236}">
                <a16:creationId xmlns:a16="http://schemas.microsoft.com/office/drawing/2014/main" id="{E9FCD802-A6B7-4467-923F-4ED653E0EB3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>
                <a:solidFill>
                  <a:srgbClr val="CC0000"/>
                </a:solidFill>
                <a:latin typeface="Goudy Stout" pitchFamily="18" charset="0"/>
              </a:rPr>
              <a:t>MEHIKA (ponoči,podnevi)</a:t>
            </a:r>
          </a:p>
        </p:txBody>
      </p:sp>
      <p:pic>
        <p:nvPicPr>
          <p:cNvPr id="119813" name="Picture 5" descr="rff">
            <a:extLst>
              <a:ext uri="{FF2B5EF4-FFF2-40B4-BE49-F238E27FC236}">
                <a16:creationId xmlns:a16="http://schemas.microsoft.com/office/drawing/2014/main" id="{D7A1CE6C-600F-4F55-9760-DFD8188594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565400"/>
            <a:ext cx="3024187" cy="2278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19" name="Picture 11" descr="Mexico1">
            <a:extLst>
              <a:ext uri="{FF2B5EF4-FFF2-40B4-BE49-F238E27FC236}">
                <a16:creationId xmlns:a16="http://schemas.microsoft.com/office/drawing/2014/main" id="{4B877595-17A4-45EE-9AC6-2225F7F654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268413"/>
            <a:ext cx="2795588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>
            <a:extLst>
              <a:ext uri="{FF2B5EF4-FFF2-40B4-BE49-F238E27FC236}">
                <a16:creationId xmlns:a16="http://schemas.microsoft.com/office/drawing/2014/main" id="{74BA8721-8E05-40C6-B1C0-7C84CB674E23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MESTA</a:t>
            </a:r>
          </a:p>
        </p:txBody>
      </p:sp>
      <p:pic>
        <p:nvPicPr>
          <p:cNvPr id="150537" name="Picture 9" descr="1_2">
            <a:extLst>
              <a:ext uri="{FF2B5EF4-FFF2-40B4-BE49-F238E27FC236}">
                <a16:creationId xmlns:a16="http://schemas.microsoft.com/office/drawing/2014/main" id="{995BD281-8FA1-457C-96F4-B3D476422CF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325" y="1600200"/>
            <a:ext cx="2897188" cy="2173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538" name="Picture 10" descr="2_4">
            <a:extLst>
              <a:ext uri="{FF2B5EF4-FFF2-40B4-BE49-F238E27FC236}">
                <a16:creationId xmlns:a16="http://schemas.microsoft.com/office/drawing/2014/main" id="{47251A8E-AFCA-4CF5-8857-E7C1EE79F45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5900" y="1600200"/>
            <a:ext cx="2897188" cy="2173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539" name="Picture 11" descr="3_1">
            <a:extLst>
              <a:ext uri="{FF2B5EF4-FFF2-40B4-BE49-F238E27FC236}">
                <a16:creationId xmlns:a16="http://schemas.microsoft.com/office/drawing/2014/main" id="{BFA90320-2BA4-4840-B75D-B14F815C23F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325" y="3925888"/>
            <a:ext cx="2897188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540" name="Picture 12" descr="3_2">
            <a:extLst>
              <a:ext uri="{FF2B5EF4-FFF2-40B4-BE49-F238E27FC236}">
                <a16:creationId xmlns:a16="http://schemas.microsoft.com/office/drawing/2014/main" id="{BEF0FD69-B2C3-4338-9681-9EF6AD7E78E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5900" y="3925888"/>
            <a:ext cx="2897188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1581121A-49D4-4E34-8CAD-1BE2B466592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ZANIMIVOSTI</a:t>
            </a:r>
          </a:p>
        </p:txBody>
      </p:sp>
      <p:sp>
        <p:nvSpPr>
          <p:cNvPr id="157700" name="Rectangle 4">
            <a:extLst>
              <a:ext uri="{FF2B5EF4-FFF2-40B4-BE49-F238E27FC236}">
                <a16:creationId xmlns:a16="http://schemas.microsoft.com/office/drawing/2014/main" id="{64D901FD-01FF-4013-93C0-70785FBDB6C6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rgbClr val="CC0000"/>
                </a:solidFill>
              </a:rPr>
              <a:t>NAJVEČJE DREVO  NA SVETU </a:t>
            </a:r>
          </a:p>
          <a:p>
            <a:endParaRPr lang="sl-SI" altLang="sl-SI" sz="2800">
              <a:solidFill>
                <a:srgbClr val="CC0000"/>
              </a:solidFill>
            </a:endParaRPr>
          </a:p>
        </p:txBody>
      </p:sp>
      <p:pic>
        <p:nvPicPr>
          <p:cNvPr id="157702" name="Picture 6" descr="Mehika%20(152)">
            <a:extLst>
              <a:ext uri="{FF2B5EF4-FFF2-40B4-BE49-F238E27FC236}">
                <a16:creationId xmlns:a16="http://schemas.microsoft.com/office/drawing/2014/main" id="{8024761E-50E4-4CFB-B3C9-94FE039993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279650"/>
            <a:ext cx="5926137" cy="443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7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70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>
            <a:extLst>
              <a:ext uri="{FF2B5EF4-FFF2-40B4-BE49-F238E27FC236}">
                <a16:creationId xmlns:a16="http://schemas.microsoft.com/office/drawing/2014/main" id="{DFA5E338-288E-454F-A27A-FECC483C25D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solidFill>
                  <a:srgbClr val="CC0000"/>
                </a:solidFill>
                <a:latin typeface="Goudy Stout" pitchFamily="18" charset="0"/>
              </a:rPr>
              <a:t>DRŽAVE V MEHIKI</a:t>
            </a:r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94492F22-BEEC-44EB-8E56-63CDB66288A7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1800"/>
              <a:t>31 državic</a:t>
            </a:r>
            <a:br>
              <a:rPr lang="sl-SI" altLang="sl-SI" sz="1800"/>
            </a:br>
            <a:br>
              <a:rPr lang="sl-SI" altLang="sl-SI" sz="1800"/>
            </a:br>
            <a:r>
              <a:rPr lang="sl-SI" altLang="sl-SI" sz="1800"/>
              <a:t>Aguascalientes </a:t>
            </a:r>
            <a:br>
              <a:rPr lang="sl-SI" altLang="sl-SI" sz="1800"/>
            </a:br>
            <a:r>
              <a:rPr lang="sl-SI" altLang="sl-SI" sz="1800"/>
              <a:t>Baja California </a:t>
            </a:r>
            <a:br>
              <a:rPr lang="sl-SI" altLang="sl-SI" sz="1800"/>
            </a:br>
            <a:r>
              <a:rPr lang="sl-SI" altLang="sl-SI" sz="1800"/>
              <a:t>Baja California Sur </a:t>
            </a:r>
            <a:br>
              <a:rPr lang="sl-SI" altLang="sl-SI" sz="1800"/>
            </a:br>
            <a:r>
              <a:rPr lang="sl-SI" altLang="sl-SI" sz="1800"/>
              <a:t>Campeche </a:t>
            </a:r>
            <a:br>
              <a:rPr lang="sl-SI" altLang="sl-SI" sz="1800"/>
            </a:br>
            <a:r>
              <a:rPr lang="sl-SI" altLang="sl-SI" sz="1800"/>
              <a:t>Chiapas </a:t>
            </a:r>
            <a:br>
              <a:rPr lang="sl-SI" altLang="sl-SI" sz="1800"/>
            </a:br>
            <a:r>
              <a:rPr lang="sl-SI" altLang="sl-SI" sz="1800"/>
              <a:t>Chihuahua </a:t>
            </a:r>
            <a:br>
              <a:rPr lang="sl-SI" altLang="sl-SI" sz="1800"/>
            </a:br>
            <a:r>
              <a:rPr lang="sl-SI" altLang="sl-SI" sz="1800"/>
              <a:t>Coahuila </a:t>
            </a:r>
            <a:br>
              <a:rPr lang="sl-SI" altLang="sl-SI" sz="1800"/>
            </a:br>
            <a:r>
              <a:rPr lang="sl-SI" altLang="sl-SI" sz="1800"/>
              <a:t>Colima </a:t>
            </a:r>
            <a:br>
              <a:rPr lang="sl-SI" altLang="sl-SI" sz="1800"/>
            </a:br>
            <a:r>
              <a:rPr lang="sl-SI" altLang="sl-SI" sz="1800"/>
              <a:t> Durango </a:t>
            </a:r>
            <a:br>
              <a:rPr lang="sl-SI" altLang="sl-SI" sz="1800"/>
            </a:br>
            <a:r>
              <a:rPr lang="sl-SI" altLang="sl-SI" sz="1800"/>
              <a:t>Mehiško zvezno okrožje </a:t>
            </a:r>
            <a:br>
              <a:rPr lang="sl-SI" altLang="sl-SI" sz="1800"/>
            </a:br>
            <a:r>
              <a:rPr lang="sl-SI" altLang="sl-SI" sz="1800"/>
              <a:t>Guanajuato </a:t>
            </a:r>
            <a:br>
              <a:rPr lang="sl-SI" altLang="sl-SI" sz="1800"/>
            </a:br>
            <a:r>
              <a:rPr lang="sl-SI" altLang="sl-SI" sz="1800"/>
              <a:t>Guerrero </a:t>
            </a:r>
            <a:br>
              <a:rPr lang="sl-SI" altLang="sl-SI" sz="1800"/>
            </a:br>
            <a:r>
              <a:rPr lang="sl-SI" altLang="sl-SI" sz="1800"/>
              <a:t>Hidalgo </a:t>
            </a:r>
            <a:br>
              <a:rPr lang="sl-SI" altLang="sl-SI" sz="1800"/>
            </a:br>
            <a:r>
              <a:rPr lang="sl-SI" altLang="sl-SI" sz="1800"/>
              <a:t>Jalisco </a:t>
            </a:r>
            <a:br>
              <a:rPr lang="sl-SI" altLang="sl-SI" sz="1800"/>
            </a:br>
            <a:r>
              <a:rPr lang="sl-SI" altLang="sl-SI" sz="1800"/>
              <a:t>México </a:t>
            </a:r>
            <a:br>
              <a:rPr lang="sl-SI" altLang="sl-SI" sz="1800"/>
            </a:br>
            <a:r>
              <a:rPr lang="sl-SI" altLang="sl-SI" sz="1800"/>
              <a:t>Michoacán </a:t>
            </a:r>
            <a:br>
              <a:rPr lang="sl-SI" altLang="sl-SI" sz="1800"/>
            </a:br>
            <a:r>
              <a:rPr lang="sl-SI" altLang="sl-SI" sz="1800"/>
              <a:t> </a:t>
            </a:r>
          </a:p>
        </p:txBody>
      </p:sp>
      <p:sp>
        <p:nvSpPr>
          <p:cNvPr id="182278" name="Rectangle 6">
            <a:extLst>
              <a:ext uri="{FF2B5EF4-FFF2-40B4-BE49-F238E27FC236}">
                <a16:creationId xmlns:a16="http://schemas.microsoft.com/office/drawing/2014/main" id="{1EC2F1DD-48B8-48E8-BBBB-22612E7078D9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sz="1800"/>
              <a:t>    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sz="1800"/>
              <a:t>     Morelos </a:t>
            </a:r>
            <a:br>
              <a:rPr lang="sl-SI" altLang="sl-SI" sz="1800"/>
            </a:br>
            <a:r>
              <a:rPr lang="sl-SI" altLang="sl-SI" sz="1800"/>
              <a:t>Nayarit </a:t>
            </a:r>
            <a:br>
              <a:rPr lang="sl-SI" altLang="sl-SI" sz="1800"/>
            </a:br>
            <a:r>
              <a:rPr lang="sl-SI" altLang="sl-SI" sz="1800"/>
              <a:t>Nuevo León </a:t>
            </a:r>
            <a:br>
              <a:rPr lang="sl-SI" altLang="sl-SI" sz="1800"/>
            </a:br>
            <a:r>
              <a:rPr lang="sl-SI" altLang="sl-SI" sz="1800"/>
              <a:t>Oaxaca </a:t>
            </a:r>
            <a:br>
              <a:rPr lang="sl-SI" altLang="sl-SI" sz="1800"/>
            </a:br>
            <a:r>
              <a:rPr lang="sl-SI" altLang="sl-SI" sz="1800"/>
              <a:t>Puebla </a:t>
            </a:r>
            <a:br>
              <a:rPr lang="sl-SI" altLang="sl-SI" sz="1800"/>
            </a:br>
            <a:r>
              <a:rPr lang="sl-SI" altLang="sl-SI" sz="1800"/>
              <a:t>Querétaro </a:t>
            </a:r>
            <a:br>
              <a:rPr lang="sl-SI" altLang="sl-SI" sz="1800"/>
            </a:br>
            <a:r>
              <a:rPr lang="sl-SI" altLang="sl-SI" sz="1800"/>
              <a:t>Quintana Roo </a:t>
            </a:r>
            <a:br>
              <a:rPr lang="sl-SI" altLang="sl-SI" sz="1800"/>
            </a:br>
            <a:r>
              <a:rPr lang="sl-SI" altLang="sl-SI" sz="1800"/>
              <a:t>San Luis Potosí </a:t>
            </a:r>
            <a:br>
              <a:rPr lang="sl-SI" altLang="sl-SI" sz="1800"/>
            </a:br>
            <a:r>
              <a:rPr lang="sl-SI" altLang="sl-SI" sz="1800"/>
              <a:t>Sinaloa </a:t>
            </a:r>
            <a:br>
              <a:rPr lang="sl-SI" altLang="sl-SI" sz="1800"/>
            </a:br>
            <a:r>
              <a:rPr lang="sl-SI" altLang="sl-SI" sz="1800"/>
              <a:t>Sonora </a:t>
            </a:r>
            <a:br>
              <a:rPr lang="sl-SI" altLang="sl-SI" sz="1800"/>
            </a:br>
            <a:r>
              <a:rPr lang="sl-SI" altLang="sl-SI" sz="1800"/>
              <a:t>Tabasco </a:t>
            </a:r>
            <a:br>
              <a:rPr lang="sl-SI" altLang="sl-SI" sz="1800"/>
            </a:br>
            <a:r>
              <a:rPr lang="sl-SI" altLang="sl-SI" sz="1800"/>
              <a:t>Tamaulipas </a:t>
            </a:r>
            <a:br>
              <a:rPr lang="sl-SI" altLang="sl-SI" sz="1800"/>
            </a:br>
            <a:r>
              <a:rPr lang="sl-SI" altLang="sl-SI" sz="1800"/>
              <a:t>Tlaxcala </a:t>
            </a:r>
            <a:br>
              <a:rPr lang="sl-SI" altLang="sl-SI" sz="1800"/>
            </a:br>
            <a:r>
              <a:rPr lang="sl-SI" altLang="sl-SI" sz="1800"/>
              <a:t>Veracruz </a:t>
            </a:r>
            <a:br>
              <a:rPr lang="sl-SI" altLang="sl-SI" sz="1800"/>
            </a:br>
            <a:r>
              <a:rPr lang="sl-SI" altLang="sl-SI" sz="1800"/>
              <a:t>Yucatán </a:t>
            </a:r>
            <a:br>
              <a:rPr lang="sl-SI" altLang="sl-SI" sz="1800"/>
            </a:br>
            <a:r>
              <a:rPr lang="sl-SI" altLang="sl-SI" sz="1800"/>
              <a:t>Zacatecas vic</a:t>
            </a:r>
          </a:p>
          <a:p>
            <a:pPr>
              <a:lnSpc>
                <a:spcPct val="80000"/>
              </a:lnSpc>
            </a:pPr>
            <a:endParaRPr lang="sl-SI" altLang="sl-SI" sz="1800"/>
          </a:p>
          <a:p>
            <a:pPr>
              <a:lnSpc>
                <a:spcPct val="80000"/>
              </a:lnSpc>
            </a:pPr>
            <a:endParaRPr lang="sl-SI" altLang="sl-SI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41DC0F16-D3B4-4A62-BBC5-A24271B9AC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ZANIMIVOSTI</a:t>
            </a:r>
          </a:p>
        </p:txBody>
      </p:sp>
      <p:sp>
        <p:nvSpPr>
          <p:cNvPr id="159748" name="Rectangle 4">
            <a:extLst>
              <a:ext uri="{FF2B5EF4-FFF2-40B4-BE49-F238E27FC236}">
                <a16:creationId xmlns:a16="http://schemas.microsoft.com/office/drawing/2014/main" id="{6DFB2A9C-E0D4-4EA0-8652-0215DC72EE06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rgbClr val="CC0000"/>
                </a:solidFill>
              </a:rPr>
              <a:t>UNIVERZITETNA   KNJIŽNICA V MEXICO CITYU</a:t>
            </a:r>
          </a:p>
        </p:txBody>
      </p:sp>
      <p:pic>
        <p:nvPicPr>
          <p:cNvPr id="159750" name="Picture 6" descr="Mehika%20(102)">
            <a:extLst>
              <a:ext uri="{FF2B5EF4-FFF2-40B4-BE49-F238E27FC236}">
                <a16:creationId xmlns:a16="http://schemas.microsoft.com/office/drawing/2014/main" id="{B464CC94-D5A1-4532-8B89-74F7D6E370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8225" y="2692400"/>
            <a:ext cx="5565775" cy="416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>
            <a:extLst>
              <a:ext uri="{FF2B5EF4-FFF2-40B4-BE49-F238E27FC236}">
                <a16:creationId xmlns:a16="http://schemas.microsoft.com/office/drawing/2014/main" id="{C6DC462F-75B3-49DE-9FCD-41B40DA4A308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PLAŽE,PEČINE</a:t>
            </a:r>
          </a:p>
        </p:txBody>
      </p:sp>
      <p:pic>
        <p:nvPicPr>
          <p:cNvPr id="167945" name="Picture 9" descr="3_6">
            <a:extLst>
              <a:ext uri="{FF2B5EF4-FFF2-40B4-BE49-F238E27FC236}">
                <a16:creationId xmlns:a16="http://schemas.microsoft.com/office/drawing/2014/main" id="{1EB7EEC5-B0D9-4E2E-A83D-FBF3EE8750F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325" y="1600200"/>
            <a:ext cx="2897188" cy="2173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946" name="Picture 10" descr="4_1">
            <a:extLst>
              <a:ext uri="{FF2B5EF4-FFF2-40B4-BE49-F238E27FC236}">
                <a16:creationId xmlns:a16="http://schemas.microsoft.com/office/drawing/2014/main" id="{C2DCE1FA-D280-456B-BAE4-4F82DC8C4F3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5900" y="1600200"/>
            <a:ext cx="2897188" cy="2173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947" name="Picture 11" descr="4_4">
            <a:extLst>
              <a:ext uri="{FF2B5EF4-FFF2-40B4-BE49-F238E27FC236}">
                <a16:creationId xmlns:a16="http://schemas.microsoft.com/office/drawing/2014/main" id="{25FE1E05-FA81-4426-A766-215203BFFFD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325" y="3925888"/>
            <a:ext cx="2897188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948" name="Picture 12" descr="5_1">
            <a:extLst>
              <a:ext uri="{FF2B5EF4-FFF2-40B4-BE49-F238E27FC236}">
                <a16:creationId xmlns:a16="http://schemas.microsoft.com/office/drawing/2014/main" id="{CD34F43E-9E31-49C4-8780-E37C93AD8AF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5900" y="3925888"/>
            <a:ext cx="2897188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1A5EBB39-C0A3-4D4B-B234-56F3142247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KONEC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F5A19810-865C-43A5-9130-9CB20267899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pPr algn="ctr">
              <a:buFont typeface="Arial" panose="020B0604020202020204" pitchFamily="34" charset="0"/>
              <a:buNone/>
            </a:pPr>
            <a:r>
              <a:rPr lang="sl-SI" altLang="sl-SI"/>
              <a:t>VIRI:internet-wikipedia,potopis</a:t>
            </a:r>
          </a:p>
          <a:p>
            <a:pPr algn="ctr">
              <a:buFont typeface="Arial" panose="020B0604020202020204" pitchFamily="34" charset="0"/>
              <a:buNone/>
            </a:pPr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3942C556-E852-497F-AC22-8C8EDC1290C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>
                <a:solidFill>
                  <a:srgbClr val="CC0000"/>
                </a:solidFill>
                <a:latin typeface="Elephant" pitchFamily="18" charset="0"/>
              </a:rPr>
              <a:t>HIMNA NACIONAL MEXICANO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C414D32D-1AEC-4BBF-8583-52E583369AB7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1557338"/>
            <a:ext cx="4194175" cy="4498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1400"/>
              <a:t>HIMNO NACIONAL MEXICANO (parcial)</a:t>
            </a:r>
            <a:br>
              <a:rPr lang="sl-SI" altLang="sl-SI" sz="1400"/>
            </a:br>
            <a:br>
              <a:rPr lang="sl-SI" altLang="sl-SI" sz="1400"/>
            </a:br>
            <a:br>
              <a:rPr lang="sl-SI" altLang="sl-SI" sz="1400"/>
            </a:br>
            <a:r>
              <a:rPr lang="sl-SI" altLang="sl-SI" sz="1400"/>
              <a:t>CORO</a:t>
            </a:r>
            <a:br>
              <a:rPr lang="sl-SI" altLang="sl-SI" sz="1400"/>
            </a:br>
            <a:r>
              <a:rPr lang="sl-SI" altLang="sl-SI" sz="1400"/>
              <a:t>Mexicanos, al grito de guerra</a:t>
            </a:r>
            <a:br>
              <a:rPr lang="sl-SI" altLang="sl-SI" sz="1400"/>
            </a:br>
            <a:r>
              <a:rPr lang="sl-SI" altLang="sl-SI" sz="1400"/>
              <a:t>El acero aprestad y el bridón,</a:t>
            </a:r>
            <a:br>
              <a:rPr lang="sl-SI" altLang="sl-SI" sz="1400"/>
            </a:br>
            <a:r>
              <a:rPr lang="sl-SI" altLang="sl-SI" sz="1400"/>
              <a:t>Y retiemble en sus centros la tierra </a:t>
            </a:r>
            <a:br>
              <a:rPr lang="sl-SI" altLang="sl-SI" sz="1400"/>
            </a:br>
            <a:r>
              <a:rPr lang="sl-SI" altLang="sl-SI" sz="1400"/>
              <a:t>Al sonoro rugir del cańón,</a:t>
            </a:r>
            <a:br>
              <a:rPr lang="sl-SI" altLang="sl-SI" sz="1400"/>
            </a:br>
            <a:r>
              <a:rPr lang="sl-SI" altLang="sl-SI" sz="1400"/>
              <a:t>Y retiemble en sus centros la tierra </a:t>
            </a:r>
            <a:br>
              <a:rPr lang="sl-SI" altLang="sl-SI" sz="1400"/>
            </a:br>
            <a:r>
              <a:rPr lang="sl-SI" altLang="sl-SI" sz="1400"/>
              <a:t>Al sonoro rugir del cańón.</a:t>
            </a:r>
            <a:br>
              <a:rPr lang="sl-SI" altLang="sl-SI" sz="1400"/>
            </a:br>
            <a:br>
              <a:rPr lang="sl-SI" altLang="sl-SI" sz="1400"/>
            </a:br>
            <a:br>
              <a:rPr lang="sl-SI" altLang="sl-SI" sz="1400"/>
            </a:br>
            <a:r>
              <a:rPr lang="sl-SI" altLang="sl-SI" sz="1400"/>
              <a:t>ESTROFA I</a:t>
            </a:r>
            <a:br>
              <a:rPr lang="sl-SI" altLang="sl-SI" sz="1400"/>
            </a:br>
            <a:r>
              <a:rPr lang="sl-SI" altLang="sl-SI" sz="1400"/>
              <a:t>Cińa ˇoh patria! tus sienes de oliva</a:t>
            </a:r>
            <a:br>
              <a:rPr lang="sl-SI" altLang="sl-SI" sz="1400"/>
            </a:br>
            <a:r>
              <a:rPr lang="sl-SI" altLang="sl-SI" sz="1400"/>
              <a:t>De la paz el arcangel divino,</a:t>
            </a:r>
            <a:br>
              <a:rPr lang="sl-SI" altLang="sl-SI" sz="1400"/>
            </a:br>
            <a:r>
              <a:rPr lang="sl-SI" altLang="sl-SI" sz="1400"/>
              <a:t>Que en el cielo tu eterno destino</a:t>
            </a:r>
            <a:br>
              <a:rPr lang="sl-SI" altLang="sl-SI" sz="1400"/>
            </a:br>
            <a:r>
              <a:rPr lang="sl-SI" altLang="sl-SI" sz="1400"/>
              <a:t>Por el dedo de Dios se escribió,</a:t>
            </a:r>
            <a:br>
              <a:rPr lang="sl-SI" altLang="sl-SI" sz="1400"/>
            </a:br>
            <a:r>
              <a:rPr lang="sl-SI" altLang="sl-SI" sz="1400"/>
              <a:t>Más si osare un extrańo enemigo</a:t>
            </a:r>
            <a:br>
              <a:rPr lang="sl-SI" altLang="sl-SI" sz="1400"/>
            </a:br>
            <a:r>
              <a:rPr lang="sl-SI" altLang="sl-SI" sz="1400"/>
              <a:t>Profanar con su planta tu suelo,</a:t>
            </a:r>
            <a:br>
              <a:rPr lang="sl-SI" altLang="sl-SI" sz="1400"/>
            </a:br>
            <a:r>
              <a:rPr lang="sl-SI" altLang="sl-SI" sz="1400"/>
              <a:t>Piensa ˇoh patria querida! que el cielo</a:t>
            </a:r>
            <a:br>
              <a:rPr lang="sl-SI" altLang="sl-SI" sz="1400"/>
            </a:br>
            <a:r>
              <a:rPr lang="sl-SI" altLang="sl-SI" sz="1400"/>
              <a:t>Un soldado en cada hijo te dio,</a:t>
            </a:r>
            <a:br>
              <a:rPr lang="sl-SI" altLang="sl-SI" sz="1400"/>
            </a:br>
            <a:r>
              <a:rPr lang="sl-SI" altLang="sl-SI" sz="1400"/>
              <a:t>Un soldado en cada hijo te dio.</a:t>
            </a:r>
            <a:br>
              <a:rPr lang="sl-SI" altLang="sl-SI" sz="1400"/>
            </a:br>
            <a:br>
              <a:rPr lang="sl-SI" altLang="sl-SI" sz="1400"/>
            </a:br>
            <a:br>
              <a:rPr lang="sl-SI" altLang="sl-SI" sz="1400"/>
            </a:br>
            <a:r>
              <a:rPr lang="sl-SI" altLang="sl-SI" sz="1400"/>
              <a:t>CORO</a:t>
            </a:r>
            <a:br>
              <a:rPr lang="sl-SI" altLang="sl-SI" sz="1400"/>
            </a:br>
            <a:r>
              <a:rPr lang="sl-SI" altLang="sl-SI" sz="1400"/>
              <a:t>Mexicanos, al grito de guerra</a:t>
            </a:r>
            <a:br>
              <a:rPr lang="sl-SI" altLang="sl-SI" sz="1400"/>
            </a:br>
            <a:r>
              <a:rPr lang="sl-SI" altLang="sl-SI" sz="1400"/>
              <a:t>El acero aprestad y el bridón,</a:t>
            </a:r>
            <a:br>
              <a:rPr lang="sl-SI" altLang="sl-SI" sz="1400"/>
            </a:br>
            <a:r>
              <a:rPr lang="sl-SI" altLang="sl-SI" sz="1400"/>
              <a:t>Y retiemble en sus centros la tierra </a:t>
            </a:r>
            <a:br>
              <a:rPr lang="sl-SI" altLang="sl-SI" sz="1400"/>
            </a:br>
            <a:r>
              <a:rPr lang="sl-SI" altLang="sl-SI" sz="1400"/>
              <a:t>Al sonoro rugir del cańón,</a:t>
            </a:r>
            <a:br>
              <a:rPr lang="sl-SI" altLang="sl-SI" sz="1400"/>
            </a:br>
            <a:r>
              <a:rPr lang="sl-SI" altLang="sl-SI" sz="1400"/>
              <a:t>Y retiemble en sus centros la tierra </a:t>
            </a:r>
            <a:br>
              <a:rPr lang="sl-SI" altLang="sl-SI" sz="1400"/>
            </a:br>
            <a:r>
              <a:rPr lang="sl-SI" altLang="sl-SI" sz="1400"/>
              <a:t>Al sonoro rugir del cańón.</a:t>
            </a:r>
            <a:br>
              <a:rPr lang="sl-SI" altLang="sl-SI" sz="1400"/>
            </a:br>
            <a:br>
              <a:rPr lang="sl-SI" altLang="sl-SI" sz="700"/>
            </a:br>
            <a:br>
              <a:rPr lang="sl-SI" altLang="sl-SI" sz="700"/>
            </a:br>
            <a:endParaRPr lang="sl-SI" altLang="sl-SI" sz="700">
              <a:solidFill>
                <a:srgbClr val="CC0000"/>
              </a:solidFill>
            </a:endParaRPr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11FD0AA0-1268-4CE4-896D-A0A52BC48B8C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sl-SI" altLang="sl-SI" sz="1600"/>
              <a:t>      ESTROFA IV</a:t>
            </a:r>
            <a:br>
              <a:rPr lang="sl-SI" altLang="sl-SI" sz="1600"/>
            </a:br>
            <a:r>
              <a:rPr lang="sl-SI" altLang="sl-SI" sz="1600"/>
              <a:t>ˇPatria! ˇpatria! tus hijos te juran</a:t>
            </a:r>
            <a:br>
              <a:rPr lang="sl-SI" altLang="sl-SI" sz="1600"/>
            </a:br>
            <a:r>
              <a:rPr lang="sl-SI" altLang="sl-SI" sz="1600"/>
              <a:t>Exhalar en tus aras su aliento,</a:t>
            </a:r>
            <a:br>
              <a:rPr lang="sl-SI" altLang="sl-SI" sz="1600"/>
            </a:br>
            <a:r>
              <a:rPr lang="sl-SI" altLang="sl-SI" sz="1600"/>
              <a:t>Si el clarín con su bélico acento</a:t>
            </a:r>
            <a:br>
              <a:rPr lang="sl-SI" altLang="sl-SI" sz="1600"/>
            </a:br>
            <a:r>
              <a:rPr lang="sl-SI" altLang="sl-SI" sz="1600"/>
              <a:t>Los convoca a lidiar con valor.</a:t>
            </a:r>
            <a:br>
              <a:rPr lang="sl-SI" altLang="sl-SI" sz="1600"/>
            </a:br>
            <a:r>
              <a:rPr lang="sl-SI" altLang="sl-SI" sz="1600"/>
              <a:t>ˇPara ti las guirnaldas de oliva!</a:t>
            </a:r>
            <a:br>
              <a:rPr lang="sl-SI" altLang="sl-SI" sz="1600"/>
            </a:br>
            <a:r>
              <a:rPr lang="sl-SI" altLang="sl-SI" sz="1600"/>
              <a:t>ˇUn recuerdo para ellos de gloria!</a:t>
            </a:r>
            <a:br>
              <a:rPr lang="sl-SI" altLang="sl-SI" sz="1600"/>
            </a:br>
            <a:r>
              <a:rPr lang="sl-SI" altLang="sl-SI" sz="1600"/>
              <a:t>ˇUn laurel para ti de victoria!</a:t>
            </a:r>
            <a:br>
              <a:rPr lang="sl-SI" altLang="sl-SI" sz="1600"/>
            </a:br>
            <a:r>
              <a:rPr lang="sl-SI" altLang="sl-SI" sz="1600"/>
              <a:t>ˇUn sepulcro para ellos de honor!</a:t>
            </a:r>
            <a:br>
              <a:rPr lang="sl-SI" altLang="sl-SI" sz="1600"/>
            </a:br>
            <a:r>
              <a:rPr lang="sl-SI" altLang="sl-SI" sz="1600"/>
              <a:t>ˇUn sepulcro para ellos de honor!.</a:t>
            </a:r>
            <a:br>
              <a:rPr lang="sl-SI" altLang="sl-SI" sz="1600"/>
            </a:br>
            <a:br>
              <a:rPr lang="sl-SI" altLang="sl-SI" sz="1600"/>
            </a:br>
            <a:br>
              <a:rPr lang="sl-SI" altLang="sl-SI" sz="1600"/>
            </a:br>
            <a:r>
              <a:rPr lang="sl-SI" altLang="sl-SI" sz="1600"/>
              <a:t>CORO</a:t>
            </a:r>
            <a:br>
              <a:rPr lang="sl-SI" altLang="sl-SI" sz="1600"/>
            </a:br>
            <a:r>
              <a:rPr lang="sl-SI" altLang="sl-SI" sz="1600"/>
              <a:t>Mexicanos, al grito de guerra</a:t>
            </a:r>
            <a:br>
              <a:rPr lang="sl-SI" altLang="sl-SI" sz="1600"/>
            </a:br>
            <a:r>
              <a:rPr lang="sl-SI" altLang="sl-SI" sz="1600"/>
              <a:t>El acero aprestad y el bridón,</a:t>
            </a:r>
            <a:br>
              <a:rPr lang="sl-SI" altLang="sl-SI" sz="1600"/>
            </a:br>
            <a:r>
              <a:rPr lang="sl-SI" altLang="sl-SI" sz="1600"/>
              <a:t>Y retiemble en sus centros la tierra </a:t>
            </a:r>
            <a:br>
              <a:rPr lang="sl-SI" altLang="sl-SI" sz="1600"/>
            </a:br>
            <a:r>
              <a:rPr lang="sl-SI" altLang="sl-SI" sz="1600"/>
              <a:t>Al sonoro rugir del cańón,</a:t>
            </a:r>
            <a:br>
              <a:rPr lang="sl-SI" altLang="sl-SI" sz="1600"/>
            </a:br>
            <a:r>
              <a:rPr lang="sl-SI" altLang="sl-SI" sz="1600"/>
              <a:t>Y retiemble en sus centros la tierra </a:t>
            </a:r>
            <a:br>
              <a:rPr lang="sl-SI" altLang="sl-SI" sz="1600"/>
            </a:br>
            <a:r>
              <a:rPr lang="sl-SI" altLang="sl-SI" sz="1600"/>
              <a:t>Al sonoro rugir del cańón.</a:t>
            </a:r>
            <a:r>
              <a:rPr lang="sl-SI" altLang="sl-SI" sz="1600">
                <a:solidFill>
                  <a:srgbClr val="CC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sl-SI" altLang="sl-SI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build="p"/>
      <p:bldP spid="12698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12A92F47-D16D-4980-853E-85F8B9E53B9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ZASTAVA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5FC8DB4-06C8-44B3-AE5D-369DDBAE862F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5763" cy="4498975"/>
          </a:xfrm>
        </p:spPr>
        <p:txBody>
          <a:bodyPr/>
          <a:lstStyle/>
          <a:p>
            <a:r>
              <a:rPr lang="sl-SI" altLang="sl-SI" sz="2800">
                <a:solidFill>
                  <a:schemeClr val="accent2"/>
                </a:solidFill>
              </a:rPr>
              <a:t>BARVE:</a:t>
            </a:r>
            <a:r>
              <a:rPr lang="sl-SI" altLang="sl-SI" sz="2800">
                <a:solidFill>
                  <a:srgbClr val="CC0000"/>
                </a:solidFill>
              </a:rPr>
              <a:t>zelena,bela,rdeča(druge)</a:t>
            </a:r>
          </a:p>
          <a:p>
            <a:r>
              <a:rPr lang="sl-SI" altLang="sl-SI" sz="2800">
                <a:solidFill>
                  <a:schemeClr val="accent2"/>
                </a:solidFill>
              </a:rPr>
              <a:t>SLIKA:</a:t>
            </a:r>
            <a:r>
              <a:rPr lang="sl-SI" altLang="sl-SI" sz="2800">
                <a:solidFill>
                  <a:srgbClr val="CC0000"/>
                </a:solidFill>
              </a:rPr>
              <a:t>na sredini zastave je orel. Orel stoji na kaktusu v rokah in kljunu pa ima kačo</a:t>
            </a:r>
            <a:endParaRPr lang="sl-SI" altLang="sl-SI" sz="2800">
              <a:solidFill>
                <a:schemeClr val="accent2"/>
              </a:solidFill>
            </a:endParaRPr>
          </a:p>
        </p:txBody>
      </p:sp>
      <p:pic>
        <p:nvPicPr>
          <p:cNvPr id="4103" name="Picture 7" descr="Mexican%20Flag">
            <a:extLst>
              <a:ext uri="{FF2B5EF4-FFF2-40B4-BE49-F238E27FC236}">
                <a16:creationId xmlns:a16="http://schemas.microsoft.com/office/drawing/2014/main" id="{F7409347-6E69-44BB-B86A-EA8B048546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229">
            <a:off x="4589463" y="2076450"/>
            <a:ext cx="4149725" cy="2473325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>
            <a:extLst>
              <a:ext uri="{FF2B5EF4-FFF2-40B4-BE49-F238E27FC236}">
                <a16:creationId xmlns:a16="http://schemas.microsoft.com/office/drawing/2014/main" id="{88BACE44-73E5-4117-9A20-AE9AA486FA8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Mehiški peso</a:t>
            </a:r>
          </a:p>
        </p:txBody>
      </p:sp>
      <p:pic>
        <p:nvPicPr>
          <p:cNvPr id="176138" name="Picture 10" descr="bec2_1">
            <a:extLst>
              <a:ext uri="{FF2B5EF4-FFF2-40B4-BE49-F238E27FC236}">
                <a16:creationId xmlns:a16="http://schemas.microsoft.com/office/drawing/2014/main" id="{05D88337-8DF3-4133-A8CA-4FB83CD068B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0538" y="1166813"/>
            <a:ext cx="2817812" cy="2606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9" name="Picture 11" descr="gold-bullion-mexico">
            <a:extLst>
              <a:ext uri="{FF2B5EF4-FFF2-40B4-BE49-F238E27FC236}">
                <a16:creationId xmlns:a16="http://schemas.microsoft.com/office/drawing/2014/main" id="{24DEDF14-EB51-4F81-837C-CE00CC7E9E7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963988"/>
            <a:ext cx="4495800" cy="224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40" name="Picture 12" descr="mexico-95">
            <a:extLst>
              <a:ext uri="{FF2B5EF4-FFF2-40B4-BE49-F238E27FC236}">
                <a16:creationId xmlns:a16="http://schemas.microsoft.com/office/drawing/2014/main" id="{7DA0CAFE-63EF-4104-B254-329E982DBEB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2093913"/>
            <a:ext cx="4194175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4389D170-FC6B-4379-9F0F-14F3AE5347E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CC0000"/>
                </a:solidFill>
                <a:latin typeface="Goudy Stout" pitchFamily="18" charset="0"/>
              </a:rPr>
              <a:t>prebivalstvo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7A1B377A-0F5B-4A5A-BEDE-9314CFA266BA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Nahuji-potomci Aztekov</a:t>
            </a:r>
          </a:p>
          <a:p>
            <a:r>
              <a:rPr lang="sl-SI" altLang="sl-SI" sz="2800"/>
              <a:t>Jukatanu-potomci Majev</a:t>
            </a:r>
          </a:p>
          <a:p>
            <a:r>
              <a:rPr lang="sl-SI" altLang="sl-SI" sz="2800"/>
              <a:t>Indijanska plemena</a:t>
            </a:r>
          </a:p>
          <a:p>
            <a:r>
              <a:rPr lang="sl-SI" altLang="sl-SI" sz="2800"/>
              <a:t>9%</a:t>
            </a:r>
            <a:r>
              <a:rPr lang="sl-SI" altLang="sl-SI" sz="2400"/>
              <a:t>čistokrvnih Indijancev</a:t>
            </a:r>
          </a:p>
          <a:p>
            <a:r>
              <a:rPr lang="sl-SI" altLang="sl-SI" sz="2800"/>
              <a:t>2%</a:t>
            </a:r>
            <a:r>
              <a:rPr lang="sl-SI" altLang="sl-SI" sz="2400"/>
              <a:t>čistokrvnih Špancev</a:t>
            </a:r>
          </a:p>
          <a:p>
            <a:r>
              <a:rPr lang="sl-SI" altLang="sl-SI" sz="2800"/>
              <a:t>Ostali so mehičani in potomci ljudstev</a:t>
            </a:r>
          </a:p>
        </p:txBody>
      </p:sp>
      <p:pic>
        <p:nvPicPr>
          <p:cNvPr id="134150" name="Picture 6" descr="tim">
            <a:extLst>
              <a:ext uri="{FF2B5EF4-FFF2-40B4-BE49-F238E27FC236}">
                <a16:creationId xmlns:a16="http://schemas.microsoft.com/office/drawing/2014/main" id="{C4BDC33C-2007-41F1-A091-7611F860F6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06361">
            <a:off x="4643438" y="1628775"/>
            <a:ext cx="3916362" cy="4421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72B07C20-4B66-4E10-8ADA-CBF891BE17C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vera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30B3C455-E8A6-40F7-BA29-63D0A29AE40C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chemeClr val="accent2"/>
                </a:solidFill>
              </a:rPr>
              <a:t>KATOLIČANI: </a:t>
            </a:r>
            <a:r>
              <a:rPr lang="sl-SI" altLang="sl-SI" sz="2800">
                <a:solidFill>
                  <a:srgbClr val="CC0000"/>
                </a:solidFill>
              </a:rPr>
              <a:t>90%</a:t>
            </a:r>
          </a:p>
          <a:p>
            <a:r>
              <a:rPr lang="sl-SI" altLang="sl-SI" sz="2800">
                <a:solidFill>
                  <a:schemeClr val="accent2"/>
                </a:solidFill>
              </a:rPr>
              <a:t>DRUGO ALI VERE NI:</a:t>
            </a:r>
            <a:r>
              <a:rPr lang="sl-SI" altLang="sl-SI" sz="2800">
                <a:solidFill>
                  <a:srgbClr val="CC0000"/>
                </a:solidFill>
              </a:rPr>
              <a:t> 10%</a:t>
            </a:r>
          </a:p>
          <a:p>
            <a:endParaRPr lang="sl-SI" altLang="sl-SI" sz="2800">
              <a:solidFill>
                <a:srgbClr val="CC0000"/>
              </a:solidFill>
            </a:endParaRPr>
          </a:p>
          <a:p>
            <a:endParaRPr lang="sl-SI" altLang="sl-SI" sz="2800">
              <a:solidFill>
                <a:srgbClr val="CC0000"/>
              </a:solidFill>
            </a:endParaRPr>
          </a:p>
          <a:p>
            <a:endParaRPr lang="sl-SI" altLang="sl-SI" sz="2800">
              <a:solidFill>
                <a:srgbClr val="CC0000"/>
              </a:solidFill>
            </a:endParaRPr>
          </a:p>
          <a:p>
            <a:endParaRPr lang="sl-SI" altLang="sl-SI" sz="2800">
              <a:solidFill>
                <a:srgbClr val="CC0000"/>
              </a:solidFill>
            </a:endParaRPr>
          </a:p>
          <a:p>
            <a:r>
              <a:rPr lang="sl-SI" altLang="sl-SI" sz="2800">
                <a:solidFill>
                  <a:srgbClr val="CC0000"/>
                </a:solidFill>
              </a:rPr>
              <a:t>NA SLIKI DEVICA GUADALUPE</a:t>
            </a:r>
          </a:p>
        </p:txBody>
      </p:sp>
      <p:pic>
        <p:nvPicPr>
          <p:cNvPr id="154631" name="Picture 7" descr="guadalupe2">
            <a:extLst>
              <a:ext uri="{FF2B5EF4-FFF2-40B4-BE49-F238E27FC236}">
                <a16:creationId xmlns:a16="http://schemas.microsoft.com/office/drawing/2014/main" id="{F62E0523-BD7E-4122-A674-087799FCB0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196975"/>
            <a:ext cx="3548063" cy="537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DC468B76-3D09-47DD-8296-E510807C745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Goudy Stout" pitchFamily="18" charset="0"/>
              </a:rPr>
              <a:t>Zgodovina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58B128B1-EC3B-4319-8555-A4D84B5CBD3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Maji in Azteki so poseljevali ozemlje</a:t>
            </a:r>
          </a:p>
          <a:p>
            <a:r>
              <a:rPr lang="sl-SI" altLang="sl-SI">
                <a:solidFill>
                  <a:srgbClr val="CC0000"/>
                </a:solidFill>
              </a:rPr>
              <a:t>16. stoletje prihod Špancev</a:t>
            </a:r>
          </a:p>
          <a:p>
            <a:r>
              <a:rPr lang="sl-SI" altLang="sl-SI">
                <a:solidFill>
                  <a:srgbClr val="CC0000"/>
                </a:solidFill>
              </a:rPr>
              <a:t>1521 začetek kolonizacij:Nova Španija</a:t>
            </a:r>
          </a:p>
          <a:p>
            <a:r>
              <a:rPr lang="sl-SI" altLang="sl-SI">
                <a:solidFill>
                  <a:srgbClr val="CC0000"/>
                </a:solidFill>
              </a:rPr>
              <a:t>1810  neodvisnost Španije</a:t>
            </a:r>
          </a:p>
          <a:p>
            <a:r>
              <a:rPr lang="sl-SI" altLang="sl-SI">
                <a:solidFill>
                  <a:srgbClr val="CC0000"/>
                </a:solidFill>
              </a:rPr>
              <a:t>1821 samostojnost Mehike</a:t>
            </a:r>
          </a:p>
          <a:p>
            <a:r>
              <a:rPr lang="sl-SI" altLang="sl-SI">
                <a:solidFill>
                  <a:srgbClr val="CC0000"/>
                </a:solidFill>
              </a:rPr>
              <a:t>Mehiško-Ameriške vojne</a:t>
            </a:r>
          </a:p>
          <a:p>
            <a:pPr lvl="1"/>
            <a:r>
              <a:rPr lang="sl-SI" altLang="sl-SI">
                <a:solidFill>
                  <a:srgbClr val="CC0000"/>
                </a:solidFill>
              </a:rPr>
              <a:t>Krčenje ozemlja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</p:bldLst>
  </p:timing>
</p:sld>
</file>

<file path=ppt/theme/theme1.xml><?xml version="1.0" encoding="utf-8"?>
<a:theme xmlns:a="http://schemas.openxmlformats.org/drawingml/2006/main" name="Kompas">
  <a:themeElements>
    <a:clrScheme name="Kompa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Komp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ompa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pa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0</TotalTime>
  <Words>358</Words>
  <Application>Microsoft Office PowerPoint</Application>
  <PresentationFormat>On-screen Show (4:3)</PresentationFormat>
  <Paragraphs>103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Elephant</vt:lpstr>
      <vt:lpstr>Goudy Stout</vt:lpstr>
      <vt:lpstr>Perpetua</vt:lpstr>
      <vt:lpstr>Tahoma</vt:lpstr>
      <vt:lpstr>Wingdings</vt:lpstr>
      <vt:lpstr>Kompas</vt:lpstr>
      <vt:lpstr>  MEHIKA</vt:lpstr>
      <vt:lpstr>OSNOVNI PODATKI</vt:lpstr>
      <vt:lpstr>DRŽAVE V MEHIKI</vt:lpstr>
      <vt:lpstr>HIMNA NACIONAL MEXICANO</vt:lpstr>
      <vt:lpstr>ZASTAVA</vt:lpstr>
      <vt:lpstr>Mehiški peso</vt:lpstr>
      <vt:lpstr>prebivalstvo</vt:lpstr>
      <vt:lpstr>vera</vt:lpstr>
      <vt:lpstr>Zgodovina</vt:lpstr>
      <vt:lpstr>ZGODOVINA</vt:lpstr>
      <vt:lpstr>pokrajina</vt:lpstr>
      <vt:lpstr>Vulkan Pico de Orizaba(5700m) </vt:lpstr>
      <vt:lpstr>ZEMLJEVID</vt:lpstr>
      <vt:lpstr>ZEMLJEVID</vt:lpstr>
      <vt:lpstr>ZEMLJEVID</vt:lpstr>
      <vt:lpstr>UMETNOST</vt:lpstr>
      <vt:lpstr>Glasba,umetnost</vt:lpstr>
      <vt:lpstr>KULINARIKA</vt:lpstr>
      <vt:lpstr>ŽIVLJENJE</vt:lpstr>
      <vt:lpstr>OBRTNIKI</vt:lpstr>
      <vt:lpstr>PowerPoint Presentation</vt:lpstr>
      <vt:lpstr>Tržnica</vt:lpstr>
      <vt:lpstr>PowerPoint Presentation</vt:lpstr>
      <vt:lpstr>PowerPoint Presentation</vt:lpstr>
      <vt:lpstr>ŠPORT</vt:lpstr>
      <vt:lpstr>FRIDA KAHLO</vt:lpstr>
      <vt:lpstr>MEHIKA (ponoči,podnevi)</vt:lpstr>
      <vt:lpstr>MESTA</vt:lpstr>
      <vt:lpstr>ZANIMIVOSTI</vt:lpstr>
      <vt:lpstr>ZANIMIVOSTI</vt:lpstr>
      <vt:lpstr>PLAŽE,PEČINE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2019-05-31T08:40:23Z</dcterms:created>
  <dcterms:modified xsi:type="dcterms:W3CDTF">2019-05-31T08:40:23Z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