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a:extLst>
              <a:ext uri="{FF2B5EF4-FFF2-40B4-BE49-F238E27FC236}">
                <a16:creationId xmlns:a16="http://schemas.microsoft.com/office/drawing/2014/main" id="{1F2F0384-E933-43E0-BFDF-5D0CC2DC282F}"/>
              </a:ext>
            </a:extLst>
          </p:cNvPr>
          <p:cNvSpPr>
            <a:spLocks noGrp="1"/>
          </p:cNvSpPr>
          <p:nvPr>
            <p:ph type="dt" sz="half" idx="10"/>
          </p:nvPr>
        </p:nvSpPr>
        <p:spPr/>
        <p:txBody>
          <a:bodyPr/>
          <a:lstStyle>
            <a:lvl1pPr>
              <a:defRPr/>
            </a:lvl1pPr>
          </a:lstStyle>
          <a:p>
            <a:pPr>
              <a:defRPr/>
            </a:pPr>
            <a:fld id="{69B42483-7FAD-4E8D-B8B1-8CED2AFBD30A}" type="datetimeFigureOut">
              <a:rPr lang="sl-SI"/>
              <a:pPr>
                <a:defRPr/>
              </a:pPr>
              <a:t>31. 05. 2019</a:t>
            </a:fld>
            <a:endParaRPr lang="sl-SI"/>
          </a:p>
        </p:txBody>
      </p:sp>
      <p:sp>
        <p:nvSpPr>
          <p:cNvPr id="5" name="Ograda noge 4">
            <a:extLst>
              <a:ext uri="{FF2B5EF4-FFF2-40B4-BE49-F238E27FC236}">
                <a16:creationId xmlns:a16="http://schemas.microsoft.com/office/drawing/2014/main" id="{75CE023B-1741-4B0D-901B-C91015B594A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FC9C9D5A-76E8-484E-BCA5-ABE03462F352}"/>
              </a:ext>
            </a:extLst>
          </p:cNvPr>
          <p:cNvSpPr>
            <a:spLocks noGrp="1"/>
          </p:cNvSpPr>
          <p:nvPr>
            <p:ph type="sldNum" sz="quarter" idx="12"/>
          </p:nvPr>
        </p:nvSpPr>
        <p:spPr/>
        <p:txBody>
          <a:bodyPr/>
          <a:lstStyle>
            <a:lvl1pPr>
              <a:defRPr/>
            </a:lvl1pPr>
          </a:lstStyle>
          <a:p>
            <a:fld id="{C606BE4F-7539-4976-B7C5-4C2E8BA3FE9E}" type="slidenum">
              <a:rPr lang="sl-SI" altLang="sl-SI"/>
              <a:pPr/>
              <a:t>‹#›</a:t>
            </a:fld>
            <a:endParaRPr lang="sl-SI" altLang="sl-SI"/>
          </a:p>
        </p:txBody>
      </p:sp>
    </p:spTree>
    <p:extLst>
      <p:ext uri="{BB962C8B-B14F-4D97-AF65-F5344CB8AC3E}">
        <p14:creationId xmlns:p14="http://schemas.microsoft.com/office/powerpoint/2010/main" val="372131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162FF742-FA8F-45EA-87FA-62EE702F0A23}"/>
              </a:ext>
            </a:extLst>
          </p:cNvPr>
          <p:cNvSpPr>
            <a:spLocks noGrp="1"/>
          </p:cNvSpPr>
          <p:nvPr>
            <p:ph type="dt" sz="half" idx="10"/>
          </p:nvPr>
        </p:nvSpPr>
        <p:spPr/>
        <p:txBody>
          <a:bodyPr/>
          <a:lstStyle>
            <a:lvl1pPr>
              <a:defRPr/>
            </a:lvl1pPr>
          </a:lstStyle>
          <a:p>
            <a:pPr>
              <a:defRPr/>
            </a:pPr>
            <a:fld id="{B13734EF-9B2F-402E-B4EA-5DCED2069C57}" type="datetimeFigureOut">
              <a:rPr lang="sl-SI"/>
              <a:pPr>
                <a:defRPr/>
              </a:pPr>
              <a:t>31. 05. 2019</a:t>
            </a:fld>
            <a:endParaRPr lang="sl-SI"/>
          </a:p>
        </p:txBody>
      </p:sp>
      <p:sp>
        <p:nvSpPr>
          <p:cNvPr id="5" name="Ograda noge 4">
            <a:extLst>
              <a:ext uri="{FF2B5EF4-FFF2-40B4-BE49-F238E27FC236}">
                <a16:creationId xmlns:a16="http://schemas.microsoft.com/office/drawing/2014/main" id="{48594DD1-9F49-4EF5-AC98-7DB81E009540}"/>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1EBF18A-D8EC-416B-9DBC-F5E83B8C65D8}"/>
              </a:ext>
            </a:extLst>
          </p:cNvPr>
          <p:cNvSpPr>
            <a:spLocks noGrp="1"/>
          </p:cNvSpPr>
          <p:nvPr>
            <p:ph type="sldNum" sz="quarter" idx="12"/>
          </p:nvPr>
        </p:nvSpPr>
        <p:spPr/>
        <p:txBody>
          <a:bodyPr/>
          <a:lstStyle>
            <a:lvl1pPr>
              <a:defRPr/>
            </a:lvl1pPr>
          </a:lstStyle>
          <a:p>
            <a:fld id="{DFB4462B-4F17-4432-B4A6-07CEA1D12568}" type="slidenum">
              <a:rPr lang="sl-SI" altLang="sl-SI"/>
              <a:pPr/>
              <a:t>‹#›</a:t>
            </a:fld>
            <a:endParaRPr lang="sl-SI" altLang="sl-SI"/>
          </a:p>
        </p:txBody>
      </p:sp>
    </p:spTree>
    <p:extLst>
      <p:ext uri="{BB962C8B-B14F-4D97-AF65-F5344CB8AC3E}">
        <p14:creationId xmlns:p14="http://schemas.microsoft.com/office/powerpoint/2010/main" val="399017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F83EFBE3-509F-4B8C-8B9D-6F23D2C4A3CA}"/>
              </a:ext>
            </a:extLst>
          </p:cNvPr>
          <p:cNvSpPr>
            <a:spLocks noGrp="1"/>
          </p:cNvSpPr>
          <p:nvPr>
            <p:ph type="dt" sz="half" idx="10"/>
          </p:nvPr>
        </p:nvSpPr>
        <p:spPr/>
        <p:txBody>
          <a:bodyPr/>
          <a:lstStyle>
            <a:lvl1pPr>
              <a:defRPr/>
            </a:lvl1pPr>
          </a:lstStyle>
          <a:p>
            <a:pPr>
              <a:defRPr/>
            </a:pPr>
            <a:fld id="{AC5A7EEE-DEDE-4462-B4B5-917FCD8471F5}" type="datetimeFigureOut">
              <a:rPr lang="sl-SI"/>
              <a:pPr>
                <a:defRPr/>
              </a:pPr>
              <a:t>31. 05. 2019</a:t>
            </a:fld>
            <a:endParaRPr lang="sl-SI"/>
          </a:p>
        </p:txBody>
      </p:sp>
      <p:sp>
        <p:nvSpPr>
          <p:cNvPr id="5" name="Ograda noge 4">
            <a:extLst>
              <a:ext uri="{FF2B5EF4-FFF2-40B4-BE49-F238E27FC236}">
                <a16:creationId xmlns:a16="http://schemas.microsoft.com/office/drawing/2014/main" id="{9762D7E1-B39D-4581-89D1-F61466A56646}"/>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1CC0885A-788C-4E74-82ED-E5B6FB8971B1}"/>
              </a:ext>
            </a:extLst>
          </p:cNvPr>
          <p:cNvSpPr>
            <a:spLocks noGrp="1"/>
          </p:cNvSpPr>
          <p:nvPr>
            <p:ph type="sldNum" sz="quarter" idx="12"/>
          </p:nvPr>
        </p:nvSpPr>
        <p:spPr/>
        <p:txBody>
          <a:bodyPr/>
          <a:lstStyle>
            <a:lvl1pPr>
              <a:defRPr/>
            </a:lvl1pPr>
          </a:lstStyle>
          <a:p>
            <a:fld id="{97F08FB6-8369-4BB3-8EB0-B02FC0C5676B}" type="slidenum">
              <a:rPr lang="sl-SI" altLang="sl-SI"/>
              <a:pPr/>
              <a:t>‹#›</a:t>
            </a:fld>
            <a:endParaRPr lang="sl-SI" altLang="sl-SI"/>
          </a:p>
        </p:txBody>
      </p:sp>
    </p:spTree>
    <p:extLst>
      <p:ext uri="{BB962C8B-B14F-4D97-AF65-F5344CB8AC3E}">
        <p14:creationId xmlns:p14="http://schemas.microsoft.com/office/powerpoint/2010/main" val="3640647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04E9ECD5-83C1-4A2A-8473-EBDEAF523831}"/>
              </a:ext>
            </a:extLst>
          </p:cNvPr>
          <p:cNvSpPr>
            <a:spLocks noGrp="1"/>
          </p:cNvSpPr>
          <p:nvPr>
            <p:ph type="dt" sz="half" idx="10"/>
          </p:nvPr>
        </p:nvSpPr>
        <p:spPr/>
        <p:txBody>
          <a:bodyPr/>
          <a:lstStyle>
            <a:lvl1pPr>
              <a:defRPr/>
            </a:lvl1pPr>
          </a:lstStyle>
          <a:p>
            <a:pPr>
              <a:defRPr/>
            </a:pPr>
            <a:fld id="{E53995CA-8814-4F33-B471-9A7EB79B609F}" type="datetimeFigureOut">
              <a:rPr lang="sl-SI"/>
              <a:pPr>
                <a:defRPr/>
              </a:pPr>
              <a:t>31. 05. 2019</a:t>
            </a:fld>
            <a:endParaRPr lang="sl-SI"/>
          </a:p>
        </p:txBody>
      </p:sp>
      <p:sp>
        <p:nvSpPr>
          <p:cNvPr id="5" name="Ograda noge 4">
            <a:extLst>
              <a:ext uri="{FF2B5EF4-FFF2-40B4-BE49-F238E27FC236}">
                <a16:creationId xmlns:a16="http://schemas.microsoft.com/office/drawing/2014/main" id="{E25745CD-17D3-4F70-B548-BA1CB32A6A8C}"/>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37880A44-A785-4574-B299-52F10400EDB8}"/>
              </a:ext>
            </a:extLst>
          </p:cNvPr>
          <p:cNvSpPr>
            <a:spLocks noGrp="1"/>
          </p:cNvSpPr>
          <p:nvPr>
            <p:ph type="sldNum" sz="quarter" idx="12"/>
          </p:nvPr>
        </p:nvSpPr>
        <p:spPr/>
        <p:txBody>
          <a:bodyPr/>
          <a:lstStyle>
            <a:lvl1pPr>
              <a:defRPr/>
            </a:lvl1pPr>
          </a:lstStyle>
          <a:p>
            <a:fld id="{D758C9D0-818B-48F6-9115-FF6AD9C9308A}" type="slidenum">
              <a:rPr lang="sl-SI" altLang="sl-SI"/>
              <a:pPr/>
              <a:t>‹#›</a:t>
            </a:fld>
            <a:endParaRPr lang="sl-SI" altLang="sl-SI"/>
          </a:p>
        </p:txBody>
      </p:sp>
    </p:spTree>
    <p:extLst>
      <p:ext uri="{BB962C8B-B14F-4D97-AF65-F5344CB8AC3E}">
        <p14:creationId xmlns:p14="http://schemas.microsoft.com/office/powerpoint/2010/main" val="96556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a:extLst>
              <a:ext uri="{FF2B5EF4-FFF2-40B4-BE49-F238E27FC236}">
                <a16:creationId xmlns:a16="http://schemas.microsoft.com/office/drawing/2014/main" id="{F46C5B51-BA47-4A6C-BAA0-F4403741F12B}"/>
              </a:ext>
            </a:extLst>
          </p:cNvPr>
          <p:cNvSpPr>
            <a:spLocks noGrp="1"/>
          </p:cNvSpPr>
          <p:nvPr>
            <p:ph type="dt" sz="half" idx="10"/>
          </p:nvPr>
        </p:nvSpPr>
        <p:spPr/>
        <p:txBody>
          <a:bodyPr/>
          <a:lstStyle>
            <a:lvl1pPr>
              <a:defRPr/>
            </a:lvl1pPr>
          </a:lstStyle>
          <a:p>
            <a:pPr>
              <a:defRPr/>
            </a:pPr>
            <a:fld id="{BC34D90D-9B9E-4AF3-931A-712F796DBC41}" type="datetimeFigureOut">
              <a:rPr lang="sl-SI"/>
              <a:pPr>
                <a:defRPr/>
              </a:pPr>
              <a:t>31. 05. 2019</a:t>
            </a:fld>
            <a:endParaRPr lang="sl-SI"/>
          </a:p>
        </p:txBody>
      </p:sp>
      <p:sp>
        <p:nvSpPr>
          <p:cNvPr id="5" name="Ograda noge 4">
            <a:extLst>
              <a:ext uri="{FF2B5EF4-FFF2-40B4-BE49-F238E27FC236}">
                <a16:creationId xmlns:a16="http://schemas.microsoft.com/office/drawing/2014/main" id="{F490F0AD-6498-4E76-BCC3-4B89E3135C98}"/>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79AF9CC8-E2CD-4F5D-A40C-B615A0CFA8B7}"/>
              </a:ext>
            </a:extLst>
          </p:cNvPr>
          <p:cNvSpPr>
            <a:spLocks noGrp="1"/>
          </p:cNvSpPr>
          <p:nvPr>
            <p:ph type="sldNum" sz="quarter" idx="12"/>
          </p:nvPr>
        </p:nvSpPr>
        <p:spPr/>
        <p:txBody>
          <a:bodyPr/>
          <a:lstStyle>
            <a:lvl1pPr>
              <a:defRPr/>
            </a:lvl1pPr>
          </a:lstStyle>
          <a:p>
            <a:fld id="{19BF30E8-67F2-48EF-A89E-BAEBC59F6BAB}" type="slidenum">
              <a:rPr lang="sl-SI" altLang="sl-SI"/>
              <a:pPr/>
              <a:t>‹#›</a:t>
            </a:fld>
            <a:endParaRPr lang="sl-SI" altLang="sl-SI"/>
          </a:p>
        </p:txBody>
      </p:sp>
    </p:spTree>
    <p:extLst>
      <p:ext uri="{BB962C8B-B14F-4D97-AF65-F5344CB8AC3E}">
        <p14:creationId xmlns:p14="http://schemas.microsoft.com/office/powerpoint/2010/main" val="316512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5F178166-B5F6-4A3E-968E-591407B24242}"/>
              </a:ext>
            </a:extLst>
          </p:cNvPr>
          <p:cNvSpPr>
            <a:spLocks noGrp="1"/>
          </p:cNvSpPr>
          <p:nvPr>
            <p:ph type="dt" sz="half" idx="10"/>
          </p:nvPr>
        </p:nvSpPr>
        <p:spPr/>
        <p:txBody>
          <a:bodyPr/>
          <a:lstStyle>
            <a:lvl1pPr>
              <a:defRPr/>
            </a:lvl1pPr>
          </a:lstStyle>
          <a:p>
            <a:pPr>
              <a:defRPr/>
            </a:pPr>
            <a:fld id="{7A81EBD5-A4A7-479D-BBFA-3DE6D46BD8C9}" type="datetimeFigureOut">
              <a:rPr lang="sl-SI"/>
              <a:pPr>
                <a:defRPr/>
              </a:pPr>
              <a:t>31. 05. 2019</a:t>
            </a:fld>
            <a:endParaRPr lang="sl-SI"/>
          </a:p>
        </p:txBody>
      </p:sp>
      <p:sp>
        <p:nvSpPr>
          <p:cNvPr id="6" name="Ograda noge 4">
            <a:extLst>
              <a:ext uri="{FF2B5EF4-FFF2-40B4-BE49-F238E27FC236}">
                <a16:creationId xmlns:a16="http://schemas.microsoft.com/office/drawing/2014/main" id="{7AD69122-CA21-477B-B6B5-1F084ACFF2CD}"/>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B8C04C68-A042-4594-8EC0-15EA711DC92C}"/>
              </a:ext>
            </a:extLst>
          </p:cNvPr>
          <p:cNvSpPr>
            <a:spLocks noGrp="1"/>
          </p:cNvSpPr>
          <p:nvPr>
            <p:ph type="sldNum" sz="quarter" idx="12"/>
          </p:nvPr>
        </p:nvSpPr>
        <p:spPr/>
        <p:txBody>
          <a:bodyPr/>
          <a:lstStyle>
            <a:lvl1pPr>
              <a:defRPr/>
            </a:lvl1pPr>
          </a:lstStyle>
          <a:p>
            <a:fld id="{F69C2ADF-DDC5-446A-B987-6B37CE334D9A}" type="slidenum">
              <a:rPr lang="sl-SI" altLang="sl-SI"/>
              <a:pPr/>
              <a:t>‹#›</a:t>
            </a:fld>
            <a:endParaRPr lang="sl-SI" altLang="sl-SI"/>
          </a:p>
        </p:txBody>
      </p:sp>
    </p:spTree>
    <p:extLst>
      <p:ext uri="{BB962C8B-B14F-4D97-AF65-F5344CB8AC3E}">
        <p14:creationId xmlns:p14="http://schemas.microsoft.com/office/powerpoint/2010/main" val="301869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FCB25029-901A-40D6-9E3D-174FA01D6F8C}"/>
              </a:ext>
            </a:extLst>
          </p:cNvPr>
          <p:cNvSpPr>
            <a:spLocks noGrp="1"/>
          </p:cNvSpPr>
          <p:nvPr>
            <p:ph type="dt" sz="half" idx="10"/>
          </p:nvPr>
        </p:nvSpPr>
        <p:spPr/>
        <p:txBody>
          <a:bodyPr/>
          <a:lstStyle>
            <a:lvl1pPr>
              <a:defRPr/>
            </a:lvl1pPr>
          </a:lstStyle>
          <a:p>
            <a:pPr>
              <a:defRPr/>
            </a:pPr>
            <a:fld id="{2296A5EC-967B-453A-9E8D-0DD5547A64FC}" type="datetimeFigureOut">
              <a:rPr lang="sl-SI"/>
              <a:pPr>
                <a:defRPr/>
              </a:pPr>
              <a:t>31. 05. 2019</a:t>
            </a:fld>
            <a:endParaRPr lang="sl-SI"/>
          </a:p>
        </p:txBody>
      </p:sp>
      <p:sp>
        <p:nvSpPr>
          <p:cNvPr id="8" name="Ograda noge 4">
            <a:extLst>
              <a:ext uri="{FF2B5EF4-FFF2-40B4-BE49-F238E27FC236}">
                <a16:creationId xmlns:a16="http://schemas.microsoft.com/office/drawing/2014/main" id="{5B0E611A-DC4C-48DA-915F-3EF2DCD60DDF}"/>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23070F04-31D1-49AA-8B02-4B28F2A5585B}"/>
              </a:ext>
            </a:extLst>
          </p:cNvPr>
          <p:cNvSpPr>
            <a:spLocks noGrp="1"/>
          </p:cNvSpPr>
          <p:nvPr>
            <p:ph type="sldNum" sz="quarter" idx="12"/>
          </p:nvPr>
        </p:nvSpPr>
        <p:spPr/>
        <p:txBody>
          <a:bodyPr/>
          <a:lstStyle>
            <a:lvl1pPr>
              <a:defRPr/>
            </a:lvl1pPr>
          </a:lstStyle>
          <a:p>
            <a:fld id="{84ADD40F-2D1F-456D-8A3C-CF887685B91F}" type="slidenum">
              <a:rPr lang="sl-SI" altLang="sl-SI"/>
              <a:pPr/>
              <a:t>‹#›</a:t>
            </a:fld>
            <a:endParaRPr lang="sl-SI" altLang="sl-SI"/>
          </a:p>
        </p:txBody>
      </p:sp>
    </p:spTree>
    <p:extLst>
      <p:ext uri="{BB962C8B-B14F-4D97-AF65-F5344CB8AC3E}">
        <p14:creationId xmlns:p14="http://schemas.microsoft.com/office/powerpoint/2010/main" val="33822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3">
            <a:extLst>
              <a:ext uri="{FF2B5EF4-FFF2-40B4-BE49-F238E27FC236}">
                <a16:creationId xmlns:a16="http://schemas.microsoft.com/office/drawing/2014/main" id="{EB34F60F-F716-4663-8A1D-D6A048821862}"/>
              </a:ext>
            </a:extLst>
          </p:cNvPr>
          <p:cNvSpPr>
            <a:spLocks noGrp="1"/>
          </p:cNvSpPr>
          <p:nvPr>
            <p:ph type="dt" sz="half" idx="10"/>
          </p:nvPr>
        </p:nvSpPr>
        <p:spPr/>
        <p:txBody>
          <a:bodyPr/>
          <a:lstStyle>
            <a:lvl1pPr>
              <a:defRPr/>
            </a:lvl1pPr>
          </a:lstStyle>
          <a:p>
            <a:pPr>
              <a:defRPr/>
            </a:pPr>
            <a:fld id="{244652C5-8844-4B80-B31C-EAAFF39BBAF2}" type="datetimeFigureOut">
              <a:rPr lang="sl-SI"/>
              <a:pPr>
                <a:defRPr/>
              </a:pPr>
              <a:t>31. 05. 2019</a:t>
            </a:fld>
            <a:endParaRPr lang="sl-SI"/>
          </a:p>
        </p:txBody>
      </p:sp>
      <p:sp>
        <p:nvSpPr>
          <p:cNvPr id="4" name="Ograda noge 4">
            <a:extLst>
              <a:ext uri="{FF2B5EF4-FFF2-40B4-BE49-F238E27FC236}">
                <a16:creationId xmlns:a16="http://schemas.microsoft.com/office/drawing/2014/main" id="{1752697A-ECB6-41F8-9C09-0330E85D4E63}"/>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35F12F8F-0DF7-41FB-9D8F-44F69A2FF39C}"/>
              </a:ext>
            </a:extLst>
          </p:cNvPr>
          <p:cNvSpPr>
            <a:spLocks noGrp="1"/>
          </p:cNvSpPr>
          <p:nvPr>
            <p:ph type="sldNum" sz="quarter" idx="12"/>
          </p:nvPr>
        </p:nvSpPr>
        <p:spPr/>
        <p:txBody>
          <a:bodyPr/>
          <a:lstStyle>
            <a:lvl1pPr>
              <a:defRPr/>
            </a:lvl1pPr>
          </a:lstStyle>
          <a:p>
            <a:fld id="{4DD2B0FE-3A17-4F38-BD62-BB151910FD94}" type="slidenum">
              <a:rPr lang="sl-SI" altLang="sl-SI"/>
              <a:pPr/>
              <a:t>‹#›</a:t>
            </a:fld>
            <a:endParaRPr lang="sl-SI" altLang="sl-SI"/>
          </a:p>
        </p:txBody>
      </p:sp>
    </p:spTree>
    <p:extLst>
      <p:ext uri="{BB962C8B-B14F-4D97-AF65-F5344CB8AC3E}">
        <p14:creationId xmlns:p14="http://schemas.microsoft.com/office/powerpoint/2010/main" val="2739843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59946778-6DF5-451E-BD29-CC2363AC695B}"/>
              </a:ext>
            </a:extLst>
          </p:cNvPr>
          <p:cNvSpPr>
            <a:spLocks noGrp="1"/>
          </p:cNvSpPr>
          <p:nvPr>
            <p:ph type="dt" sz="half" idx="10"/>
          </p:nvPr>
        </p:nvSpPr>
        <p:spPr/>
        <p:txBody>
          <a:bodyPr/>
          <a:lstStyle>
            <a:lvl1pPr>
              <a:defRPr/>
            </a:lvl1pPr>
          </a:lstStyle>
          <a:p>
            <a:pPr>
              <a:defRPr/>
            </a:pPr>
            <a:fld id="{CB8D49B7-3B37-4ACD-A7BA-9974EE66D09D}" type="datetimeFigureOut">
              <a:rPr lang="sl-SI"/>
              <a:pPr>
                <a:defRPr/>
              </a:pPr>
              <a:t>31. 05. 2019</a:t>
            </a:fld>
            <a:endParaRPr lang="sl-SI"/>
          </a:p>
        </p:txBody>
      </p:sp>
      <p:sp>
        <p:nvSpPr>
          <p:cNvPr id="3" name="Ograda noge 4">
            <a:extLst>
              <a:ext uri="{FF2B5EF4-FFF2-40B4-BE49-F238E27FC236}">
                <a16:creationId xmlns:a16="http://schemas.microsoft.com/office/drawing/2014/main" id="{0BDF0B87-3C49-4300-916E-D74FFBC0E556}"/>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783E4DF5-336E-48A5-9FC7-A54E6B76CD52}"/>
              </a:ext>
            </a:extLst>
          </p:cNvPr>
          <p:cNvSpPr>
            <a:spLocks noGrp="1"/>
          </p:cNvSpPr>
          <p:nvPr>
            <p:ph type="sldNum" sz="quarter" idx="12"/>
          </p:nvPr>
        </p:nvSpPr>
        <p:spPr/>
        <p:txBody>
          <a:bodyPr/>
          <a:lstStyle>
            <a:lvl1pPr>
              <a:defRPr/>
            </a:lvl1pPr>
          </a:lstStyle>
          <a:p>
            <a:fld id="{4B0FFC26-80DE-4465-AFA9-C5F95BD0D1A3}" type="slidenum">
              <a:rPr lang="sl-SI" altLang="sl-SI"/>
              <a:pPr/>
              <a:t>‹#›</a:t>
            </a:fld>
            <a:endParaRPr lang="sl-SI" altLang="sl-SI"/>
          </a:p>
        </p:txBody>
      </p:sp>
    </p:spTree>
    <p:extLst>
      <p:ext uri="{BB962C8B-B14F-4D97-AF65-F5344CB8AC3E}">
        <p14:creationId xmlns:p14="http://schemas.microsoft.com/office/powerpoint/2010/main" val="2301084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07E440F2-D005-423E-80A7-C252E16C2F0C}"/>
              </a:ext>
            </a:extLst>
          </p:cNvPr>
          <p:cNvSpPr>
            <a:spLocks noGrp="1"/>
          </p:cNvSpPr>
          <p:nvPr>
            <p:ph type="dt" sz="half" idx="10"/>
          </p:nvPr>
        </p:nvSpPr>
        <p:spPr/>
        <p:txBody>
          <a:bodyPr/>
          <a:lstStyle>
            <a:lvl1pPr>
              <a:defRPr/>
            </a:lvl1pPr>
          </a:lstStyle>
          <a:p>
            <a:pPr>
              <a:defRPr/>
            </a:pPr>
            <a:fld id="{E96CC0D8-7ADF-4724-B3B9-FA3D93D65D66}" type="datetimeFigureOut">
              <a:rPr lang="sl-SI"/>
              <a:pPr>
                <a:defRPr/>
              </a:pPr>
              <a:t>31. 05. 2019</a:t>
            </a:fld>
            <a:endParaRPr lang="sl-SI"/>
          </a:p>
        </p:txBody>
      </p:sp>
      <p:sp>
        <p:nvSpPr>
          <p:cNvPr id="6" name="Ograda noge 4">
            <a:extLst>
              <a:ext uri="{FF2B5EF4-FFF2-40B4-BE49-F238E27FC236}">
                <a16:creationId xmlns:a16="http://schemas.microsoft.com/office/drawing/2014/main" id="{AF9F3E60-3D29-463F-90FA-A7EEF889163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FDE198B0-6FC7-433A-8771-614FF72D485B}"/>
              </a:ext>
            </a:extLst>
          </p:cNvPr>
          <p:cNvSpPr>
            <a:spLocks noGrp="1"/>
          </p:cNvSpPr>
          <p:nvPr>
            <p:ph type="sldNum" sz="quarter" idx="12"/>
          </p:nvPr>
        </p:nvSpPr>
        <p:spPr/>
        <p:txBody>
          <a:bodyPr/>
          <a:lstStyle>
            <a:lvl1pPr>
              <a:defRPr/>
            </a:lvl1pPr>
          </a:lstStyle>
          <a:p>
            <a:fld id="{C40E50EE-5599-45CC-B983-66C4B1ACEE55}" type="slidenum">
              <a:rPr lang="sl-SI" altLang="sl-SI"/>
              <a:pPr/>
              <a:t>‹#›</a:t>
            </a:fld>
            <a:endParaRPr lang="sl-SI" altLang="sl-SI"/>
          </a:p>
        </p:txBody>
      </p:sp>
    </p:spTree>
    <p:extLst>
      <p:ext uri="{BB962C8B-B14F-4D97-AF65-F5344CB8AC3E}">
        <p14:creationId xmlns:p14="http://schemas.microsoft.com/office/powerpoint/2010/main" val="106125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3">
            <a:extLst>
              <a:ext uri="{FF2B5EF4-FFF2-40B4-BE49-F238E27FC236}">
                <a16:creationId xmlns:a16="http://schemas.microsoft.com/office/drawing/2014/main" id="{D453178C-C0CB-4FF0-9D43-B9E627F6E27E}"/>
              </a:ext>
            </a:extLst>
          </p:cNvPr>
          <p:cNvSpPr>
            <a:spLocks noGrp="1"/>
          </p:cNvSpPr>
          <p:nvPr>
            <p:ph type="dt" sz="half" idx="10"/>
          </p:nvPr>
        </p:nvSpPr>
        <p:spPr/>
        <p:txBody>
          <a:bodyPr/>
          <a:lstStyle>
            <a:lvl1pPr>
              <a:defRPr/>
            </a:lvl1pPr>
          </a:lstStyle>
          <a:p>
            <a:pPr>
              <a:defRPr/>
            </a:pPr>
            <a:fld id="{30FF286A-20E8-49B7-9334-0A785544FEB2}" type="datetimeFigureOut">
              <a:rPr lang="sl-SI"/>
              <a:pPr>
                <a:defRPr/>
              </a:pPr>
              <a:t>31. 05. 2019</a:t>
            </a:fld>
            <a:endParaRPr lang="sl-SI"/>
          </a:p>
        </p:txBody>
      </p:sp>
      <p:sp>
        <p:nvSpPr>
          <p:cNvPr id="6" name="Ograda noge 4">
            <a:extLst>
              <a:ext uri="{FF2B5EF4-FFF2-40B4-BE49-F238E27FC236}">
                <a16:creationId xmlns:a16="http://schemas.microsoft.com/office/drawing/2014/main" id="{2C1288F7-F255-4D09-B69B-B88DBDCEE61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F01FFA4-0374-4BBB-8A97-EF93340D9456}"/>
              </a:ext>
            </a:extLst>
          </p:cNvPr>
          <p:cNvSpPr>
            <a:spLocks noGrp="1"/>
          </p:cNvSpPr>
          <p:nvPr>
            <p:ph type="sldNum" sz="quarter" idx="12"/>
          </p:nvPr>
        </p:nvSpPr>
        <p:spPr/>
        <p:txBody>
          <a:bodyPr/>
          <a:lstStyle>
            <a:lvl1pPr>
              <a:defRPr/>
            </a:lvl1pPr>
          </a:lstStyle>
          <a:p>
            <a:fld id="{9E195D29-A55D-47EE-A850-58DAA32055B5}" type="slidenum">
              <a:rPr lang="sl-SI" altLang="sl-SI"/>
              <a:pPr/>
              <a:t>‹#›</a:t>
            </a:fld>
            <a:endParaRPr lang="sl-SI" altLang="sl-SI"/>
          </a:p>
        </p:txBody>
      </p:sp>
    </p:spTree>
    <p:extLst>
      <p:ext uri="{BB962C8B-B14F-4D97-AF65-F5344CB8AC3E}">
        <p14:creationId xmlns:p14="http://schemas.microsoft.com/office/powerpoint/2010/main" val="389177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0A78FECA-127E-46DE-8F98-95B0EF19D0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Uredite slog naslova matrice</a:t>
            </a:r>
          </a:p>
        </p:txBody>
      </p:sp>
      <p:sp>
        <p:nvSpPr>
          <p:cNvPr id="1027" name="Ograda besedila 2">
            <a:extLst>
              <a:ext uri="{FF2B5EF4-FFF2-40B4-BE49-F238E27FC236}">
                <a16:creationId xmlns:a16="http://schemas.microsoft.com/office/drawing/2014/main" id="{FB637F61-0DE5-4ED6-B2CC-5A27C531E44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E3EFC8C0-08AD-4447-9BF8-62DF172A633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0C4CC31-8E52-4536-A111-F83580667F5D}" type="datetimeFigureOut">
              <a:rPr lang="sl-SI"/>
              <a:pPr>
                <a:defRPr/>
              </a:pPr>
              <a:t>31. 05. 2019</a:t>
            </a:fld>
            <a:endParaRPr lang="sl-SI"/>
          </a:p>
        </p:txBody>
      </p:sp>
      <p:sp>
        <p:nvSpPr>
          <p:cNvPr id="5" name="Ograda noge 4">
            <a:extLst>
              <a:ext uri="{FF2B5EF4-FFF2-40B4-BE49-F238E27FC236}">
                <a16:creationId xmlns:a16="http://schemas.microsoft.com/office/drawing/2014/main" id="{F3FAD437-FFB7-40A9-9156-A64DD9AD230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E8675D22-4B40-42C3-AAC9-8DD2AE2E7B5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8C4AFB2-31E9-4287-9AD0-6FBC9A2D3F8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E61F0718-F9B0-4344-9F62-1BFAE563E8B8}"/>
              </a:ext>
            </a:extLst>
          </p:cNvPr>
          <p:cNvSpPr/>
          <p:nvPr/>
        </p:nvSpPr>
        <p:spPr>
          <a:xfrm>
            <a:off x="4410075" y="692150"/>
            <a:ext cx="4572000" cy="59102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sl-SI" b="1" i="1" dirty="0">
                <a:solidFill>
                  <a:srgbClr val="00B0F0"/>
                </a:solidFill>
              </a:rPr>
              <a:t> </a:t>
            </a:r>
            <a:endParaRPr lang="sl-SI" dirty="0">
              <a:solidFill>
                <a:srgbClr val="00B0F0"/>
              </a:solidFill>
            </a:endParaRPr>
          </a:p>
          <a:p>
            <a:pPr fontAlgn="auto">
              <a:spcBef>
                <a:spcPts val="0"/>
              </a:spcBef>
              <a:spcAft>
                <a:spcPts val="0"/>
              </a:spcAft>
              <a:defRPr/>
            </a:pPr>
            <a:r>
              <a:rPr lang="sl-SI" b="1" dirty="0">
                <a:latin typeface="Arial Narrow" pitchFamily="34" charset="0"/>
              </a:rPr>
              <a:t>Kljub resni ogroženost narave, Mehika ostaja ena izmed treh najbogatejših dežel s floro in favno. Tam najdemo več kot 30.000 vrst rastlinja, pa več kot 450 vrst sesalcev in 1.000 vrst ptic. </a:t>
            </a:r>
          </a:p>
          <a:p>
            <a:pPr fontAlgn="auto">
              <a:spcBef>
                <a:spcPts val="0"/>
              </a:spcBef>
              <a:spcAft>
                <a:spcPts val="0"/>
              </a:spcAft>
              <a:defRPr/>
            </a:pPr>
            <a:r>
              <a:rPr lang="sl-SI" b="1" dirty="0">
                <a:latin typeface="Arial Narrow" pitchFamily="34" charset="0"/>
              </a:rPr>
              <a:t>Puščava in grmičasti predeli pa kljub suši vsebuje še vedno pravo bogastvo življenja. Od rastlin najdemo tam kaktuse večjih vrst, kakšnih 300 jih je. Po vsakem nalivu kaktusi zacvetijo in ustvarijo posebno lepe cvetove. </a:t>
            </a:r>
          </a:p>
          <a:p>
            <a:pPr fontAlgn="auto">
              <a:spcBef>
                <a:spcPts val="0"/>
              </a:spcBef>
              <a:spcAft>
                <a:spcPts val="0"/>
              </a:spcAft>
              <a:defRPr/>
            </a:pPr>
            <a:r>
              <a:rPr lang="sl-SI" b="1" dirty="0">
                <a:latin typeface="Arial Narrow" pitchFamily="34" charset="0"/>
              </a:rPr>
              <a:t>Močvirnata področja zaradi urbanizacije izginjajo, z njimi pa tudi tamkajšnja flora. </a:t>
            </a:r>
          </a:p>
          <a:p>
            <a:pPr fontAlgn="auto">
              <a:spcBef>
                <a:spcPts val="0"/>
              </a:spcBef>
              <a:spcAft>
                <a:spcPts val="0"/>
              </a:spcAft>
              <a:defRPr/>
            </a:pPr>
            <a:r>
              <a:rPr lang="sl-SI" b="1" dirty="0">
                <a:latin typeface="Arial Narrow" pitchFamily="34" charset="0"/>
              </a:rPr>
              <a:t>V severni puščavi je pritlikava puščavska goščava, višje uspeva ostra trava in kakteje. Na pobočjih zahodnega gorovja so iglavci, na osrednji planoti pa pašniki. Na vzhodu je tropski deževni gozd, na višjih nadmorskih višinah pa subtropski deževni gozd. Na JZ območju ob Pacifiku rastejo listopadni mešani gozdovi. Gozd pokriva približno petino Mehike, zlasti na vzhodu in jugu.</a:t>
            </a:r>
          </a:p>
        </p:txBody>
      </p:sp>
      <p:sp>
        <p:nvSpPr>
          <p:cNvPr id="6" name="Pravokotnik 5">
            <a:extLst>
              <a:ext uri="{FF2B5EF4-FFF2-40B4-BE49-F238E27FC236}">
                <a16:creationId xmlns:a16="http://schemas.microsoft.com/office/drawing/2014/main" id="{28C400C7-0D48-4665-AB38-5DA1A46B0BBB}"/>
              </a:ext>
            </a:extLst>
          </p:cNvPr>
          <p:cNvSpPr/>
          <p:nvPr/>
        </p:nvSpPr>
        <p:spPr>
          <a:xfrm>
            <a:off x="2027588" y="0"/>
            <a:ext cx="4234685" cy="1107996"/>
          </a:xfrm>
          <a:prstGeom prst="rect">
            <a:avLst/>
          </a:prstGeom>
          <a:noFill/>
          <a:effectLst>
            <a:glow rad="101600">
              <a:schemeClr val="accent2">
                <a:satMod val="175000"/>
                <a:alpha val="40000"/>
              </a:schemeClr>
            </a:glow>
          </a:effectLst>
        </p:spPr>
        <p:txBody>
          <a:bodyPr wrap="none">
            <a:spAutoFit/>
          </a:bodyPr>
          <a:lstStyle/>
          <a:p>
            <a:pPr algn="ctr" fontAlgn="auto">
              <a:spcBef>
                <a:spcPts val="0"/>
              </a:spcBef>
              <a:spcAft>
                <a:spcPts val="0"/>
              </a:spcAft>
              <a:defRPr/>
            </a:pPr>
            <a:r>
              <a:rPr lang="sl-SI" sz="6600" b="1" i="1"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n-lt"/>
                <a:cs typeface="+mn-cs"/>
              </a:rPr>
              <a:t>Rastlinstvo</a:t>
            </a:r>
            <a:r>
              <a:rPr lang="sl-SI" sz="6600" b="1"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 </a:t>
            </a:r>
            <a:endParaRPr lang="sl-SI" sz="6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pic>
        <p:nvPicPr>
          <p:cNvPr id="2052" name="Picture 2">
            <a:extLst>
              <a:ext uri="{FF2B5EF4-FFF2-40B4-BE49-F238E27FC236}">
                <a16:creationId xmlns:a16="http://schemas.microsoft.com/office/drawing/2014/main" id="{731043CF-81FF-4C72-A4A7-EEFA7391A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063625"/>
            <a:ext cx="3676650" cy="276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3">
            <a:extLst>
              <a:ext uri="{FF2B5EF4-FFF2-40B4-BE49-F238E27FC236}">
                <a16:creationId xmlns:a16="http://schemas.microsoft.com/office/drawing/2014/main" id="{2168CAE9-12FD-4956-B6BB-204607AB7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933825"/>
            <a:ext cx="3678238" cy="294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Pravokotnik 3">
            <a:extLst>
              <a:ext uri="{FF2B5EF4-FFF2-40B4-BE49-F238E27FC236}">
                <a16:creationId xmlns:a16="http://schemas.microsoft.com/office/drawing/2014/main" id="{129406FF-27FF-4501-9360-BC48036EC7C7}"/>
              </a:ext>
            </a:extLst>
          </p:cNvPr>
          <p:cNvSpPr>
            <a:spLocks noChangeArrowheads="1"/>
          </p:cNvSpPr>
          <p:nvPr/>
        </p:nvSpPr>
        <p:spPr bwMode="auto">
          <a:xfrm>
            <a:off x="4140200" y="404813"/>
            <a:ext cx="4983163"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b="1">
                <a:latin typeface="Arial Narrow" panose="020B0606020202030204" pitchFamily="34" charset="0"/>
              </a:rPr>
              <a:t>S severa sta prišla na primer vilorog in belorepi jelen, prav tako pume, kojoti in pekariji (člani prašičje družine). Iz južne Amerike pa so Mehiko naselili pasavci, lenivci in mravljinčarji. </a:t>
            </a:r>
          </a:p>
          <a:p>
            <a:r>
              <a:rPr lang="sl-SI" altLang="sl-SI" b="1">
                <a:latin typeface="Arial Narrow" panose="020B0606020202030204" pitchFamily="34" charset="0"/>
              </a:rPr>
              <a:t>V tropskih gozdovih bivajo jaguarji, papige in majevska sveta ptica kvecal. V puščavi najdemo na primer puščavske želve, ki jim zaradi trgovanja z divjimi živalmi grozi izumrtje. Prav v teh puščavskih predelih pa najdemo tudi klopotače večih vrst. </a:t>
            </a:r>
          </a:p>
          <a:p>
            <a:r>
              <a:rPr lang="sl-SI" altLang="sl-SI" b="1">
                <a:latin typeface="Arial Narrow" panose="020B0606020202030204" pitchFamily="34" charset="0"/>
              </a:rPr>
              <a:t>V močvirskih predelih se nahajajo čaplje, flamingi, pa tudi različne žabe. Tam najdemo tudi tapirja, mesojedca iz Južne Amerike, ki pa ga tu ogrožajo aligatorji. Med manjšimi plazilci v Mehiki najdemo tudi rakuna in tajro, južnoameriško različico kune. </a:t>
            </a:r>
          </a:p>
          <a:p>
            <a:r>
              <a:rPr lang="sl-SI" altLang="sl-SI" b="1">
                <a:latin typeface="Arial Narrow" panose="020B0606020202030204" pitchFamily="34" charset="0"/>
              </a:rPr>
              <a:t>Na obali pogosto gnezdijo želve, v vodah Pacifika pa lahko vidimo kite. V Karibskem morju pogosto opazimo delfine, pa tudi cel kup raznovrstnih rib. V vodah se skriva tudi morska pahljača, ki še polepša čudovit koralni svet. Na gorskih področjih najdemo divje mačke in razne vrste kopitarjev. V Mehiki je tudi precej opic.</a:t>
            </a:r>
          </a:p>
        </p:txBody>
      </p:sp>
      <p:sp>
        <p:nvSpPr>
          <p:cNvPr id="5" name="Pravokotnik 4">
            <a:extLst>
              <a:ext uri="{FF2B5EF4-FFF2-40B4-BE49-F238E27FC236}">
                <a16:creationId xmlns:a16="http://schemas.microsoft.com/office/drawing/2014/main" id="{C4AA0A16-B096-4B38-AE41-804F0053D9D2}"/>
              </a:ext>
            </a:extLst>
          </p:cNvPr>
          <p:cNvSpPr/>
          <p:nvPr/>
        </p:nvSpPr>
        <p:spPr>
          <a:xfrm>
            <a:off x="323528" y="260648"/>
            <a:ext cx="3456719" cy="923330"/>
          </a:xfrm>
          <a:prstGeom prst="rect">
            <a:avLst/>
          </a:prstGeom>
          <a:noFill/>
        </p:spPr>
        <p:txBody>
          <a:bodyPr>
            <a:spAutoFit/>
          </a:bodyPr>
          <a:lstStyle/>
          <a:p>
            <a:pPr algn="ctr" fontAlgn="auto">
              <a:spcBef>
                <a:spcPts val="0"/>
              </a:spcBef>
              <a:spcAft>
                <a:spcPts val="0"/>
              </a:spcAft>
              <a:defRPr/>
            </a:pPr>
            <a:r>
              <a:rPr lang="sl-SI" sz="5400" b="1" dirty="0">
                <a:ln w="24500" cmpd="dbl">
                  <a:solidFill>
                    <a:schemeClr val="accent2">
                      <a:shade val="85000"/>
                      <a:satMod val="155000"/>
                    </a:schemeClr>
                  </a:solidFill>
                  <a:prstDash val="solid"/>
                  <a:miter lim="800000"/>
                </a:ln>
                <a:solidFill>
                  <a:srgbClr val="92D050"/>
                </a:solidFill>
                <a:effectLst>
                  <a:outerShdw blurRad="38100" dist="38100" dir="7020000" algn="tl">
                    <a:srgbClr val="000000">
                      <a:alpha val="35000"/>
                    </a:srgbClr>
                  </a:outerShdw>
                </a:effectLst>
                <a:latin typeface="+mn-lt"/>
                <a:cs typeface="+mn-cs"/>
              </a:rPr>
              <a:t>ŽIVALSTVO</a:t>
            </a:r>
          </a:p>
        </p:txBody>
      </p:sp>
      <p:pic>
        <p:nvPicPr>
          <p:cNvPr id="3076" name="Picture 2">
            <a:extLst>
              <a:ext uri="{FF2B5EF4-FFF2-40B4-BE49-F238E27FC236}">
                <a16:creationId xmlns:a16="http://schemas.microsoft.com/office/drawing/2014/main" id="{5C4F0B9F-F8A1-4304-943E-1477CF5A9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 y="1184275"/>
            <a:ext cx="1963738" cy="130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3">
            <a:extLst>
              <a:ext uri="{FF2B5EF4-FFF2-40B4-BE49-F238E27FC236}">
                <a16:creationId xmlns:a16="http://schemas.microsoft.com/office/drawing/2014/main" id="{6FD48D6F-7F56-4814-BB02-069DDDE86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92375"/>
            <a:ext cx="153670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4">
            <a:extLst>
              <a:ext uri="{FF2B5EF4-FFF2-40B4-BE49-F238E27FC236}">
                <a16:creationId xmlns:a16="http://schemas.microsoft.com/office/drawing/2014/main" id="{44F6C595-36C9-45AF-A374-C2ED0ACCE0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 y="4541838"/>
            <a:ext cx="2179638"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5">
            <a:extLst>
              <a:ext uri="{FF2B5EF4-FFF2-40B4-BE49-F238E27FC236}">
                <a16:creationId xmlns:a16="http://schemas.microsoft.com/office/drawing/2014/main" id="{EEBB1DDA-4928-4570-BDA9-D0B9C9BE1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1638" y="2487613"/>
            <a:ext cx="24479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6">
            <a:extLst>
              <a:ext uri="{FF2B5EF4-FFF2-40B4-BE49-F238E27FC236}">
                <a16:creationId xmlns:a16="http://schemas.microsoft.com/office/drawing/2014/main" id="{2DAAFBC7-0845-4985-B28A-CC6FE40B8B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2638" y="1176338"/>
            <a:ext cx="2044700"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7">
            <a:extLst>
              <a:ext uri="{FF2B5EF4-FFF2-40B4-BE49-F238E27FC236}">
                <a16:creationId xmlns:a16="http://schemas.microsoft.com/office/drawing/2014/main" id="{05906B35-49D5-4094-B717-7226FA76EC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2513" y="4541838"/>
            <a:ext cx="17748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On-screen Show (4:3)</PresentationFormat>
  <Paragraphs>11</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 Narrow</vt:lpstr>
      <vt:lpstr>Calibri</vt:lpstr>
      <vt:lpstr>Officeova tema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2019-05-31T08:40:23Z</dcterms:created>
  <dcterms:modified xsi:type="dcterms:W3CDTF">2019-05-31T08:40:23Z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