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79" r:id="rId5"/>
    <p:sldId id="280" r:id="rId6"/>
    <p:sldId id="259" r:id="rId7"/>
    <p:sldId id="260" r:id="rId8"/>
    <p:sldId id="281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26" autoAdjust="0"/>
  </p:normalViewPr>
  <p:slideViewPr>
    <p:cSldViewPr>
      <p:cViewPr varScale="1">
        <p:scale>
          <a:sx n="71" d="100"/>
          <a:sy n="71" d="100"/>
        </p:scale>
        <p:origin x="-13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>
            <a:extLst>
              <a:ext uri="{FF2B5EF4-FFF2-40B4-BE49-F238E27FC236}">
                <a16:creationId xmlns:a16="http://schemas.microsoft.com/office/drawing/2014/main" id="{1D80047C-1DAD-4F50-81BD-378D6E98ED29}"/>
              </a:ext>
            </a:extLst>
          </p:cNvPr>
          <p:cNvSpPr txBox="1"/>
          <p:nvPr/>
        </p:nvSpPr>
        <p:spPr>
          <a:xfrm>
            <a:off x="1828800" y="3159125"/>
            <a:ext cx="457200" cy="1035050"/>
          </a:xfrm>
          <a:prstGeom prst="rect">
            <a:avLst/>
          </a:prstGeom>
          <a:noFill/>
        </p:spPr>
        <p:txBody>
          <a:bodyPr lIns="0" tIns="9144" rIns="0" bIns="9144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5" name="Date Placeholder 14">
            <a:extLst>
              <a:ext uri="{FF2B5EF4-FFF2-40B4-BE49-F238E27FC236}">
                <a16:creationId xmlns:a16="http://schemas.microsoft.com/office/drawing/2014/main" id="{E24628F1-F964-49A5-AB4A-BD8B8A838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ADF2D-DED9-474D-A416-5D3E54A9F6AA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Slide Number Placeholder 15">
            <a:extLst>
              <a:ext uri="{FF2B5EF4-FFF2-40B4-BE49-F238E27FC236}">
                <a16:creationId xmlns:a16="http://schemas.microsoft.com/office/drawing/2014/main" id="{976F84BE-B294-4023-BB22-BB10AFAA95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0058AF-90A6-4F4E-9CD6-2B0A864BA897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Footer Placeholder 16">
            <a:extLst>
              <a:ext uri="{FF2B5EF4-FFF2-40B4-BE49-F238E27FC236}">
                <a16:creationId xmlns:a16="http://schemas.microsoft.com/office/drawing/2014/main" id="{4768F03E-EC8F-4F1B-A6DF-BE5FA17B5C5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2034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B9215-8CE7-4ED5-8504-18DDCE97D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125CA-AB4B-4DB6-ABBA-ABE0B8D6C1DE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6FCA4-C68F-420A-9E9E-555DE9410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F9D638-B826-4607-A254-9DE59B199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4EE2A-BBCA-480B-93A7-1D70476E122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2195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3B5073-3DD1-4A51-B939-675B12862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1E260-9E77-4C89-8832-69B094A82178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7314A-610D-4C15-9629-8FC80FE40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EE785-69AC-4C80-BD6F-D33B27933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F061F-C09D-4AD8-8FFF-94E2B225DB1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85444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31FEA5-042B-4F46-B268-33D421C58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0D36D-0E65-413C-8406-34B0E9444F30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D7786-FBE4-4ED6-9009-8DEF6A48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01399-D3AA-4E42-8068-C5A56DF84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74895-3EFA-4BFD-92EC-8412DE6B139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36095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>
            <a:extLst>
              <a:ext uri="{FF2B5EF4-FFF2-40B4-BE49-F238E27FC236}">
                <a16:creationId xmlns:a16="http://schemas.microsoft.com/office/drawing/2014/main" id="{A927D879-9B7D-4749-A4B7-2E908BD3C9AB}"/>
              </a:ext>
            </a:extLst>
          </p:cNvPr>
          <p:cNvSpPr txBox="1"/>
          <p:nvPr/>
        </p:nvSpPr>
        <p:spPr>
          <a:xfrm>
            <a:off x="4267200" y="4075113"/>
            <a:ext cx="457200" cy="10144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6" name="Date Placeholder 11">
            <a:extLst>
              <a:ext uri="{FF2B5EF4-FFF2-40B4-BE49-F238E27FC236}">
                <a16:creationId xmlns:a16="http://schemas.microsoft.com/office/drawing/2014/main" id="{4FA27FC7-3B28-4ACF-80AC-03C88F0FC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732FE-AA6E-47A8-AA90-6D93920083AA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7" name="Slide Number Placeholder 12">
            <a:extLst>
              <a:ext uri="{FF2B5EF4-FFF2-40B4-BE49-F238E27FC236}">
                <a16:creationId xmlns:a16="http://schemas.microsoft.com/office/drawing/2014/main" id="{B93EE7E2-BD75-4AF1-8458-C73F11D324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164EAC-5E32-4C25-9C91-14C49DF71948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8" name="Footer Placeholder 13">
            <a:extLst>
              <a:ext uri="{FF2B5EF4-FFF2-40B4-BE49-F238E27FC236}">
                <a16:creationId xmlns:a16="http://schemas.microsoft.com/office/drawing/2014/main" id="{7CDF47D0-5EF8-4757-A977-FF8BC9587F4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1483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F956C94-6525-40FC-B6BC-A7645BBC0E6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C6F34-560D-43A0-8298-4CC8866DF474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E84EDA0-AC7A-4398-96B0-E96990D8917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D64319D-B0CA-49C2-A3D8-44FB8A539DD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60DDEAC4-C54C-4194-BD8A-551177DBA03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07921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2">
            <a:extLst>
              <a:ext uri="{FF2B5EF4-FFF2-40B4-BE49-F238E27FC236}">
                <a16:creationId xmlns:a16="http://schemas.microsoft.com/office/drawing/2014/main" id="{BAB7B761-C3EF-4BE0-9B05-E1B900BAE98C}"/>
              </a:ext>
            </a:extLst>
          </p:cNvPr>
          <p:cNvSpPr txBox="1"/>
          <p:nvPr/>
        </p:nvSpPr>
        <p:spPr>
          <a:xfrm>
            <a:off x="1057275" y="520700"/>
            <a:ext cx="457200" cy="9223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{</a:t>
            </a:r>
          </a:p>
        </p:txBody>
      </p:sp>
      <p:sp>
        <p:nvSpPr>
          <p:cNvPr id="8" name="TextBox 17">
            <a:extLst>
              <a:ext uri="{FF2B5EF4-FFF2-40B4-BE49-F238E27FC236}">
                <a16:creationId xmlns:a16="http://schemas.microsoft.com/office/drawing/2014/main" id="{BA8C7891-F86F-4066-A6AB-19C05FD0C11A}"/>
              </a:ext>
            </a:extLst>
          </p:cNvPr>
          <p:cNvSpPr txBox="1"/>
          <p:nvPr/>
        </p:nvSpPr>
        <p:spPr>
          <a:xfrm>
            <a:off x="4779963" y="520700"/>
            <a:ext cx="457200" cy="9223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9" name="Date Placeholder 13">
            <a:extLst>
              <a:ext uri="{FF2B5EF4-FFF2-40B4-BE49-F238E27FC236}">
                <a16:creationId xmlns:a16="http://schemas.microsoft.com/office/drawing/2014/main" id="{7E57B10E-F268-4CCA-A75B-5ED9DA0B5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8FDD4-9F4C-43F7-84AD-F54B7BDE5C28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10" name="Slide Number Placeholder 14">
            <a:extLst>
              <a:ext uri="{FF2B5EF4-FFF2-40B4-BE49-F238E27FC236}">
                <a16:creationId xmlns:a16="http://schemas.microsoft.com/office/drawing/2014/main" id="{6767A947-D71A-498F-A559-2EB3A422A3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69A233-6A12-4F18-8BD3-FEA955A595CC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1" name="Footer Placeholder 15">
            <a:extLst>
              <a:ext uri="{FF2B5EF4-FFF2-40B4-BE49-F238E27FC236}">
                <a16:creationId xmlns:a16="http://schemas.microsoft.com/office/drawing/2014/main" id="{D7ED8D22-9FDF-4D1A-897C-6C2837D2E12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226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CC6ED13-4E4A-4144-A50E-3932CADAE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CD164-690F-4914-935C-0B0A7FBC7A6A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2A0EFB1-ED79-4833-9AF8-ABCC40C04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C3F5945-F02C-42BB-BA2B-BFB52827A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0AC17-102D-4B36-8EEA-BECDBAC5C3D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469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C87DA43-521E-47F8-9177-87D8E2161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D588B-71B2-4A8E-84B1-CBF0CBDBC3F9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C7A3E86-FFF4-41BA-A1D7-D8C94283A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106DC32-A140-4C6A-9557-55B1890FA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16C30-BBD2-4E03-A9CD-DF457E2E4FC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74494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>
            <a:extLst>
              <a:ext uri="{FF2B5EF4-FFF2-40B4-BE49-F238E27FC236}">
                <a16:creationId xmlns:a16="http://schemas.microsoft.com/office/drawing/2014/main" id="{FC261AAF-4FD7-4DB8-9926-87ADD9D0FCC2}"/>
              </a:ext>
            </a:extLst>
          </p:cNvPr>
          <p:cNvSpPr txBox="1"/>
          <p:nvPr/>
        </p:nvSpPr>
        <p:spPr>
          <a:xfrm>
            <a:off x="5329238" y="1774825"/>
            <a:ext cx="457200" cy="12303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6" name="Date Placeholder 14">
            <a:extLst>
              <a:ext uri="{FF2B5EF4-FFF2-40B4-BE49-F238E27FC236}">
                <a16:creationId xmlns:a16="http://schemas.microsoft.com/office/drawing/2014/main" id="{C38DDC09-249A-414C-ADC9-AB6DC3311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4C6B9-E620-4943-886A-98677CEC2032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7" name="Slide Number Placeholder 15">
            <a:extLst>
              <a:ext uri="{FF2B5EF4-FFF2-40B4-BE49-F238E27FC236}">
                <a16:creationId xmlns:a16="http://schemas.microsoft.com/office/drawing/2014/main" id="{2045D4BE-17F0-495B-BFB4-E2E051512A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9C2496-04E7-4801-8FA9-A432C8BE550A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8" name="Footer Placeholder 16">
            <a:extLst>
              <a:ext uri="{FF2B5EF4-FFF2-40B4-BE49-F238E27FC236}">
                <a16:creationId xmlns:a16="http://schemas.microsoft.com/office/drawing/2014/main" id="{FBC91ECE-F981-4A95-A704-7C39AD6B47F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70127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>
            <a:extLst>
              <a:ext uri="{FF2B5EF4-FFF2-40B4-BE49-F238E27FC236}">
                <a16:creationId xmlns:a16="http://schemas.microsoft.com/office/drawing/2014/main" id="{53B34C2F-4AEC-4DB1-8A72-29C8DE1108C9}"/>
              </a:ext>
            </a:extLst>
          </p:cNvPr>
          <p:cNvSpPr txBox="1"/>
          <p:nvPr/>
        </p:nvSpPr>
        <p:spPr>
          <a:xfrm>
            <a:off x="2435225" y="3332163"/>
            <a:ext cx="457200" cy="9223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{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Kliknite ikono, če želite dodati sliko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6" name="Date Placeholder 12">
            <a:extLst>
              <a:ext uri="{FF2B5EF4-FFF2-40B4-BE49-F238E27FC236}">
                <a16:creationId xmlns:a16="http://schemas.microsoft.com/office/drawing/2014/main" id="{FBD54774-6AE7-4BA6-8E56-1902F1B7B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9E5C1-63F2-4C97-9B3D-DF40DFAEA3BD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7" name="Slide Number Placeholder 13">
            <a:extLst>
              <a:ext uri="{FF2B5EF4-FFF2-40B4-BE49-F238E27FC236}">
                <a16:creationId xmlns:a16="http://schemas.microsoft.com/office/drawing/2014/main" id="{2BA9DC55-53F5-4917-9A00-B50873C25A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FE6022-329F-4197-80CF-233CC3E1750A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8" name="Footer Placeholder 14">
            <a:extLst>
              <a:ext uri="{FF2B5EF4-FFF2-40B4-BE49-F238E27FC236}">
                <a16:creationId xmlns:a16="http://schemas.microsoft.com/office/drawing/2014/main" id="{3D14101B-636A-42D3-B6DB-C581BFB5CBE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01443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2F07C73-5699-4F03-AD40-CD0D5CCE49C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030F05C-BF07-4E11-BA4B-76B0F4C64CF7}"/>
              </a:ext>
            </a:extLst>
          </p:cNvPr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41A32C5-1678-481C-BE5C-1738C3D40309}"/>
              </a:ext>
            </a:extLst>
          </p:cNvPr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B88BA44-E0B9-4C2D-80CD-A7C10269807A}"/>
              </a:ext>
            </a:extLst>
          </p:cNvPr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BA7433-B0C2-4435-AB4C-44995940A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875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3F3DBA-642C-4BEE-AF2D-6FF31ED23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33600" y="685800"/>
            <a:ext cx="60960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F12E3-0351-4BF5-9EB5-20BDBD6B61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alpha val="6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274C46D5-8626-4BC5-8911-3AD3BA584635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0C5CB-836A-4441-829A-5C281E879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22325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alpha val="6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B6A60-05EC-41CB-979A-1DA6A83F2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2325" y="5842000"/>
            <a:ext cx="2133600" cy="304800"/>
          </a:xfrm>
          <a:prstGeom prst="rect">
            <a:avLst/>
          </a:prstGeom>
        </p:spPr>
        <p:txBody>
          <a:bodyPr vert="horz" wrap="square" lIns="91440" tIns="45720" rIns="91440" bIns="9144" numCol="1" anchor="b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rgbClr val="FFFFFF"/>
                </a:solidFill>
              </a:defRPr>
            </a:lvl1pPr>
          </a:lstStyle>
          <a:p>
            <a:fld id="{DBBBE8A7-EE11-46EA-9069-7B7DF2A88082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77" r:id="rId2"/>
    <p:sldLayoutId id="2147483684" r:id="rId3"/>
    <p:sldLayoutId id="2147483678" r:id="rId4"/>
    <p:sldLayoutId id="2147483685" r:id="rId5"/>
    <p:sldLayoutId id="2147483679" r:id="rId6"/>
    <p:sldLayoutId id="2147483680" r:id="rId7"/>
    <p:sldLayoutId id="2147483686" r:id="rId8"/>
    <p:sldLayoutId id="2147483687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anose="0204050205050503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anose="0204050205050503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anose="0204050205050503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anose="02040502050505030304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55588" algn="l" rtl="0" fontAlgn="base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39763" indent="-255588" algn="l" rtl="0" fontAlgn="base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5588" algn="l" rtl="0" fontAlgn="base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4650" indent="-255588" algn="l" rtl="0" fontAlgn="base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18" Type="http://schemas.openxmlformats.org/officeDocument/2006/relationships/image" Target="../media/image19.jpeg"/><Relationship Id="rId26" Type="http://schemas.openxmlformats.org/officeDocument/2006/relationships/image" Target="../media/image27.jpeg"/><Relationship Id="rId3" Type="http://schemas.openxmlformats.org/officeDocument/2006/relationships/image" Target="../media/image4.png"/><Relationship Id="rId21" Type="http://schemas.openxmlformats.org/officeDocument/2006/relationships/image" Target="../media/image22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17" Type="http://schemas.openxmlformats.org/officeDocument/2006/relationships/image" Target="../media/image18.jpeg"/><Relationship Id="rId25" Type="http://schemas.openxmlformats.org/officeDocument/2006/relationships/image" Target="../media/image26.jpeg"/><Relationship Id="rId2" Type="http://schemas.openxmlformats.org/officeDocument/2006/relationships/image" Target="../media/image3.png"/><Relationship Id="rId16" Type="http://schemas.openxmlformats.org/officeDocument/2006/relationships/image" Target="../media/image17.jpeg"/><Relationship Id="rId20" Type="http://schemas.openxmlformats.org/officeDocument/2006/relationships/image" Target="../media/image2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24" Type="http://schemas.openxmlformats.org/officeDocument/2006/relationships/image" Target="../media/image25.jpeg"/><Relationship Id="rId5" Type="http://schemas.openxmlformats.org/officeDocument/2006/relationships/image" Target="../media/image6.jpeg"/><Relationship Id="rId15" Type="http://schemas.openxmlformats.org/officeDocument/2006/relationships/image" Target="../media/image16.jpeg"/><Relationship Id="rId23" Type="http://schemas.openxmlformats.org/officeDocument/2006/relationships/image" Target="../media/image24.jpeg"/><Relationship Id="rId28" Type="http://schemas.openxmlformats.org/officeDocument/2006/relationships/image" Target="../media/image29.jpeg"/><Relationship Id="rId10" Type="http://schemas.openxmlformats.org/officeDocument/2006/relationships/image" Target="../media/image11.jpeg"/><Relationship Id="rId19" Type="http://schemas.openxmlformats.org/officeDocument/2006/relationships/image" Target="../media/image20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Relationship Id="rId22" Type="http://schemas.openxmlformats.org/officeDocument/2006/relationships/image" Target="../media/image23.jpeg"/><Relationship Id="rId27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CcdW556H1Q" TargetMode="External"/><Relationship Id="rId2" Type="http://schemas.openxmlformats.org/officeDocument/2006/relationships/hyperlink" Target="http://www.youtube.com/watch?v=23qDl1aH9l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www.youtube.com/watch?v=sy4dkuZGuz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aZpV7t52bw" TargetMode="External"/><Relationship Id="rId2" Type="http://schemas.openxmlformats.org/officeDocument/2006/relationships/hyperlink" Target="http://www.youtube.com/watch?v=5X8-aWCU0do&amp;feature=player_embedde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bK2w_xz8jA" TargetMode="External"/><Relationship Id="rId2" Type="http://schemas.openxmlformats.org/officeDocument/2006/relationships/hyperlink" Target="http://www.youtube.com/watch?v=QOTd41K7X1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7434DDFF-FE5D-44AE-9785-708797E5CF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6847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0EDE5468-2F14-4297-A59F-6A65572478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475" y="5260975"/>
            <a:ext cx="1601788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4EC297DC-1873-4F72-A0B5-15E9C807EF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0"/>
            <a:ext cx="1912938" cy="15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834A425A-54A5-4DC1-9EB7-AF6DF1EAB7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0"/>
            <a:ext cx="2103437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1FC93C93-C986-43AC-AFD9-C13E0E5E819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438" y="0"/>
            <a:ext cx="2087562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AF4D297A-8BB3-4CE5-86D0-15BE1514AA4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25" y="-53975"/>
            <a:ext cx="1935163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lika 9">
            <a:extLst>
              <a:ext uri="{FF2B5EF4-FFF2-40B4-BE49-F238E27FC236}">
                <a16:creationId xmlns:a16="http://schemas.microsoft.com/office/drawing/2014/main" id="{10AA9C8A-D162-4976-8BC6-F29A5FEC461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763" y="1401763"/>
            <a:ext cx="1585912" cy="166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B91950AB-D114-4B88-9DEA-93242CB3BB0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196975"/>
            <a:ext cx="1714500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Slika 11">
            <a:extLst>
              <a:ext uri="{FF2B5EF4-FFF2-40B4-BE49-F238E27FC236}">
                <a16:creationId xmlns:a16="http://schemas.microsoft.com/office/drawing/2014/main" id="{F81F7C81-286C-4CB8-9A8B-5F9059B11A9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2068513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Slika 12">
            <a:extLst>
              <a:ext uri="{FF2B5EF4-FFF2-40B4-BE49-F238E27FC236}">
                <a16:creationId xmlns:a16="http://schemas.microsoft.com/office/drawing/2014/main" id="{DCFF6591-AE0E-425A-98F7-022BC6C4655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3325"/>
            <a:ext cx="1903413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Slika 13">
            <a:extLst>
              <a:ext uri="{FF2B5EF4-FFF2-40B4-BE49-F238E27FC236}">
                <a16:creationId xmlns:a16="http://schemas.microsoft.com/office/drawing/2014/main" id="{300B6E91-F210-4871-83BA-2E25B9D3542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322388"/>
            <a:ext cx="187325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Slika 14">
            <a:extLst>
              <a:ext uri="{FF2B5EF4-FFF2-40B4-BE49-F238E27FC236}">
                <a16:creationId xmlns:a16="http://schemas.microsoft.com/office/drawing/2014/main" id="{C662A097-6C70-45AD-A4F8-00D904116DC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2517775"/>
            <a:ext cx="1981200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Slika 15">
            <a:extLst>
              <a:ext uri="{FF2B5EF4-FFF2-40B4-BE49-F238E27FC236}">
                <a16:creationId xmlns:a16="http://schemas.microsoft.com/office/drawing/2014/main" id="{BAF5E92C-9AF0-47DB-B46F-728D640ADB2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475" y="2900363"/>
            <a:ext cx="1935163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Slika 16">
            <a:extLst>
              <a:ext uri="{FF2B5EF4-FFF2-40B4-BE49-F238E27FC236}">
                <a16:creationId xmlns:a16="http://schemas.microsoft.com/office/drawing/2014/main" id="{51FBE994-5038-49F3-A297-8845284CB0F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088" y="2751138"/>
            <a:ext cx="2155825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Slika 17">
            <a:extLst>
              <a:ext uri="{FF2B5EF4-FFF2-40B4-BE49-F238E27FC236}">
                <a16:creationId xmlns:a16="http://schemas.microsoft.com/office/drawing/2014/main" id="{83884D44-3740-4366-89C5-5412AF1B910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103563"/>
            <a:ext cx="19208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Slika 18">
            <a:extLst>
              <a:ext uri="{FF2B5EF4-FFF2-40B4-BE49-F238E27FC236}">
                <a16:creationId xmlns:a16="http://schemas.microsoft.com/office/drawing/2014/main" id="{7F84EA97-8B8A-4B7E-A991-80A35FC4321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328738"/>
            <a:ext cx="16462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Slika 19">
            <a:extLst>
              <a:ext uri="{FF2B5EF4-FFF2-40B4-BE49-F238E27FC236}">
                <a16:creationId xmlns:a16="http://schemas.microsoft.com/office/drawing/2014/main" id="{5EB56721-3B93-4610-913F-91774ED1ED3F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913" y="2266950"/>
            <a:ext cx="15621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Slika 20">
            <a:extLst>
              <a:ext uri="{FF2B5EF4-FFF2-40B4-BE49-F238E27FC236}">
                <a16:creationId xmlns:a16="http://schemas.microsoft.com/office/drawing/2014/main" id="{460E06F0-22C2-4C34-AD2F-4924D0C3FD1F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3719513"/>
            <a:ext cx="2117725" cy="137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Slika 21">
            <a:extLst>
              <a:ext uri="{FF2B5EF4-FFF2-40B4-BE49-F238E27FC236}">
                <a16:creationId xmlns:a16="http://schemas.microsoft.com/office/drawing/2014/main" id="{EFF55801-1904-49E7-831F-C98E6926E990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88" y="4292600"/>
            <a:ext cx="2179637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Slika 22">
            <a:extLst>
              <a:ext uri="{FF2B5EF4-FFF2-40B4-BE49-F238E27FC236}">
                <a16:creationId xmlns:a16="http://schemas.microsoft.com/office/drawing/2014/main" id="{CD1A9B45-D670-4DD7-893F-D613E3241CB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94" b="10645"/>
          <a:stretch>
            <a:fillRect/>
          </a:stretch>
        </p:blipFill>
        <p:spPr bwMode="auto">
          <a:xfrm>
            <a:off x="7713663" y="2247900"/>
            <a:ext cx="1524000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Slika 23">
            <a:extLst>
              <a:ext uri="{FF2B5EF4-FFF2-40B4-BE49-F238E27FC236}">
                <a16:creationId xmlns:a16="http://schemas.microsoft.com/office/drawing/2014/main" id="{3DAC7968-3FCA-436E-81F8-BEFDDF4F3A06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9325" y="3236913"/>
            <a:ext cx="1851025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Slika 24">
            <a:extLst>
              <a:ext uri="{FF2B5EF4-FFF2-40B4-BE49-F238E27FC236}">
                <a16:creationId xmlns:a16="http://schemas.microsoft.com/office/drawing/2014/main" id="{8D4E6B47-293E-46FE-8093-BB2DCB09EF19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563" y="4637088"/>
            <a:ext cx="1628775" cy="222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Slika 26">
            <a:extLst>
              <a:ext uri="{FF2B5EF4-FFF2-40B4-BE49-F238E27FC236}">
                <a16:creationId xmlns:a16="http://schemas.microsoft.com/office/drawing/2014/main" id="{52F82F34-F262-49A3-9842-BEF30268CDEC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0" y="5445125"/>
            <a:ext cx="1973263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Slika 25">
            <a:extLst>
              <a:ext uri="{FF2B5EF4-FFF2-40B4-BE49-F238E27FC236}">
                <a16:creationId xmlns:a16="http://schemas.microsoft.com/office/drawing/2014/main" id="{C0602813-C562-4C5E-9D60-4266C7FE7F53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638" y="4075113"/>
            <a:ext cx="2219325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Slika 28">
            <a:extLst>
              <a:ext uri="{FF2B5EF4-FFF2-40B4-BE49-F238E27FC236}">
                <a16:creationId xmlns:a16="http://schemas.microsoft.com/office/drawing/2014/main" id="{A6FAD374-29FA-4D93-AC12-5C42EE915737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3" y="4367213"/>
            <a:ext cx="1646237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Slika 29">
            <a:extLst>
              <a:ext uri="{FF2B5EF4-FFF2-40B4-BE49-F238E27FC236}">
                <a16:creationId xmlns:a16="http://schemas.microsoft.com/office/drawing/2014/main" id="{A701AE91-36B4-460A-B36E-AE8675AC52D2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5099050"/>
            <a:ext cx="2449513" cy="175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Slika 31">
            <a:extLst>
              <a:ext uri="{FF2B5EF4-FFF2-40B4-BE49-F238E27FC236}">
                <a16:creationId xmlns:a16="http://schemas.microsoft.com/office/drawing/2014/main" id="{31BBDC79-9559-43AF-94CB-070DEDF6B6C8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5538788"/>
            <a:ext cx="1881187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Slika 33">
            <a:extLst>
              <a:ext uri="{FF2B5EF4-FFF2-40B4-BE49-F238E27FC236}">
                <a16:creationId xmlns:a16="http://schemas.microsoft.com/office/drawing/2014/main" id="{EB736A5E-57AC-4FA4-AC27-2453E7E1543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550" y="1379538"/>
            <a:ext cx="1503363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dnaslov 2">
            <a:extLst>
              <a:ext uri="{FF2B5EF4-FFF2-40B4-BE49-F238E27FC236}">
                <a16:creationId xmlns:a16="http://schemas.microsoft.com/office/drawing/2014/main" id="{346D604C-789B-4749-A85C-952508F5BC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58125" y="660841"/>
            <a:ext cx="9295736" cy="2993648"/>
          </a:xfrm>
          <a:noFill/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16600" dirty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MORJE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8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9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0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1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12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3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3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4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5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15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6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17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8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18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9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B38C8CD-8897-4FEB-B4A4-082DB8AF8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333375"/>
            <a:ext cx="8229600" cy="525621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16600" dirty="0">
                <a:solidFill>
                  <a:srgbClr val="FFC000"/>
                </a:solidFill>
                <a:latin typeface="Lucida Handwriting" pitchFamily="66" charset="0"/>
              </a:rPr>
              <a:t>PTICE</a:t>
            </a:r>
            <a:br>
              <a:rPr lang="sl-SI" sz="13800" dirty="0">
                <a:solidFill>
                  <a:srgbClr val="FFC000"/>
                </a:solidFill>
              </a:rPr>
            </a:br>
            <a:r>
              <a:rPr lang="sl-SI" sz="8800" dirty="0">
                <a:solidFill>
                  <a:srgbClr val="FFC000"/>
                </a:solidFill>
                <a:latin typeface="Lucida Handwriting" pitchFamily="66" charset="0"/>
              </a:rPr>
              <a:t>OB MORJU</a:t>
            </a:r>
            <a:endParaRPr lang="sl-SI" sz="16600" dirty="0">
              <a:solidFill>
                <a:srgbClr val="FFC000"/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1FA8767-CEEC-4B4E-BADA-3C08CF0B3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8000" dirty="0">
                <a:solidFill>
                  <a:schemeClr val="accent6"/>
                </a:solidFill>
                <a:latin typeface="Lucida Handwriting" pitchFamily="66" charset="0"/>
              </a:rPr>
              <a:t>PINGVIN</a:t>
            </a:r>
          </a:p>
        </p:txBody>
      </p:sp>
      <p:sp>
        <p:nvSpPr>
          <p:cNvPr id="5" name="Ograda vsebine 4">
            <a:extLst>
              <a:ext uri="{FF2B5EF4-FFF2-40B4-BE49-F238E27FC236}">
                <a16:creationId xmlns:a16="http://schemas.microsoft.com/office/drawing/2014/main" id="{61D628CE-66C1-49F0-AAA4-8CF6BB865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l-SI" dirty="0">
                <a:solidFill>
                  <a:schemeClr val="tx1">
                    <a:lumMod val="95000"/>
                  </a:schemeClr>
                </a:solidFill>
                <a:hlinkClick r:id="rId2"/>
              </a:rPr>
              <a:t>http://www.youtube.com/watch?v=23qDl1aH9l4</a:t>
            </a:r>
            <a:endParaRPr lang="sl-SI" dirty="0">
              <a:solidFill>
                <a:schemeClr val="tx1">
                  <a:lumMod val="95000"/>
                </a:schemeClr>
              </a:solidFill>
            </a:endParaRPr>
          </a:p>
          <a:p>
            <a:pPr marL="18288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sl-SI" dirty="0">
              <a:solidFill>
                <a:schemeClr val="tx1">
                  <a:lumMod val="95000"/>
                </a:schemeClr>
              </a:solidFill>
            </a:endParaRPr>
          </a:p>
          <a:p>
            <a:pPr marL="18288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l-SI" dirty="0">
                <a:solidFill>
                  <a:schemeClr val="tx1">
                    <a:lumMod val="95000"/>
                  </a:schemeClr>
                </a:solidFill>
                <a:hlinkClick r:id="rId3"/>
              </a:rPr>
              <a:t>http://www.youtube.com/watch?v=rCcdW556H1Q</a:t>
            </a:r>
            <a:endParaRPr lang="sl-SI" dirty="0">
              <a:solidFill>
                <a:schemeClr val="tx1">
                  <a:lumMod val="95000"/>
                </a:schemeClr>
              </a:solidFill>
            </a:endParaRPr>
          </a:p>
          <a:p>
            <a:pPr marL="18288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sl-SI" dirty="0">
              <a:solidFill>
                <a:schemeClr val="tx1">
                  <a:lumMod val="95000"/>
                </a:schemeClr>
              </a:solidFill>
            </a:endParaRPr>
          </a:p>
          <a:p>
            <a:pPr marL="18288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l-SI" dirty="0">
                <a:solidFill>
                  <a:schemeClr val="tx1">
                    <a:lumMod val="95000"/>
                  </a:schemeClr>
                </a:solidFill>
                <a:hlinkClick r:id="rId4"/>
              </a:rPr>
              <a:t>http://www.youtube.com/watch?v=sy4dkuZGuz0</a:t>
            </a:r>
            <a:endParaRPr lang="sl-SI" dirty="0">
              <a:solidFill>
                <a:schemeClr val="tx1">
                  <a:lumMod val="95000"/>
                </a:schemeClr>
              </a:solidFill>
            </a:endParaRPr>
          </a:p>
          <a:p>
            <a:pPr marL="18288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sl-SI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4F7A4932-D4C1-4E1B-BD2B-8942CCBD4AF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292600"/>
            <a:ext cx="2074863" cy="207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grada vsebine 3">
            <a:extLst>
              <a:ext uri="{FF2B5EF4-FFF2-40B4-BE49-F238E27FC236}">
                <a16:creationId xmlns:a16="http://schemas.microsoft.com/office/drawing/2014/main" id="{5D81FECE-9CBE-4CDC-A6B2-AF74226F48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508500"/>
            <a:ext cx="2160588" cy="1889125"/>
          </a:xfrm>
        </p:spPr>
      </p:pic>
      <p:sp>
        <p:nvSpPr>
          <p:cNvPr id="3" name="Naslov 2">
            <a:extLst>
              <a:ext uri="{FF2B5EF4-FFF2-40B4-BE49-F238E27FC236}">
                <a16:creationId xmlns:a16="http://schemas.microsoft.com/office/drawing/2014/main" id="{CF5E7B82-A2CE-4D54-BA9D-0C41877D9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5157788"/>
            <a:ext cx="75438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8000" dirty="0">
                <a:latin typeface="Lucida Handwriting" pitchFamily="66" charset="0"/>
              </a:rPr>
              <a:t>GALEB</a:t>
            </a:r>
          </a:p>
        </p:txBody>
      </p:sp>
      <p:pic>
        <p:nvPicPr>
          <p:cNvPr id="2" name="Wildlife.wmv">
            <a:hlinkClick r:id="" action="ppaction://media"/>
            <a:extLst>
              <a:ext uri="{FF2B5EF4-FFF2-40B4-BE49-F238E27FC236}">
                <a16:creationId xmlns:a16="http://schemas.microsoft.com/office/drawing/2014/main" id="{82E09BE3-8EC6-4061-9A95-4CAB27B978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5724525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44000">
              <a:srgbClr val="6C5F6F"/>
            </a:gs>
            <a:gs pos="78999">
              <a:srgbClr val="C4D6EB"/>
            </a:gs>
            <a:gs pos="100000">
              <a:srgbClr val="FFEBFA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FFA23486-5ECB-4567-86A3-C5571E2BC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908050"/>
            <a:ext cx="8858250" cy="129698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5400" dirty="0">
                <a:latin typeface="Lucida Handwriting" pitchFamily="66" charset="0"/>
              </a:rPr>
              <a:t>SESALCI V MORJU</a:t>
            </a:r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8DA3391C-D0B4-4EA4-BD20-29CCF3A58C06}"/>
              </a:ext>
            </a:extLst>
          </p:cNvPr>
          <p:cNvSpPr/>
          <p:nvPr/>
        </p:nvSpPr>
        <p:spPr>
          <a:xfrm>
            <a:off x="569946" y="2967335"/>
            <a:ext cx="8004114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8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KITI, DELFINI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701C64E1-C0E2-469A-BCAB-43896DFC88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4581525"/>
            <a:ext cx="2089150" cy="207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F1D7AEA7-62AA-4FE1-97FE-EE0899CCA9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581525"/>
            <a:ext cx="2663825" cy="183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AC71A81F-6AF6-4A19-A945-D32F951424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713" y="4616450"/>
            <a:ext cx="24384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3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grada vsebine 3">
            <a:extLst>
              <a:ext uri="{FF2B5EF4-FFF2-40B4-BE49-F238E27FC236}">
                <a16:creationId xmlns:a16="http://schemas.microsoft.com/office/drawing/2014/main" id="{91F3FD6E-9A7C-4175-9B74-9E9EEF2CF4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716338"/>
            <a:ext cx="2560637" cy="1800225"/>
          </a:xfr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1B0EB373-8D89-4DC4-AF8D-23953BCEB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5300663"/>
            <a:ext cx="75438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9600" dirty="0">
                <a:latin typeface="Lucida Handwriting" pitchFamily="66" charset="0"/>
              </a:rPr>
              <a:t>KIT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15ECCBC7-59AA-4626-BA8C-F2AB1F9398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4724400"/>
            <a:ext cx="2354263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>
            <a:extLst>
              <a:ext uri="{FF2B5EF4-FFF2-40B4-BE49-F238E27FC236}">
                <a16:creationId xmlns:a16="http://schemas.microsoft.com/office/drawing/2014/main" id="{0D143180-C53F-4D6E-842F-4A64C067A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l-SI" dirty="0">
                <a:hlinkClick r:id="rId2"/>
              </a:rPr>
              <a:t>http://www.youtube.com/watch?v=5X8-aWCU0do&amp;feature=player_embedded</a:t>
            </a:r>
            <a:endParaRPr lang="sl-SI" dirty="0"/>
          </a:p>
          <a:p>
            <a:pPr marL="18288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sl-SI" dirty="0"/>
          </a:p>
          <a:p>
            <a:pPr marL="18288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sl-SI" dirty="0">
                <a:hlinkClick r:id="rId3"/>
              </a:rPr>
              <a:t>http://www.youtube.com/watch?v=taZpV7t52bw</a:t>
            </a:r>
            <a:endParaRPr lang="sl-SI" dirty="0"/>
          </a:p>
          <a:p>
            <a:pPr marL="18288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sl-SI" dirty="0"/>
          </a:p>
          <a:p>
            <a:pPr marL="18288" indent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sl-SI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0E434DE-96EF-46AF-B3B3-A9E0B06D1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8000" dirty="0">
                <a:latin typeface="Lucida Handwriting" pitchFamily="66" charset="0"/>
              </a:rPr>
              <a:t>DELFIN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1AED48DF-DDBB-4833-983A-E9879AE416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508500"/>
            <a:ext cx="2681288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>
            <a:extLst>
              <a:ext uri="{FF2B5EF4-FFF2-40B4-BE49-F238E27FC236}">
                <a16:creationId xmlns:a16="http://schemas.microsoft.com/office/drawing/2014/main" id="{808B387F-EBCE-4F15-9A78-64F00884D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56032" fontAlgn="auto">
              <a:spcAft>
                <a:spcPts val="0"/>
              </a:spcAft>
              <a:defRPr/>
            </a:pPr>
            <a:r>
              <a:rPr lang="sl-SI" dirty="0">
                <a:hlinkClick r:id="rId2"/>
              </a:rPr>
              <a:t>http://www.youtube.com/watch?v=QOTd41K7X14</a:t>
            </a:r>
            <a:endParaRPr lang="sl-SI" dirty="0"/>
          </a:p>
          <a:p>
            <a:pPr marL="274320" indent="-256032" fontAlgn="auto">
              <a:spcAft>
                <a:spcPts val="0"/>
              </a:spcAft>
              <a:defRPr/>
            </a:pPr>
            <a:endParaRPr lang="sl-SI" dirty="0"/>
          </a:p>
          <a:p>
            <a:pPr marL="274320" indent="-256032" fontAlgn="auto">
              <a:spcAft>
                <a:spcPts val="0"/>
              </a:spcAft>
              <a:defRPr/>
            </a:pPr>
            <a:r>
              <a:rPr lang="sl-SI">
                <a:hlinkClick r:id="rId3"/>
              </a:rPr>
              <a:t>http://www.youtube.com/watch?v=JbK2w_xz8jA</a:t>
            </a:r>
            <a:endParaRPr lang="sl-SI"/>
          </a:p>
          <a:p>
            <a:pPr marL="274320" indent="-256032" fontAlgn="auto"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92460A09-EF24-42FE-9218-5BC379EBD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rna">
  <a:themeElements>
    <a:clrScheme name="Elementarna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rna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rna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0</TotalTime>
  <Words>111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Aharoni</vt:lpstr>
      <vt:lpstr>Lucida Handwriting</vt:lpstr>
      <vt:lpstr>Palatino Linotype</vt:lpstr>
      <vt:lpstr>Wingdings</vt:lpstr>
      <vt:lpstr>Elementarna</vt:lpstr>
      <vt:lpstr>PowerPoint Presentation</vt:lpstr>
      <vt:lpstr>PTICE OB MORJU</vt:lpstr>
      <vt:lpstr>PINGVIN</vt:lpstr>
      <vt:lpstr>GALEB</vt:lpstr>
      <vt:lpstr>SESALCI V MORJU</vt:lpstr>
      <vt:lpstr>KIT</vt:lpstr>
      <vt:lpstr>DELFIN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2019-05-31T08:40:26Z</dcterms:created>
  <dcterms:modified xsi:type="dcterms:W3CDTF">2019-05-31T08:40:26Z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