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154" d="100"/>
          <a:sy n="154" d="100"/>
        </p:scale>
        <p:origin x="164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Pravokotnik 31">
            <a:extLst>
              <a:ext uri="{FF2B5EF4-FFF2-40B4-BE49-F238E27FC236}">
                <a16:creationId xmlns:a16="http://schemas.microsoft.com/office/drawing/2014/main" id="{9005C8DA-0F0A-4BD1-ACF4-25F8C9F155A1}"/>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38">
            <a:extLst>
              <a:ext uri="{FF2B5EF4-FFF2-40B4-BE49-F238E27FC236}">
                <a16:creationId xmlns:a16="http://schemas.microsoft.com/office/drawing/2014/main" id="{E16C8F5D-6CD6-4D70-A5A6-72EEA0E704F9}"/>
              </a:ext>
            </a:extLst>
          </p:cNvPr>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ravokotnik 39">
            <a:extLst>
              <a:ext uri="{FF2B5EF4-FFF2-40B4-BE49-F238E27FC236}">
                <a16:creationId xmlns:a16="http://schemas.microsoft.com/office/drawing/2014/main" id="{71008DB2-221E-4F82-8FF5-48ECA48C162D}"/>
              </a:ext>
            </a:extLst>
          </p:cNvPr>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Pravokotnik 40">
            <a:extLst>
              <a:ext uri="{FF2B5EF4-FFF2-40B4-BE49-F238E27FC236}">
                <a16:creationId xmlns:a16="http://schemas.microsoft.com/office/drawing/2014/main" id="{1357EAB0-FAAE-4EB5-B241-8E89A9169B5A}"/>
              </a:ext>
            </a:extLst>
          </p:cNvPr>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Pravokotnik 41">
            <a:extLst>
              <a:ext uri="{FF2B5EF4-FFF2-40B4-BE49-F238E27FC236}">
                <a16:creationId xmlns:a16="http://schemas.microsoft.com/office/drawing/2014/main" id="{87F4D43D-CBCB-4305-B20D-FB3F64C6A5BA}"/>
              </a:ext>
            </a:extLst>
          </p:cNvPr>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Pravokotnik 55">
            <a:extLst>
              <a:ext uri="{FF2B5EF4-FFF2-40B4-BE49-F238E27FC236}">
                <a16:creationId xmlns:a16="http://schemas.microsoft.com/office/drawing/2014/main" id="{4A953227-5CCD-44B6-B361-F253332B4DFE}"/>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Pravokotnik 64">
            <a:extLst>
              <a:ext uri="{FF2B5EF4-FFF2-40B4-BE49-F238E27FC236}">
                <a16:creationId xmlns:a16="http://schemas.microsoft.com/office/drawing/2014/main" id="{85E77166-E5FA-4027-AFD4-F45F8EF23E49}"/>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Pravokotnik 65">
            <a:extLst>
              <a:ext uri="{FF2B5EF4-FFF2-40B4-BE49-F238E27FC236}">
                <a16:creationId xmlns:a16="http://schemas.microsoft.com/office/drawing/2014/main" id="{ECCBB692-1450-497F-BDF1-D9CCB251E25A}"/>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Pravokotnik 66">
            <a:extLst>
              <a:ext uri="{FF2B5EF4-FFF2-40B4-BE49-F238E27FC236}">
                <a16:creationId xmlns:a16="http://schemas.microsoft.com/office/drawing/2014/main" id="{0C419BD7-D219-4389-ACF3-8D09D07F1B4F}"/>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Naslov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sl-SI"/>
              <a:t>Kliknite, če želite urediti slog naslova matrice</a:t>
            </a:r>
            <a:endParaRPr lang="en-US"/>
          </a:p>
        </p:txBody>
      </p:sp>
      <p:sp>
        <p:nvSpPr>
          <p:cNvPr id="9" name="Podnaslov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Kliknite, če želite urediti slog podnaslova matrice</a:t>
            </a:r>
            <a:endParaRPr lang="en-US"/>
          </a:p>
        </p:txBody>
      </p:sp>
      <p:sp>
        <p:nvSpPr>
          <p:cNvPr id="15" name="Ograda datuma 27">
            <a:extLst>
              <a:ext uri="{FF2B5EF4-FFF2-40B4-BE49-F238E27FC236}">
                <a16:creationId xmlns:a16="http://schemas.microsoft.com/office/drawing/2014/main" id="{7391D1B2-9B04-45D0-A28A-D732A49D1FBE}"/>
              </a:ext>
            </a:extLst>
          </p:cNvPr>
          <p:cNvSpPr>
            <a:spLocks noGrp="1"/>
          </p:cNvSpPr>
          <p:nvPr>
            <p:ph type="dt" sz="half" idx="10"/>
          </p:nvPr>
        </p:nvSpPr>
        <p:spPr/>
        <p:txBody>
          <a:bodyPr/>
          <a:lstStyle>
            <a:lvl1pPr>
              <a:defRPr/>
            </a:lvl1pPr>
          </a:lstStyle>
          <a:p>
            <a:pPr>
              <a:defRPr/>
            </a:pPr>
            <a:fld id="{92D90109-0990-4BF7-809C-AC4022A213CE}" type="datetimeFigureOut">
              <a:rPr lang="sl-SI"/>
              <a:pPr>
                <a:defRPr/>
              </a:pPr>
              <a:t>31. 05. 2019</a:t>
            </a:fld>
            <a:endParaRPr lang="sl-SI"/>
          </a:p>
        </p:txBody>
      </p:sp>
      <p:sp>
        <p:nvSpPr>
          <p:cNvPr id="16" name="Ograda noge 16">
            <a:extLst>
              <a:ext uri="{FF2B5EF4-FFF2-40B4-BE49-F238E27FC236}">
                <a16:creationId xmlns:a16="http://schemas.microsoft.com/office/drawing/2014/main" id="{8F17C160-3089-42CB-9608-AA7D0691DC1F}"/>
              </a:ext>
            </a:extLst>
          </p:cNvPr>
          <p:cNvSpPr>
            <a:spLocks noGrp="1"/>
          </p:cNvSpPr>
          <p:nvPr>
            <p:ph type="ftr" sz="quarter" idx="11"/>
          </p:nvPr>
        </p:nvSpPr>
        <p:spPr/>
        <p:txBody>
          <a:bodyPr/>
          <a:lstStyle>
            <a:lvl1pPr>
              <a:defRPr/>
            </a:lvl1pPr>
          </a:lstStyle>
          <a:p>
            <a:pPr>
              <a:defRPr/>
            </a:pPr>
            <a:endParaRPr lang="sl-SI"/>
          </a:p>
        </p:txBody>
      </p:sp>
      <p:sp>
        <p:nvSpPr>
          <p:cNvPr id="17" name="Ograda številke diapozitiva 28">
            <a:extLst>
              <a:ext uri="{FF2B5EF4-FFF2-40B4-BE49-F238E27FC236}">
                <a16:creationId xmlns:a16="http://schemas.microsoft.com/office/drawing/2014/main" id="{7D283506-4B5E-42D5-A65D-F672274526B8}"/>
              </a:ext>
            </a:extLst>
          </p:cNvPr>
          <p:cNvSpPr>
            <a:spLocks noGrp="1"/>
          </p:cNvSpPr>
          <p:nvPr>
            <p:ph type="sldNum" sz="quarter" idx="12"/>
          </p:nvPr>
        </p:nvSpPr>
        <p:spPr/>
        <p:txBody>
          <a:bodyPr/>
          <a:lstStyle>
            <a:lvl1pPr>
              <a:defRPr/>
            </a:lvl1pPr>
          </a:lstStyle>
          <a:p>
            <a:fld id="{D9A3C65D-3031-42BA-B88C-E1B191395220}" type="slidenum">
              <a:rPr lang="sl-SI" altLang="sl-SI"/>
              <a:pPr/>
              <a:t>‹#›</a:t>
            </a:fld>
            <a:endParaRPr lang="sl-SI" altLang="sl-SI"/>
          </a:p>
        </p:txBody>
      </p:sp>
    </p:spTree>
    <p:extLst>
      <p:ext uri="{BB962C8B-B14F-4D97-AF65-F5344CB8AC3E}">
        <p14:creationId xmlns:p14="http://schemas.microsoft.com/office/powerpoint/2010/main" val="260359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DF0C5711-E5FD-46B3-8F76-A8B4A91F2418}"/>
              </a:ext>
            </a:extLst>
          </p:cNvPr>
          <p:cNvSpPr>
            <a:spLocks noGrp="1"/>
          </p:cNvSpPr>
          <p:nvPr>
            <p:ph type="dt" sz="half" idx="10"/>
          </p:nvPr>
        </p:nvSpPr>
        <p:spPr/>
        <p:txBody>
          <a:bodyPr/>
          <a:lstStyle>
            <a:lvl1pPr>
              <a:defRPr/>
            </a:lvl1pPr>
          </a:lstStyle>
          <a:p>
            <a:pPr>
              <a:defRPr/>
            </a:pPr>
            <a:fld id="{FA2AE899-57FE-4042-AA5F-5EF84C883964}" type="datetimeFigureOut">
              <a:rPr lang="sl-SI"/>
              <a:pPr>
                <a:defRPr/>
              </a:pPr>
              <a:t>31. 05. 2019</a:t>
            </a:fld>
            <a:endParaRPr lang="sl-SI"/>
          </a:p>
        </p:txBody>
      </p:sp>
      <p:sp>
        <p:nvSpPr>
          <p:cNvPr id="5" name="Ograda noge 2">
            <a:extLst>
              <a:ext uri="{FF2B5EF4-FFF2-40B4-BE49-F238E27FC236}">
                <a16:creationId xmlns:a16="http://schemas.microsoft.com/office/drawing/2014/main" id="{EEB8F8DE-5BE4-4667-BC03-C7B1492BA3B4}"/>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E74253CE-92A2-4C5C-8E2A-1A5C52E23B03}"/>
              </a:ext>
            </a:extLst>
          </p:cNvPr>
          <p:cNvSpPr>
            <a:spLocks noGrp="1"/>
          </p:cNvSpPr>
          <p:nvPr>
            <p:ph type="sldNum" sz="quarter" idx="12"/>
          </p:nvPr>
        </p:nvSpPr>
        <p:spPr/>
        <p:txBody>
          <a:bodyPr/>
          <a:lstStyle>
            <a:lvl1pPr>
              <a:defRPr/>
            </a:lvl1pPr>
          </a:lstStyle>
          <a:p>
            <a:fld id="{B024D075-1B3F-4245-92E8-9D6595129E3A}" type="slidenum">
              <a:rPr lang="sl-SI" altLang="sl-SI"/>
              <a:pPr/>
              <a:t>‹#›</a:t>
            </a:fld>
            <a:endParaRPr lang="sl-SI" altLang="sl-SI"/>
          </a:p>
        </p:txBody>
      </p:sp>
    </p:spTree>
    <p:extLst>
      <p:ext uri="{BB962C8B-B14F-4D97-AF65-F5344CB8AC3E}">
        <p14:creationId xmlns:p14="http://schemas.microsoft.com/office/powerpoint/2010/main" val="285342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9"/>
            <a:ext cx="1981200" cy="5851525"/>
          </a:xfrm>
        </p:spPr>
        <p:txBody>
          <a:bodyPr vert="eaVert" anchor="ctr"/>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609600" y="274639"/>
            <a:ext cx="58674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BA8EDD38-9232-4A34-9783-FBF2A2BF8E8A}"/>
              </a:ext>
            </a:extLst>
          </p:cNvPr>
          <p:cNvSpPr>
            <a:spLocks noGrp="1"/>
          </p:cNvSpPr>
          <p:nvPr>
            <p:ph type="dt" sz="half" idx="10"/>
          </p:nvPr>
        </p:nvSpPr>
        <p:spPr/>
        <p:txBody>
          <a:bodyPr/>
          <a:lstStyle>
            <a:lvl1pPr>
              <a:defRPr/>
            </a:lvl1pPr>
          </a:lstStyle>
          <a:p>
            <a:pPr>
              <a:defRPr/>
            </a:pPr>
            <a:fld id="{7850A291-14C9-44D1-9AC2-9D9E7CC20840}" type="datetimeFigureOut">
              <a:rPr lang="sl-SI"/>
              <a:pPr>
                <a:defRPr/>
              </a:pPr>
              <a:t>31. 05. 2019</a:t>
            </a:fld>
            <a:endParaRPr lang="sl-SI"/>
          </a:p>
        </p:txBody>
      </p:sp>
      <p:sp>
        <p:nvSpPr>
          <p:cNvPr id="5" name="Ograda noge 2">
            <a:extLst>
              <a:ext uri="{FF2B5EF4-FFF2-40B4-BE49-F238E27FC236}">
                <a16:creationId xmlns:a16="http://schemas.microsoft.com/office/drawing/2014/main" id="{A71A443A-2F6C-4E84-9DA5-F19134E23BB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E9B2291B-00FC-42F0-9E95-9E7D96E0D01D}"/>
              </a:ext>
            </a:extLst>
          </p:cNvPr>
          <p:cNvSpPr>
            <a:spLocks noGrp="1"/>
          </p:cNvSpPr>
          <p:nvPr>
            <p:ph type="sldNum" sz="quarter" idx="12"/>
          </p:nvPr>
        </p:nvSpPr>
        <p:spPr/>
        <p:txBody>
          <a:bodyPr/>
          <a:lstStyle>
            <a:lvl1pPr>
              <a:defRPr/>
            </a:lvl1pPr>
          </a:lstStyle>
          <a:p>
            <a:fld id="{C46A808D-04A4-45F5-B63E-2430DBE50356}" type="slidenum">
              <a:rPr lang="sl-SI" altLang="sl-SI"/>
              <a:pPr/>
              <a:t>‹#›</a:t>
            </a:fld>
            <a:endParaRPr lang="sl-SI" altLang="sl-SI"/>
          </a:p>
        </p:txBody>
      </p:sp>
    </p:spTree>
    <p:extLst>
      <p:ext uri="{BB962C8B-B14F-4D97-AF65-F5344CB8AC3E}">
        <p14:creationId xmlns:p14="http://schemas.microsoft.com/office/powerpoint/2010/main" val="3541021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13">
            <a:extLst>
              <a:ext uri="{FF2B5EF4-FFF2-40B4-BE49-F238E27FC236}">
                <a16:creationId xmlns:a16="http://schemas.microsoft.com/office/drawing/2014/main" id="{2F7AF547-C62E-4805-AD7E-CA99316265C6}"/>
              </a:ext>
            </a:extLst>
          </p:cNvPr>
          <p:cNvSpPr>
            <a:spLocks noGrp="1"/>
          </p:cNvSpPr>
          <p:nvPr>
            <p:ph type="dt" sz="half" idx="10"/>
          </p:nvPr>
        </p:nvSpPr>
        <p:spPr/>
        <p:txBody>
          <a:bodyPr/>
          <a:lstStyle>
            <a:lvl1pPr>
              <a:defRPr/>
            </a:lvl1pPr>
          </a:lstStyle>
          <a:p>
            <a:pPr>
              <a:defRPr/>
            </a:pPr>
            <a:fld id="{B5BF15EA-EB30-4E68-A18D-59C4C50FCE1E}" type="datetimeFigureOut">
              <a:rPr lang="sl-SI"/>
              <a:pPr>
                <a:defRPr/>
              </a:pPr>
              <a:t>31. 05. 2019</a:t>
            </a:fld>
            <a:endParaRPr lang="sl-SI"/>
          </a:p>
        </p:txBody>
      </p:sp>
      <p:sp>
        <p:nvSpPr>
          <p:cNvPr id="5" name="Ograda noge 2">
            <a:extLst>
              <a:ext uri="{FF2B5EF4-FFF2-40B4-BE49-F238E27FC236}">
                <a16:creationId xmlns:a16="http://schemas.microsoft.com/office/drawing/2014/main" id="{80D4AC22-370F-47B4-BE00-E623B347EDD5}"/>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2">
            <a:extLst>
              <a:ext uri="{FF2B5EF4-FFF2-40B4-BE49-F238E27FC236}">
                <a16:creationId xmlns:a16="http://schemas.microsoft.com/office/drawing/2014/main" id="{764E467E-BA7F-4387-9D08-CA45E9DA6AEB}"/>
              </a:ext>
            </a:extLst>
          </p:cNvPr>
          <p:cNvSpPr>
            <a:spLocks noGrp="1"/>
          </p:cNvSpPr>
          <p:nvPr>
            <p:ph type="sldNum" sz="quarter" idx="12"/>
          </p:nvPr>
        </p:nvSpPr>
        <p:spPr/>
        <p:txBody>
          <a:bodyPr/>
          <a:lstStyle>
            <a:lvl1pPr>
              <a:defRPr/>
            </a:lvl1pPr>
          </a:lstStyle>
          <a:p>
            <a:fld id="{D4C45A8F-D5CC-4D07-A0DE-C16BD02A3461}" type="slidenum">
              <a:rPr lang="sl-SI" altLang="sl-SI"/>
              <a:pPr/>
              <a:t>‹#›</a:t>
            </a:fld>
            <a:endParaRPr lang="sl-SI" altLang="sl-SI"/>
          </a:p>
        </p:txBody>
      </p:sp>
    </p:spTree>
    <p:extLst>
      <p:ext uri="{BB962C8B-B14F-4D97-AF65-F5344CB8AC3E}">
        <p14:creationId xmlns:p14="http://schemas.microsoft.com/office/powerpoint/2010/main" val="78907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Prostoročno 13">
            <a:extLst>
              <a:ext uri="{FF2B5EF4-FFF2-40B4-BE49-F238E27FC236}">
                <a16:creationId xmlns:a16="http://schemas.microsoft.com/office/drawing/2014/main" id="{471AD322-4159-439E-8764-53EE6FC5ACCE}"/>
              </a:ext>
            </a:extLst>
          </p:cNvPr>
          <p:cNvSpPr>
            <a:spLocks/>
          </p:cNvSpPr>
          <p:nvPr/>
        </p:nvSpPr>
        <p:spPr bwMode="auto">
          <a:xfrm>
            <a:off x="4829175" y="1073150"/>
            <a:ext cx="4321175" cy="5791200"/>
          </a:xfrm>
          <a:custGeom>
            <a:avLst/>
            <a:gdLst>
              <a:gd name="T0" fmla="*/ 0 w 2736"/>
              <a:gd name="T1" fmla="*/ 3648 h 3648"/>
              <a:gd name="T2" fmla="*/ 720 w 2736"/>
              <a:gd name="T3" fmla="*/ 2016 h 3648"/>
              <a:gd name="T4" fmla="*/ 2736 w 2736"/>
              <a:gd name="T5" fmla="*/ 0 h 3648"/>
              <a:gd name="T6" fmla="*/ 2736 w 2736"/>
              <a:gd name="T7" fmla="*/ 96 h 3648"/>
              <a:gd name="T8" fmla="*/ 744 w 2736"/>
              <a:gd name="T9" fmla="*/ 2038 h 3648"/>
              <a:gd name="T10" fmla="*/ 48 w 2736"/>
              <a:gd name="T11" fmla="*/ 3648 h 3648"/>
              <a:gd name="T12" fmla="*/ 0 w 2736"/>
              <a:gd name="T13" fmla="*/ 3648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5" name="Prostoročno 14">
            <a:extLst>
              <a:ext uri="{FF2B5EF4-FFF2-40B4-BE49-F238E27FC236}">
                <a16:creationId xmlns:a16="http://schemas.microsoft.com/office/drawing/2014/main" id="{27EDA823-CA99-4D35-9C4E-035CE337479F}"/>
              </a:ext>
            </a:extLst>
          </p:cNvPr>
          <p:cNvSpPr>
            <a:spLocks/>
          </p:cNvSpPr>
          <p:nvPr/>
        </p:nvSpPr>
        <p:spPr bwMode="auto">
          <a:xfrm>
            <a:off x="374650" y="0"/>
            <a:ext cx="5513388" cy="6615113"/>
          </a:xfrm>
          <a:custGeom>
            <a:avLst/>
            <a:gdLst>
              <a:gd name="T0" fmla="*/ 0 w 3504"/>
              <a:gd name="T1" fmla="*/ 4080 h 4128"/>
              <a:gd name="T2" fmla="*/ 0 w 3504"/>
              <a:gd name="T3" fmla="*/ 4128 h 4128"/>
              <a:gd name="T4" fmla="*/ 3504 w 3504"/>
              <a:gd name="T5" fmla="*/ 2640 h 4128"/>
              <a:gd name="T6" fmla="*/ 2880 w 3504"/>
              <a:gd name="T7" fmla="*/ 0 h 4128"/>
              <a:gd name="T8" fmla="*/ 2832 w 3504"/>
              <a:gd name="T9" fmla="*/ 0 h 4128"/>
              <a:gd name="T10" fmla="*/ 3465 w 3504"/>
              <a:gd name="T11" fmla="*/ 2619 h 4128"/>
              <a:gd name="T12" fmla="*/ 0 w 3504"/>
              <a:gd name="T13" fmla="*/ 4080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6" name="Prostoročno 12">
            <a:extLst>
              <a:ext uri="{FF2B5EF4-FFF2-40B4-BE49-F238E27FC236}">
                <a16:creationId xmlns:a16="http://schemas.microsoft.com/office/drawing/2014/main" id="{D63E333A-65E2-446B-8B0C-5C15396E5FAB}"/>
              </a:ext>
            </a:extLst>
          </p:cNvPr>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Prostoročno 15">
            <a:extLst>
              <a:ext uri="{FF2B5EF4-FFF2-40B4-BE49-F238E27FC236}">
                <a16:creationId xmlns:a16="http://schemas.microsoft.com/office/drawing/2014/main" id="{6061BFEE-85BE-466C-B26D-19D2C4313926}"/>
              </a:ext>
            </a:extLst>
          </p:cNvPr>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Prostoročno 16">
            <a:extLst>
              <a:ext uri="{FF2B5EF4-FFF2-40B4-BE49-F238E27FC236}">
                <a16:creationId xmlns:a16="http://schemas.microsoft.com/office/drawing/2014/main" id="{4F201F0E-7283-4866-81E6-EC64131B5E15}"/>
              </a:ext>
            </a:extLst>
          </p:cNvPr>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Prostoročno 17">
            <a:extLst>
              <a:ext uri="{FF2B5EF4-FFF2-40B4-BE49-F238E27FC236}">
                <a16:creationId xmlns:a16="http://schemas.microsoft.com/office/drawing/2014/main" id="{D42011DB-73AC-434C-B058-58AA0939607B}"/>
              </a:ext>
            </a:extLst>
          </p:cNvPr>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Prostoročno 18">
            <a:extLst>
              <a:ext uri="{FF2B5EF4-FFF2-40B4-BE49-F238E27FC236}">
                <a16:creationId xmlns:a16="http://schemas.microsoft.com/office/drawing/2014/main" id="{9DFD9764-86B0-49C4-8376-65650D9D5B18}"/>
              </a:ext>
            </a:extLst>
          </p:cNvPr>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Prostoročno 19">
            <a:extLst>
              <a:ext uri="{FF2B5EF4-FFF2-40B4-BE49-F238E27FC236}">
                <a16:creationId xmlns:a16="http://schemas.microsoft.com/office/drawing/2014/main" id="{C3EF74FB-FDEF-448C-868E-70A8B07B6879}"/>
              </a:ext>
            </a:extLst>
          </p:cNvPr>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Prostoročno 20">
            <a:extLst>
              <a:ext uri="{FF2B5EF4-FFF2-40B4-BE49-F238E27FC236}">
                <a16:creationId xmlns:a16="http://schemas.microsoft.com/office/drawing/2014/main" id="{4554D77D-D143-4793-A87A-3C3AFE06FEF4}"/>
              </a:ext>
            </a:extLst>
          </p:cNvPr>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Prostoročno 21">
            <a:extLst>
              <a:ext uri="{FF2B5EF4-FFF2-40B4-BE49-F238E27FC236}">
                <a16:creationId xmlns:a16="http://schemas.microsoft.com/office/drawing/2014/main" id="{989AF4DC-F0BB-4D32-B3D2-1720334ACCAC}"/>
              </a:ext>
            </a:extLst>
          </p:cNvPr>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Prostoročno 22">
            <a:extLst>
              <a:ext uri="{FF2B5EF4-FFF2-40B4-BE49-F238E27FC236}">
                <a16:creationId xmlns:a16="http://schemas.microsoft.com/office/drawing/2014/main" id="{27EE69ED-BEC7-4AC7-BA6E-C31B6EB9F42C}"/>
              </a:ext>
            </a:extLst>
          </p:cNvPr>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Prostoročno 23">
            <a:extLst>
              <a:ext uri="{FF2B5EF4-FFF2-40B4-BE49-F238E27FC236}">
                <a16:creationId xmlns:a16="http://schemas.microsoft.com/office/drawing/2014/main" id="{E6BEAF75-B0F5-4E16-B4B4-DEA3E4F9109D}"/>
              </a:ext>
            </a:extLst>
          </p:cNvPr>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Prostoročno 24">
            <a:extLst>
              <a:ext uri="{FF2B5EF4-FFF2-40B4-BE49-F238E27FC236}">
                <a16:creationId xmlns:a16="http://schemas.microsoft.com/office/drawing/2014/main" id="{50B257DF-83B0-404D-837A-B00B9CCAF74B}"/>
              </a:ext>
            </a:extLst>
          </p:cNvPr>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7" name="Prostoročno 25">
            <a:extLst>
              <a:ext uri="{FF2B5EF4-FFF2-40B4-BE49-F238E27FC236}">
                <a16:creationId xmlns:a16="http://schemas.microsoft.com/office/drawing/2014/main" id="{90AB8D29-2A5D-46AA-8D99-665EE9D7790C}"/>
              </a:ext>
            </a:extLst>
          </p:cNvPr>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8" name="Prostoročno 26">
            <a:extLst>
              <a:ext uri="{FF2B5EF4-FFF2-40B4-BE49-F238E27FC236}">
                <a16:creationId xmlns:a16="http://schemas.microsoft.com/office/drawing/2014/main" id="{A7C4590C-0DE3-4E9E-8DFC-CAA93F22CF81}"/>
              </a:ext>
            </a:extLst>
          </p:cNvPr>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9" name="Pravokotnik 6">
            <a:extLst>
              <a:ext uri="{FF2B5EF4-FFF2-40B4-BE49-F238E27FC236}">
                <a16:creationId xmlns:a16="http://schemas.microsoft.com/office/drawing/2014/main" id="{34C3FD18-EFF3-4767-A622-71C944A4D92F}"/>
              </a:ext>
            </a:extLst>
          </p:cNvPr>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Pravokotnik 7">
            <a:extLst>
              <a:ext uri="{FF2B5EF4-FFF2-40B4-BE49-F238E27FC236}">
                <a16:creationId xmlns:a16="http://schemas.microsoft.com/office/drawing/2014/main" id="{1D1F8F3D-8E0F-4D5C-BD50-B2CCCA6A8E30}"/>
              </a:ext>
            </a:extLst>
          </p:cNvPr>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Pravokotnik 8">
            <a:extLst>
              <a:ext uri="{FF2B5EF4-FFF2-40B4-BE49-F238E27FC236}">
                <a16:creationId xmlns:a16="http://schemas.microsoft.com/office/drawing/2014/main" id="{0F78AA3A-B951-42FE-978D-74800B2A56E0}"/>
              </a:ext>
            </a:extLst>
          </p:cNvPr>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Pravokotnik 9">
            <a:extLst>
              <a:ext uri="{FF2B5EF4-FFF2-40B4-BE49-F238E27FC236}">
                <a16:creationId xmlns:a16="http://schemas.microsoft.com/office/drawing/2014/main" id="{6A6C47B7-60FC-4D39-9358-503BF0004203}"/>
              </a:ext>
            </a:extLst>
          </p:cNvPr>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Pravokotnik 10">
            <a:extLst>
              <a:ext uri="{FF2B5EF4-FFF2-40B4-BE49-F238E27FC236}">
                <a16:creationId xmlns:a16="http://schemas.microsoft.com/office/drawing/2014/main" id="{C077BF78-3DFD-4276-8450-56B67D9903CC}"/>
              </a:ext>
            </a:extLst>
          </p:cNvPr>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Pravokotnik 11">
            <a:extLst>
              <a:ext uri="{FF2B5EF4-FFF2-40B4-BE49-F238E27FC236}">
                <a16:creationId xmlns:a16="http://schemas.microsoft.com/office/drawing/2014/main" id="{E5438CCD-F844-44C7-84C6-EF42F22AB701}"/>
              </a:ext>
            </a:extLst>
          </p:cNvPr>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Ograda besedila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Kliknite, če želite urediti sloge besedila matrice</a:t>
            </a:r>
          </a:p>
        </p:txBody>
      </p:sp>
      <p:sp>
        <p:nvSpPr>
          <p:cNvPr id="2" name="Naslov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sl-SI"/>
              <a:t>Kliknite, če želite urediti slog naslova matrice</a:t>
            </a:r>
            <a:endParaRPr lang="en-US"/>
          </a:p>
        </p:txBody>
      </p:sp>
      <p:sp>
        <p:nvSpPr>
          <p:cNvPr id="25" name="Ograda datuma 3">
            <a:extLst>
              <a:ext uri="{FF2B5EF4-FFF2-40B4-BE49-F238E27FC236}">
                <a16:creationId xmlns:a16="http://schemas.microsoft.com/office/drawing/2014/main" id="{F7C31AD8-59D7-4C48-8377-13A625F0C039}"/>
              </a:ext>
            </a:extLst>
          </p:cNvPr>
          <p:cNvSpPr>
            <a:spLocks noGrp="1"/>
          </p:cNvSpPr>
          <p:nvPr>
            <p:ph type="dt" sz="half" idx="10"/>
          </p:nvPr>
        </p:nvSpPr>
        <p:spPr/>
        <p:txBody>
          <a:bodyPr/>
          <a:lstStyle>
            <a:lvl1pPr>
              <a:defRPr/>
            </a:lvl1pPr>
          </a:lstStyle>
          <a:p>
            <a:pPr>
              <a:defRPr/>
            </a:pPr>
            <a:fld id="{46B97D41-F8C4-485A-B246-84F5C945B1BC}" type="datetimeFigureOut">
              <a:rPr lang="sl-SI"/>
              <a:pPr>
                <a:defRPr/>
              </a:pPr>
              <a:t>31. 05. 2019</a:t>
            </a:fld>
            <a:endParaRPr lang="sl-SI"/>
          </a:p>
        </p:txBody>
      </p:sp>
      <p:sp>
        <p:nvSpPr>
          <p:cNvPr id="26" name="Ograda noge 4">
            <a:extLst>
              <a:ext uri="{FF2B5EF4-FFF2-40B4-BE49-F238E27FC236}">
                <a16:creationId xmlns:a16="http://schemas.microsoft.com/office/drawing/2014/main" id="{776B6556-ADA7-4C0B-A362-4C7D228A0E62}"/>
              </a:ext>
            </a:extLst>
          </p:cNvPr>
          <p:cNvSpPr>
            <a:spLocks noGrp="1"/>
          </p:cNvSpPr>
          <p:nvPr>
            <p:ph type="ftr" sz="quarter" idx="11"/>
          </p:nvPr>
        </p:nvSpPr>
        <p:spPr/>
        <p:txBody>
          <a:bodyPr/>
          <a:lstStyle>
            <a:lvl1pPr>
              <a:defRPr/>
            </a:lvl1pPr>
          </a:lstStyle>
          <a:p>
            <a:pPr>
              <a:defRPr/>
            </a:pPr>
            <a:endParaRPr lang="sl-SI"/>
          </a:p>
        </p:txBody>
      </p:sp>
      <p:sp>
        <p:nvSpPr>
          <p:cNvPr id="27" name="Ograda številke diapozitiva 5">
            <a:extLst>
              <a:ext uri="{FF2B5EF4-FFF2-40B4-BE49-F238E27FC236}">
                <a16:creationId xmlns:a16="http://schemas.microsoft.com/office/drawing/2014/main" id="{4EEF31BE-7E29-4A8B-93E9-0E586EDED656}"/>
              </a:ext>
            </a:extLst>
          </p:cNvPr>
          <p:cNvSpPr>
            <a:spLocks noGrp="1"/>
          </p:cNvSpPr>
          <p:nvPr>
            <p:ph type="sldNum" sz="quarter" idx="12"/>
          </p:nvPr>
        </p:nvSpPr>
        <p:spPr/>
        <p:txBody>
          <a:bodyPr/>
          <a:lstStyle>
            <a:lvl1pPr>
              <a:defRPr/>
            </a:lvl1pPr>
          </a:lstStyle>
          <a:p>
            <a:fld id="{D5A165FF-2BC6-4483-950C-3520EF87767B}" type="slidenum">
              <a:rPr lang="sl-SI" altLang="sl-SI"/>
              <a:pPr/>
              <a:t>‹#›</a:t>
            </a:fld>
            <a:endParaRPr lang="sl-SI" altLang="sl-SI"/>
          </a:p>
        </p:txBody>
      </p:sp>
    </p:spTree>
    <p:extLst>
      <p:ext uri="{BB962C8B-B14F-4D97-AF65-F5344CB8AC3E}">
        <p14:creationId xmlns:p14="http://schemas.microsoft.com/office/powerpoint/2010/main" val="28621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512064"/>
            <a:ext cx="8229600" cy="9144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9A4BF584-F850-470B-90A8-4E430D726CF3}"/>
              </a:ext>
            </a:extLst>
          </p:cNvPr>
          <p:cNvSpPr>
            <a:spLocks noGrp="1"/>
          </p:cNvSpPr>
          <p:nvPr>
            <p:ph type="dt" sz="half" idx="10"/>
          </p:nvPr>
        </p:nvSpPr>
        <p:spPr/>
        <p:txBody>
          <a:bodyPr/>
          <a:lstStyle>
            <a:lvl1pPr>
              <a:defRPr/>
            </a:lvl1pPr>
          </a:lstStyle>
          <a:p>
            <a:pPr>
              <a:defRPr/>
            </a:pPr>
            <a:fld id="{EF494BE6-9CFD-470E-A296-DD12AE13EBD8}" type="datetimeFigureOut">
              <a:rPr lang="sl-SI"/>
              <a:pPr>
                <a:defRPr/>
              </a:pPr>
              <a:t>31. 05. 2019</a:t>
            </a:fld>
            <a:endParaRPr lang="sl-SI"/>
          </a:p>
        </p:txBody>
      </p:sp>
      <p:sp>
        <p:nvSpPr>
          <p:cNvPr id="6" name="Ograda noge 5">
            <a:extLst>
              <a:ext uri="{FF2B5EF4-FFF2-40B4-BE49-F238E27FC236}">
                <a16:creationId xmlns:a16="http://schemas.microsoft.com/office/drawing/2014/main" id="{6B6F019A-58A6-40A9-B189-39004E40EB45}"/>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83E33C70-8098-4214-AE75-31C7DBCEDFBB}"/>
              </a:ext>
            </a:extLst>
          </p:cNvPr>
          <p:cNvSpPr>
            <a:spLocks noGrp="1"/>
          </p:cNvSpPr>
          <p:nvPr>
            <p:ph type="sldNum" sz="quarter" idx="12"/>
          </p:nvPr>
        </p:nvSpPr>
        <p:spPr/>
        <p:txBody>
          <a:bodyPr/>
          <a:lstStyle>
            <a:lvl1pPr>
              <a:defRPr/>
            </a:lvl1pPr>
          </a:lstStyle>
          <a:p>
            <a:fld id="{1AA2C654-804B-49FB-8A5B-364720FF1CEE}" type="slidenum">
              <a:rPr lang="sl-SI" altLang="sl-SI"/>
              <a:pPr/>
              <a:t>‹#›</a:t>
            </a:fld>
            <a:endParaRPr lang="sl-SI" altLang="sl-SI"/>
          </a:p>
        </p:txBody>
      </p:sp>
    </p:spTree>
    <p:extLst>
      <p:ext uri="{BB962C8B-B14F-4D97-AF65-F5344CB8AC3E}">
        <p14:creationId xmlns:p14="http://schemas.microsoft.com/office/powerpoint/2010/main" val="104568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7" name="Pravokotnik 24">
            <a:extLst>
              <a:ext uri="{FF2B5EF4-FFF2-40B4-BE49-F238E27FC236}">
                <a16:creationId xmlns:a16="http://schemas.microsoft.com/office/drawing/2014/main" id="{37A83E81-FC97-4DC0-8F58-91EAE2CDB6CF}"/>
              </a:ext>
            </a:extLst>
          </p:cNvPr>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avokotnik 15">
            <a:extLst>
              <a:ext uri="{FF2B5EF4-FFF2-40B4-BE49-F238E27FC236}">
                <a16:creationId xmlns:a16="http://schemas.microsoft.com/office/drawing/2014/main" id="{5ABA1C2F-5777-4748-B6DE-23F64D870F57}"/>
              </a:ext>
            </a:extLst>
          </p:cNvPr>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Pravokotnik 16">
            <a:extLst>
              <a:ext uri="{FF2B5EF4-FFF2-40B4-BE49-F238E27FC236}">
                <a16:creationId xmlns:a16="http://schemas.microsoft.com/office/drawing/2014/main" id="{3F7AD39D-2DF0-4453-9B8D-3A1F33EAAD27}"/>
              </a:ext>
            </a:extLst>
          </p:cNvPr>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Pravokotnik 17">
            <a:extLst>
              <a:ext uri="{FF2B5EF4-FFF2-40B4-BE49-F238E27FC236}">
                <a16:creationId xmlns:a16="http://schemas.microsoft.com/office/drawing/2014/main" id="{8C8C3E1E-C772-40A2-B11C-EB68DAB7B915}"/>
              </a:ext>
            </a:extLst>
          </p:cNvPr>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avokotnik 18">
            <a:extLst>
              <a:ext uri="{FF2B5EF4-FFF2-40B4-BE49-F238E27FC236}">
                <a16:creationId xmlns:a16="http://schemas.microsoft.com/office/drawing/2014/main" id="{4E1512FA-E282-4D99-A148-B1D066DAC0F3}"/>
              </a:ext>
            </a:extLst>
          </p:cNvPr>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Pravokotnik 19">
            <a:extLst>
              <a:ext uri="{FF2B5EF4-FFF2-40B4-BE49-F238E27FC236}">
                <a16:creationId xmlns:a16="http://schemas.microsoft.com/office/drawing/2014/main" id="{55085DAD-5745-4F87-9822-F36A16D86E45}"/>
              </a:ext>
            </a:extLst>
          </p:cNvPr>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Pravokotnik 20">
            <a:extLst>
              <a:ext uri="{FF2B5EF4-FFF2-40B4-BE49-F238E27FC236}">
                <a16:creationId xmlns:a16="http://schemas.microsoft.com/office/drawing/2014/main" id="{57BFBCF0-26C1-4D7B-BB94-9369106E5BEC}"/>
              </a:ext>
            </a:extLst>
          </p:cNvPr>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Pravokotnik 21">
            <a:extLst>
              <a:ext uri="{FF2B5EF4-FFF2-40B4-BE49-F238E27FC236}">
                <a16:creationId xmlns:a16="http://schemas.microsoft.com/office/drawing/2014/main" id="{673F1FA0-CEF2-4C28-8468-A6DEE9C3BA23}"/>
              </a:ext>
            </a:extLst>
          </p:cNvPr>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Pravokotnik 28">
            <a:extLst>
              <a:ext uri="{FF2B5EF4-FFF2-40B4-BE49-F238E27FC236}">
                <a16:creationId xmlns:a16="http://schemas.microsoft.com/office/drawing/2014/main" id="{A2E2E9EB-44F8-423F-AC81-752D3526105E}"/>
              </a:ext>
            </a:extLst>
          </p:cNvPr>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Pravokotnik 29">
            <a:extLst>
              <a:ext uri="{FF2B5EF4-FFF2-40B4-BE49-F238E27FC236}">
                <a16:creationId xmlns:a16="http://schemas.microsoft.com/office/drawing/2014/main" id="{2C1FE21C-033F-4888-8A96-53E93DD484C5}"/>
              </a:ext>
            </a:extLst>
          </p:cNvPr>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a:off x="504824" y="512064"/>
            <a:ext cx="7772400" cy="914400"/>
          </a:xfrm>
        </p:spPr>
        <p:txBody>
          <a:bodyPr/>
          <a:lstStyle>
            <a:lvl1pPr>
              <a:defRPr sz="4000"/>
            </a:lvl1pPr>
            <a:extLst/>
          </a:lstStyle>
          <a:p>
            <a:r>
              <a:rPr lang="sl-SI"/>
              <a:t>Kliknite, če želite urediti slog naslova matrice</a:t>
            </a:r>
            <a:endParaRPr lang="en-US"/>
          </a:p>
        </p:txBody>
      </p:sp>
      <p:sp>
        <p:nvSpPr>
          <p:cNvPr id="3" name="Ograda besedila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4" name="Ograda besedila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5" name="Ograda vsebine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17" name="Ograda datuma 6">
            <a:extLst>
              <a:ext uri="{FF2B5EF4-FFF2-40B4-BE49-F238E27FC236}">
                <a16:creationId xmlns:a16="http://schemas.microsoft.com/office/drawing/2014/main" id="{F8AF64B9-6F5D-4F4B-B317-8CC5C8DF6490}"/>
              </a:ext>
            </a:extLst>
          </p:cNvPr>
          <p:cNvSpPr>
            <a:spLocks noGrp="1"/>
          </p:cNvSpPr>
          <p:nvPr>
            <p:ph type="dt" sz="half" idx="10"/>
          </p:nvPr>
        </p:nvSpPr>
        <p:spPr/>
        <p:txBody>
          <a:bodyPr/>
          <a:lstStyle>
            <a:lvl1pPr>
              <a:defRPr/>
            </a:lvl1pPr>
          </a:lstStyle>
          <a:p>
            <a:pPr>
              <a:defRPr/>
            </a:pPr>
            <a:fld id="{8E1054A0-E21B-46D6-93E5-F9744C2C77C3}" type="datetimeFigureOut">
              <a:rPr lang="sl-SI"/>
              <a:pPr>
                <a:defRPr/>
              </a:pPr>
              <a:t>31. 05. 2019</a:t>
            </a:fld>
            <a:endParaRPr lang="sl-SI"/>
          </a:p>
        </p:txBody>
      </p:sp>
      <p:sp>
        <p:nvSpPr>
          <p:cNvPr id="18" name="Ograda noge 7">
            <a:extLst>
              <a:ext uri="{FF2B5EF4-FFF2-40B4-BE49-F238E27FC236}">
                <a16:creationId xmlns:a16="http://schemas.microsoft.com/office/drawing/2014/main" id="{A0885669-CCDB-4B35-BE53-7CCC27FE1C07}"/>
              </a:ext>
            </a:extLst>
          </p:cNvPr>
          <p:cNvSpPr>
            <a:spLocks noGrp="1"/>
          </p:cNvSpPr>
          <p:nvPr>
            <p:ph type="ftr" sz="quarter" idx="11"/>
          </p:nvPr>
        </p:nvSpPr>
        <p:spPr/>
        <p:txBody>
          <a:bodyPr/>
          <a:lstStyle>
            <a:lvl1pPr>
              <a:defRPr/>
            </a:lvl1pPr>
          </a:lstStyle>
          <a:p>
            <a:pPr>
              <a:defRPr/>
            </a:pPr>
            <a:endParaRPr lang="sl-SI"/>
          </a:p>
        </p:txBody>
      </p:sp>
      <p:sp>
        <p:nvSpPr>
          <p:cNvPr id="19" name="Ograda številke diapozitiva 8">
            <a:extLst>
              <a:ext uri="{FF2B5EF4-FFF2-40B4-BE49-F238E27FC236}">
                <a16:creationId xmlns:a16="http://schemas.microsoft.com/office/drawing/2014/main" id="{F53A2AFA-C298-4930-9D45-E3E0A08B8346}"/>
              </a:ext>
            </a:extLst>
          </p:cNvPr>
          <p:cNvSpPr>
            <a:spLocks noGrp="1"/>
          </p:cNvSpPr>
          <p:nvPr>
            <p:ph type="sldNum" sz="quarter" idx="12"/>
          </p:nvPr>
        </p:nvSpPr>
        <p:spPr/>
        <p:txBody>
          <a:bodyPr/>
          <a:lstStyle>
            <a:lvl1pPr>
              <a:defRPr/>
            </a:lvl1pPr>
          </a:lstStyle>
          <a:p>
            <a:fld id="{5093E745-58B2-4990-9682-9B87B31C021A}" type="slidenum">
              <a:rPr lang="sl-SI" altLang="sl-SI"/>
              <a:pPr/>
              <a:t>‹#›</a:t>
            </a:fld>
            <a:endParaRPr lang="sl-SI" altLang="sl-SI"/>
          </a:p>
        </p:txBody>
      </p:sp>
    </p:spTree>
    <p:extLst>
      <p:ext uri="{BB962C8B-B14F-4D97-AF65-F5344CB8AC3E}">
        <p14:creationId xmlns:p14="http://schemas.microsoft.com/office/powerpoint/2010/main" val="327238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914400" y="512064"/>
            <a:ext cx="7772400" cy="914400"/>
          </a:xfrm>
        </p:spPr>
        <p:txBody>
          <a:bodyPr/>
          <a:lstStyle>
            <a:lvl1pPr>
              <a:defRPr sz="4000" cap="none" baseline="0"/>
            </a:lvl1pPr>
            <a:extLst/>
          </a:lstStyle>
          <a:p>
            <a:r>
              <a:rPr lang="sl-SI"/>
              <a:t>Kliknite, če želite urediti slog naslova matrice</a:t>
            </a:r>
            <a:endParaRPr lang="en-US"/>
          </a:p>
        </p:txBody>
      </p:sp>
      <p:sp>
        <p:nvSpPr>
          <p:cNvPr id="3" name="Ograda datuma 13">
            <a:extLst>
              <a:ext uri="{FF2B5EF4-FFF2-40B4-BE49-F238E27FC236}">
                <a16:creationId xmlns:a16="http://schemas.microsoft.com/office/drawing/2014/main" id="{D0227D1C-FA42-40FD-BCF6-0360C4AB7892}"/>
              </a:ext>
            </a:extLst>
          </p:cNvPr>
          <p:cNvSpPr>
            <a:spLocks noGrp="1"/>
          </p:cNvSpPr>
          <p:nvPr>
            <p:ph type="dt" sz="half" idx="10"/>
          </p:nvPr>
        </p:nvSpPr>
        <p:spPr/>
        <p:txBody>
          <a:bodyPr/>
          <a:lstStyle>
            <a:lvl1pPr>
              <a:defRPr/>
            </a:lvl1pPr>
          </a:lstStyle>
          <a:p>
            <a:pPr>
              <a:defRPr/>
            </a:pPr>
            <a:fld id="{E022CAF7-F04C-46A6-8117-926CB5400E99}" type="datetimeFigureOut">
              <a:rPr lang="sl-SI"/>
              <a:pPr>
                <a:defRPr/>
              </a:pPr>
              <a:t>31. 05. 2019</a:t>
            </a:fld>
            <a:endParaRPr lang="sl-SI"/>
          </a:p>
        </p:txBody>
      </p:sp>
      <p:sp>
        <p:nvSpPr>
          <p:cNvPr id="4" name="Ograda noge 2">
            <a:extLst>
              <a:ext uri="{FF2B5EF4-FFF2-40B4-BE49-F238E27FC236}">
                <a16:creationId xmlns:a16="http://schemas.microsoft.com/office/drawing/2014/main" id="{83DC8CCC-638B-4914-A9CB-4CFB6432E60E}"/>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2">
            <a:extLst>
              <a:ext uri="{FF2B5EF4-FFF2-40B4-BE49-F238E27FC236}">
                <a16:creationId xmlns:a16="http://schemas.microsoft.com/office/drawing/2014/main" id="{238A1FCB-8C70-4BEB-9CCF-7125B86E7A64}"/>
              </a:ext>
            </a:extLst>
          </p:cNvPr>
          <p:cNvSpPr>
            <a:spLocks noGrp="1"/>
          </p:cNvSpPr>
          <p:nvPr>
            <p:ph type="sldNum" sz="quarter" idx="12"/>
          </p:nvPr>
        </p:nvSpPr>
        <p:spPr/>
        <p:txBody>
          <a:bodyPr/>
          <a:lstStyle>
            <a:lvl1pPr>
              <a:defRPr/>
            </a:lvl1pPr>
          </a:lstStyle>
          <a:p>
            <a:fld id="{40B4E80F-38C0-4674-AA52-82994DC44625}" type="slidenum">
              <a:rPr lang="sl-SI" altLang="sl-SI"/>
              <a:pPr/>
              <a:t>‹#›</a:t>
            </a:fld>
            <a:endParaRPr lang="sl-SI" altLang="sl-SI"/>
          </a:p>
        </p:txBody>
      </p:sp>
    </p:spTree>
    <p:extLst>
      <p:ext uri="{BB962C8B-B14F-4D97-AF65-F5344CB8AC3E}">
        <p14:creationId xmlns:p14="http://schemas.microsoft.com/office/powerpoint/2010/main" val="3577856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a:extLst>
              <a:ext uri="{FF2B5EF4-FFF2-40B4-BE49-F238E27FC236}">
                <a16:creationId xmlns:a16="http://schemas.microsoft.com/office/drawing/2014/main" id="{7CA9FAC0-F960-464D-B10D-3441330B5FA6}"/>
              </a:ext>
            </a:extLst>
          </p:cNvPr>
          <p:cNvSpPr>
            <a:spLocks noGrp="1"/>
          </p:cNvSpPr>
          <p:nvPr>
            <p:ph type="dt" sz="half" idx="10"/>
          </p:nvPr>
        </p:nvSpPr>
        <p:spPr/>
        <p:txBody>
          <a:bodyPr/>
          <a:lstStyle>
            <a:lvl1pPr>
              <a:defRPr/>
            </a:lvl1pPr>
          </a:lstStyle>
          <a:p>
            <a:pPr>
              <a:defRPr/>
            </a:pPr>
            <a:fld id="{647C2F23-F222-425B-BE57-C14EE533BFA8}" type="datetimeFigureOut">
              <a:rPr lang="sl-SI"/>
              <a:pPr>
                <a:defRPr/>
              </a:pPr>
              <a:t>31. 05. 2019</a:t>
            </a:fld>
            <a:endParaRPr lang="sl-SI"/>
          </a:p>
        </p:txBody>
      </p:sp>
      <p:sp>
        <p:nvSpPr>
          <p:cNvPr id="3" name="Ograda noge 2">
            <a:extLst>
              <a:ext uri="{FF2B5EF4-FFF2-40B4-BE49-F238E27FC236}">
                <a16:creationId xmlns:a16="http://schemas.microsoft.com/office/drawing/2014/main" id="{A246ABCB-3E6A-4F2B-AE19-640ADE25AA0C}"/>
              </a:ext>
            </a:extLst>
          </p:cNvPr>
          <p:cNvSpPr>
            <a:spLocks noGrp="1"/>
          </p:cNvSpPr>
          <p:nvPr>
            <p:ph type="ftr" sz="quarter" idx="11"/>
          </p:nvPr>
        </p:nvSpPr>
        <p:spPr/>
        <p:txBody>
          <a:bodyPr/>
          <a:lstStyle>
            <a:lvl1pPr>
              <a:defRPr/>
            </a:lvl1pPr>
          </a:lstStyle>
          <a:p>
            <a:pPr>
              <a:defRPr/>
            </a:pPr>
            <a:endParaRPr lang="sl-SI"/>
          </a:p>
        </p:txBody>
      </p:sp>
      <p:sp>
        <p:nvSpPr>
          <p:cNvPr id="4" name="Ograda številke diapozitiva 3">
            <a:extLst>
              <a:ext uri="{FF2B5EF4-FFF2-40B4-BE49-F238E27FC236}">
                <a16:creationId xmlns:a16="http://schemas.microsoft.com/office/drawing/2014/main" id="{47AFDF0B-AA2A-49B3-8583-18B2604C13F5}"/>
              </a:ext>
            </a:extLst>
          </p:cNvPr>
          <p:cNvSpPr>
            <a:spLocks noGrp="1"/>
          </p:cNvSpPr>
          <p:nvPr>
            <p:ph type="sldNum" sz="quarter" idx="12"/>
          </p:nvPr>
        </p:nvSpPr>
        <p:spPr/>
        <p:txBody>
          <a:bodyPr/>
          <a:lstStyle>
            <a:lvl1pPr>
              <a:defRPr/>
            </a:lvl1pPr>
          </a:lstStyle>
          <a:p>
            <a:fld id="{0E583F41-568F-4C26-B040-9EA123D4F334}" type="slidenum">
              <a:rPr lang="sl-SI" altLang="sl-SI"/>
              <a:pPr/>
              <a:t>‹#›</a:t>
            </a:fld>
            <a:endParaRPr lang="sl-SI" altLang="sl-SI"/>
          </a:p>
        </p:txBody>
      </p:sp>
    </p:spTree>
    <p:extLst>
      <p:ext uri="{BB962C8B-B14F-4D97-AF65-F5344CB8AC3E}">
        <p14:creationId xmlns:p14="http://schemas.microsoft.com/office/powerpoint/2010/main" val="46569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85800" y="273050"/>
            <a:ext cx="8229600" cy="1162050"/>
          </a:xfrm>
        </p:spPr>
        <p:txBody>
          <a:bodyPr anchor="ctr"/>
          <a:lstStyle>
            <a:lvl1pPr algn="l">
              <a:buNone/>
              <a:defRPr sz="3600" b="0"/>
            </a:lvl1pPr>
            <a:extLst/>
          </a:lstStyle>
          <a:p>
            <a:r>
              <a:rPr lang="sl-SI"/>
              <a:t>Kliknite, če želite urediti slog naslova matrice</a:t>
            </a:r>
            <a:endParaRPr lang="en-US"/>
          </a:p>
        </p:txBody>
      </p:sp>
      <p:sp>
        <p:nvSpPr>
          <p:cNvPr id="3" name="Ograda besedila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sl-SI"/>
              <a:t>Kliknite, če želite urediti sloge besedila matrice</a:t>
            </a:r>
          </a:p>
        </p:txBody>
      </p:sp>
      <p:sp>
        <p:nvSpPr>
          <p:cNvPr id="4" name="Ograda vsebine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13">
            <a:extLst>
              <a:ext uri="{FF2B5EF4-FFF2-40B4-BE49-F238E27FC236}">
                <a16:creationId xmlns:a16="http://schemas.microsoft.com/office/drawing/2014/main" id="{B320B19E-7188-44C7-A414-C4B36A4BF168}"/>
              </a:ext>
            </a:extLst>
          </p:cNvPr>
          <p:cNvSpPr>
            <a:spLocks noGrp="1"/>
          </p:cNvSpPr>
          <p:nvPr>
            <p:ph type="dt" sz="half" idx="10"/>
          </p:nvPr>
        </p:nvSpPr>
        <p:spPr/>
        <p:txBody>
          <a:bodyPr/>
          <a:lstStyle>
            <a:lvl1pPr>
              <a:defRPr/>
            </a:lvl1pPr>
          </a:lstStyle>
          <a:p>
            <a:pPr>
              <a:defRPr/>
            </a:pPr>
            <a:fld id="{FA763A6B-4E4F-4C70-9A20-964389B5EEC1}" type="datetimeFigureOut">
              <a:rPr lang="sl-SI"/>
              <a:pPr>
                <a:defRPr/>
              </a:pPr>
              <a:t>31. 05. 2019</a:t>
            </a:fld>
            <a:endParaRPr lang="sl-SI"/>
          </a:p>
        </p:txBody>
      </p:sp>
      <p:sp>
        <p:nvSpPr>
          <p:cNvPr id="6" name="Ograda noge 2">
            <a:extLst>
              <a:ext uri="{FF2B5EF4-FFF2-40B4-BE49-F238E27FC236}">
                <a16:creationId xmlns:a16="http://schemas.microsoft.com/office/drawing/2014/main" id="{EC649E53-AC47-4698-BD92-86F40423B829}"/>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2">
            <a:extLst>
              <a:ext uri="{FF2B5EF4-FFF2-40B4-BE49-F238E27FC236}">
                <a16:creationId xmlns:a16="http://schemas.microsoft.com/office/drawing/2014/main" id="{350AB585-2785-4F11-B200-BDD8E6018918}"/>
              </a:ext>
            </a:extLst>
          </p:cNvPr>
          <p:cNvSpPr>
            <a:spLocks noGrp="1"/>
          </p:cNvSpPr>
          <p:nvPr>
            <p:ph type="sldNum" sz="quarter" idx="12"/>
          </p:nvPr>
        </p:nvSpPr>
        <p:spPr/>
        <p:txBody>
          <a:bodyPr/>
          <a:lstStyle>
            <a:lvl1pPr>
              <a:defRPr/>
            </a:lvl1pPr>
          </a:lstStyle>
          <a:p>
            <a:fld id="{64BD3777-284E-4EB5-B9DF-1308282E521F}" type="slidenum">
              <a:rPr lang="sl-SI" altLang="sl-SI"/>
              <a:pPr/>
              <a:t>‹#›</a:t>
            </a:fld>
            <a:endParaRPr lang="sl-SI" altLang="sl-SI"/>
          </a:p>
        </p:txBody>
      </p:sp>
    </p:spTree>
    <p:extLst>
      <p:ext uri="{BB962C8B-B14F-4D97-AF65-F5344CB8AC3E}">
        <p14:creationId xmlns:p14="http://schemas.microsoft.com/office/powerpoint/2010/main" val="130112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5" name="Pravokotnik 7">
            <a:extLst>
              <a:ext uri="{FF2B5EF4-FFF2-40B4-BE49-F238E27FC236}">
                <a16:creationId xmlns:a16="http://schemas.microsoft.com/office/drawing/2014/main" id="{4700E083-25A7-427D-8BDE-7799020B54FA}"/>
              </a:ext>
            </a:extLst>
          </p:cNvPr>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Raven konektor 8">
            <a:extLst>
              <a:ext uri="{FF2B5EF4-FFF2-40B4-BE49-F238E27FC236}">
                <a16:creationId xmlns:a16="http://schemas.microsoft.com/office/drawing/2014/main" id="{2A55CD36-678C-4AE7-B51D-B5DEEFA17A17}"/>
              </a:ext>
            </a:extLst>
          </p:cNvPr>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Skupina 9">
            <a:extLst>
              <a:ext uri="{FF2B5EF4-FFF2-40B4-BE49-F238E27FC236}">
                <a16:creationId xmlns:a16="http://schemas.microsoft.com/office/drawing/2014/main" id="{778BC6DF-00F2-48E1-BC11-9B4A01FA5A34}"/>
              </a:ext>
            </a:extLst>
          </p:cNvPr>
          <p:cNvGrpSpPr>
            <a:grpSpLocks/>
          </p:cNvGrpSpPr>
          <p:nvPr/>
        </p:nvGrpSpPr>
        <p:grpSpPr bwMode="auto">
          <a:xfrm rot="5400000">
            <a:off x="8515351" y="1219200"/>
            <a:ext cx="131762" cy="128587"/>
            <a:chOff x="6668087" y="1297746"/>
            <a:chExt cx="161840" cy="156602"/>
          </a:xfrm>
        </p:grpSpPr>
        <p:cxnSp>
          <p:nvCxnSpPr>
            <p:cNvPr id="8" name="Raven konektor 14">
              <a:extLst>
                <a:ext uri="{FF2B5EF4-FFF2-40B4-BE49-F238E27FC236}">
                  <a16:creationId xmlns:a16="http://schemas.microsoft.com/office/drawing/2014/main" id="{D00F1A5B-7E65-4DB2-9D69-C95D5D9492EE}"/>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aven konektor 15">
              <a:extLst>
                <a:ext uri="{FF2B5EF4-FFF2-40B4-BE49-F238E27FC236}">
                  <a16:creationId xmlns:a16="http://schemas.microsoft.com/office/drawing/2014/main" id="{7EAFD16C-4C3E-46F5-9B36-4A34FBEE7E3B}"/>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aven konektor 16">
              <a:extLst>
                <a:ext uri="{FF2B5EF4-FFF2-40B4-BE49-F238E27FC236}">
                  <a16:creationId xmlns:a16="http://schemas.microsoft.com/office/drawing/2014/main" id="{1B0B229F-D662-4F2E-878E-58320A11E96F}"/>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Skupina 13">
            <a:extLst>
              <a:ext uri="{FF2B5EF4-FFF2-40B4-BE49-F238E27FC236}">
                <a16:creationId xmlns:a16="http://schemas.microsoft.com/office/drawing/2014/main" id="{CF8726C6-C6CD-4035-8A24-BCFA96C3E019}"/>
              </a:ext>
            </a:extLst>
          </p:cNvPr>
          <p:cNvGrpSpPr>
            <a:grpSpLocks/>
          </p:cNvGrpSpPr>
          <p:nvPr/>
        </p:nvGrpSpPr>
        <p:grpSpPr bwMode="auto">
          <a:xfrm rot="5400000">
            <a:off x="8667751" y="1371600"/>
            <a:ext cx="131762" cy="128587"/>
            <a:chOff x="6668087" y="1297746"/>
            <a:chExt cx="161840" cy="156602"/>
          </a:xfrm>
        </p:grpSpPr>
        <p:cxnSp>
          <p:nvCxnSpPr>
            <p:cNvPr id="12" name="Raven konektor 10">
              <a:extLst>
                <a:ext uri="{FF2B5EF4-FFF2-40B4-BE49-F238E27FC236}">
                  <a16:creationId xmlns:a16="http://schemas.microsoft.com/office/drawing/2014/main" id="{630B9FC1-DC19-4BED-910F-992EDEE8CA70}"/>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Raven konektor 11">
              <a:extLst>
                <a:ext uri="{FF2B5EF4-FFF2-40B4-BE49-F238E27FC236}">
                  <a16:creationId xmlns:a16="http://schemas.microsoft.com/office/drawing/2014/main" id="{B8D709C7-ACF6-4827-871A-DDD46414A931}"/>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Raven konektor 12">
              <a:extLst>
                <a:ext uri="{FF2B5EF4-FFF2-40B4-BE49-F238E27FC236}">
                  <a16:creationId xmlns:a16="http://schemas.microsoft.com/office/drawing/2014/main" id="{EC0B254D-0329-4D4C-BFEF-6BC52C7DE34B}"/>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Skupina 17">
            <a:extLst>
              <a:ext uri="{FF2B5EF4-FFF2-40B4-BE49-F238E27FC236}">
                <a16:creationId xmlns:a16="http://schemas.microsoft.com/office/drawing/2014/main" id="{B091F615-25C8-4E6F-B0EE-4FCAFAF43639}"/>
              </a:ext>
            </a:extLst>
          </p:cNvPr>
          <p:cNvGrpSpPr>
            <a:grpSpLocks/>
          </p:cNvGrpSpPr>
          <p:nvPr/>
        </p:nvGrpSpPr>
        <p:grpSpPr bwMode="auto">
          <a:xfrm rot="5400000">
            <a:off x="8320087" y="1474788"/>
            <a:ext cx="131763" cy="128588"/>
            <a:chOff x="6668087" y="1297746"/>
            <a:chExt cx="161840" cy="156602"/>
          </a:xfrm>
        </p:grpSpPr>
        <p:cxnSp>
          <p:nvCxnSpPr>
            <p:cNvPr id="16" name="Raven konektor 18">
              <a:extLst>
                <a:ext uri="{FF2B5EF4-FFF2-40B4-BE49-F238E27FC236}">
                  <a16:creationId xmlns:a16="http://schemas.microsoft.com/office/drawing/2014/main" id="{64C4EAB5-A6AE-4A74-8D9B-E7DB20E44593}"/>
                </a:ext>
              </a:extLst>
            </p:cNvPr>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Raven konektor 19">
              <a:extLst>
                <a:ext uri="{FF2B5EF4-FFF2-40B4-BE49-F238E27FC236}">
                  <a16:creationId xmlns:a16="http://schemas.microsoft.com/office/drawing/2014/main" id="{2427782C-44C8-4ACB-91C2-9A0B3CACB1F7}"/>
                </a:ext>
              </a:extLst>
            </p:cNvPr>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Raven konektor 20">
              <a:extLst>
                <a:ext uri="{FF2B5EF4-FFF2-40B4-BE49-F238E27FC236}">
                  <a16:creationId xmlns:a16="http://schemas.microsoft.com/office/drawing/2014/main" id="{53BEE20F-9643-437C-8B49-5AC63BDC4EBC}"/>
                </a:ext>
              </a:extLst>
            </p:cNvPr>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slov 1"/>
          <p:cNvSpPr>
            <a:spLocks noGrp="1"/>
          </p:cNvSpPr>
          <p:nvPr>
            <p:ph type="title"/>
          </p:nvPr>
        </p:nvSpPr>
        <p:spPr bwMode="grayWhite">
          <a:xfrm>
            <a:off x="914400" y="441251"/>
            <a:ext cx="6858000" cy="701749"/>
          </a:xfrm>
        </p:spPr>
        <p:txBody>
          <a:bodyPr anchor="b"/>
          <a:lstStyle>
            <a:lvl1pPr algn="l">
              <a:buNone/>
              <a:defRPr sz="2100" b="0"/>
            </a:lvl1pPr>
            <a:extLst/>
          </a:lstStyle>
          <a:p>
            <a:r>
              <a:rPr lang="sl-SI"/>
              <a:t>Kliknite, če želite urediti slog naslova matrice</a:t>
            </a:r>
            <a:endParaRPr lang="en-US"/>
          </a:p>
        </p:txBody>
      </p:sp>
      <p:sp>
        <p:nvSpPr>
          <p:cNvPr id="3" name="Ograda slike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sl-SI" noProof="0"/>
              <a:t>Kliknite ikono, če želite dodati sliko</a:t>
            </a:r>
            <a:endParaRPr lang="en-US" noProof="0"/>
          </a:p>
        </p:txBody>
      </p:sp>
      <p:sp>
        <p:nvSpPr>
          <p:cNvPr id="4" name="Ograda besedila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sl-SI"/>
              <a:t>Kliknite, če želite urediti sloge besedila matrice</a:t>
            </a:r>
          </a:p>
        </p:txBody>
      </p:sp>
      <p:sp>
        <p:nvSpPr>
          <p:cNvPr id="19" name="Ograda datuma 4">
            <a:extLst>
              <a:ext uri="{FF2B5EF4-FFF2-40B4-BE49-F238E27FC236}">
                <a16:creationId xmlns:a16="http://schemas.microsoft.com/office/drawing/2014/main" id="{CE868432-AC60-41FA-8088-58CBB653A170}"/>
              </a:ext>
            </a:extLst>
          </p:cNvPr>
          <p:cNvSpPr>
            <a:spLocks noGrp="1"/>
          </p:cNvSpPr>
          <p:nvPr>
            <p:ph type="dt" sz="half" idx="10"/>
          </p:nvPr>
        </p:nvSpPr>
        <p:spPr>
          <a:xfrm>
            <a:off x="6477000" y="55563"/>
            <a:ext cx="2133600" cy="365125"/>
          </a:xfrm>
        </p:spPr>
        <p:txBody>
          <a:bodyPr/>
          <a:lstStyle>
            <a:lvl1pPr>
              <a:defRPr/>
            </a:lvl1pPr>
          </a:lstStyle>
          <a:p>
            <a:pPr>
              <a:defRPr/>
            </a:pPr>
            <a:fld id="{C6D39D91-7897-4026-BE53-935FEB4AB73D}" type="datetimeFigureOut">
              <a:rPr lang="sl-SI"/>
              <a:pPr>
                <a:defRPr/>
              </a:pPr>
              <a:t>31. 05. 2019</a:t>
            </a:fld>
            <a:endParaRPr lang="sl-SI"/>
          </a:p>
        </p:txBody>
      </p:sp>
      <p:sp>
        <p:nvSpPr>
          <p:cNvPr id="20" name="Ograda noge 5">
            <a:extLst>
              <a:ext uri="{FF2B5EF4-FFF2-40B4-BE49-F238E27FC236}">
                <a16:creationId xmlns:a16="http://schemas.microsoft.com/office/drawing/2014/main" id="{0B0B7816-CD22-4765-98AF-BECDECBE61CA}"/>
              </a:ext>
            </a:extLst>
          </p:cNvPr>
          <p:cNvSpPr>
            <a:spLocks noGrp="1"/>
          </p:cNvSpPr>
          <p:nvPr>
            <p:ph type="ftr" sz="quarter" idx="11"/>
          </p:nvPr>
        </p:nvSpPr>
        <p:spPr>
          <a:xfrm>
            <a:off x="914400" y="55563"/>
            <a:ext cx="5562600" cy="365125"/>
          </a:xfrm>
        </p:spPr>
        <p:txBody>
          <a:bodyPr/>
          <a:lstStyle>
            <a:lvl1pPr>
              <a:defRPr/>
            </a:lvl1pPr>
          </a:lstStyle>
          <a:p>
            <a:pPr>
              <a:defRPr/>
            </a:pPr>
            <a:endParaRPr lang="sl-SI"/>
          </a:p>
        </p:txBody>
      </p:sp>
      <p:sp>
        <p:nvSpPr>
          <p:cNvPr id="21" name="Ograda številke diapozitiva 6">
            <a:extLst>
              <a:ext uri="{FF2B5EF4-FFF2-40B4-BE49-F238E27FC236}">
                <a16:creationId xmlns:a16="http://schemas.microsoft.com/office/drawing/2014/main" id="{5C49B2C9-CB73-4289-861C-2C5C6F192301}"/>
              </a:ext>
            </a:extLst>
          </p:cNvPr>
          <p:cNvSpPr>
            <a:spLocks noGrp="1"/>
          </p:cNvSpPr>
          <p:nvPr>
            <p:ph type="sldNum" sz="quarter" idx="12"/>
          </p:nvPr>
        </p:nvSpPr>
        <p:spPr>
          <a:xfrm>
            <a:off x="8610600" y="55563"/>
            <a:ext cx="457200" cy="365125"/>
          </a:xfrm>
        </p:spPr>
        <p:txBody>
          <a:bodyPr/>
          <a:lstStyle>
            <a:lvl1pPr>
              <a:defRPr/>
            </a:lvl1pPr>
          </a:lstStyle>
          <a:p>
            <a:fld id="{6C54FD6A-C31A-4EBA-AC0C-87E127A877B4}" type="slidenum">
              <a:rPr lang="sl-SI" altLang="sl-SI"/>
              <a:pPr/>
              <a:t>‹#›</a:t>
            </a:fld>
            <a:endParaRPr lang="sl-SI" altLang="sl-SI"/>
          </a:p>
        </p:txBody>
      </p:sp>
    </p:spTree>
    <p:extLst>
      <p:ext uri="{BB962C8B-B14F-4D97-AF65-F5344CB8AC3E}">
        <p14:creationId xmlns:p14="http://schemas.microsoft.com/office/powerpoint/2010/main" val="180776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7" name="Pravokotnik 6">
            <a:extLst>
              <a:ext uri="{FF2B5EF4-FFF2-40B4-BE49-F238E27FC236}">
                <a16:creationId xmlns:a16="http://schemas.microsoft.com/office/drawing/2014/main" id="{7E37C759-6DB0-4B46-BB87-8132324E1F55}"/>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Pravokotnik 7">
            <a:extLst>
              <a:ext uri="{FF2B5EF4-FFF2-40B4-BE49-F238E27FC236}">
                <a16:creationId xmlns:a16="http://schemas.microsoft.com/office/drawing/2014/main" id="{0BB194E6-6BF4-4190-9BD0-E15B9A7A8500}"/>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Pravokotnik 8">
            <a:extLst>
              <a:ext uri="{FF2B5EF4-FFF2-40B4-BE49-F238E27FC236}">
                <a16:creationId xmlns:a16="http://schemas.microsoft.com/office/drawing/2014/main" id="{FF548BAB-45F2-4FE6-ABC8-1EB6BA63D4CD}"/>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Pravokotnik 9">
            <a:extLst>
              <a:ext uri="{FF2B5EF4-FFF2-40B4-BE49-F238E27FC236}">
                <a16:creationId xmlns:a16="http://schemas.microsoft.com/office/drawing/2014/main" id="{86DAB8BB-4D63-48A0-A586-62AC2B4A6EFA}"/>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ravokotnik 10">
            <a:extLst>
              <a:ext uri="{FF2B5EF4-FFF2-40B4-BE49-F238E27FC236}">
                <a16:creationId xmlns:a16="http://schemas.microsoft.com/office/drawing/2014/main" id="{3EF7FAFB-03E1-40FC-999D-9EC3F8143D2F}"/>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Pravokotnik 11">
            <a:extLst>
              <a:ext uri="{FF2B5EF4-FFF2-40B4-BE49-F238E27FC236}">
                <a16:creationId xmlns:a16="http://schemas.microsoft.com/office/drawing/2014/main" id="{1C3B5E74-C8AD-4999-9A3B-7D1D46F34030}"/>
              </a:ext>
            </a:extLst>
          </p:cNvPr>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Pravokotnik 14">
            <a:extLst>
              <a:ext uri="{FF2B5EF4-FFF2-40B4-BE49-F238E27FC236}">
                <a16:creationId xmlns:a16="http://schemas.microsoft.com/office/drawing/2014/main" id="{B4296E24-AB69-46D1-8BDB-5B54DC887130}"/>
              </a:ext>
            </a:extLst>
          </p:cNvPr>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Pravokotnik 15">
            <a:extLst>
              <a:ext uri="{FF2B5EF4-FFF2-40B4-BE49-F238E27FC236}">
                <a16:creationId xmlns:a16="http://schemas.microsoft.com/office/drawing/2014/main" id="{D77E5A9E-4931-44F1-9305-1A48E0C6378D}"/>
              </a:ext>
            </a:extLst>
          </p:cNvPr>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Pravokotnik 16">
            <a:extLst>
              <a:ext uri="{FF2B5EF4-FFF2-40B4-BE49-F238E27FC236}">
                <a16:creationId xmlns:a16="http://schemas.microsoft.com/office/drawing/2014/main" id="{F289B3CD-2EFC-4323-8AE3-9ADFE0841005}"/>
              </a:ext>
            </a:extLst>
          </p:cNvPr>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Ograda naslova 21">
            <a:extLst>
              <a:ext uri="{FF2B5EF4-FFF2-40B4-BE49-F238E27FC236}">
                <a16:creationId xmlns:a16="http://schemas.microsoft.com/office/drawing/2014/main" id="{5B9296ED-B75C-4734-B846-7423C8E7B53E}"/>
              </a:ext>
            </a:extLst>
          </p:cNvPr>
          <p:cNvSpPr>
            <a:spLocks noGrp="1"/>
          </p:cNvSpPr>
          <p:nvPr>
            <p:ph type="title"/>
          </p:nvPr>
        </p:nvSpPr>
        <p:spPr>
          <a:xfrm>
            <a:off x="914400" y="512763"/>
            <a:ext cx="7772400" cy="914400"/>
          </a:xfrm>
          <a:prstGeom prst="rect">
            <a:avLst/>
          </a:prstGeom>
        </p:spPr>
        <p:txBody>
          <a:bodyPr vert="horz" anchor="t">
            <a:noAutofit/>
          </a:bodyPr>
          <a:lstStyle/>
          <a:p>
            <a:r>
              <a:rPr lang="sl-SI"/>
              <a:t>Kliknite, če želite urediti slog naslova matrice</a:t>
            </a:r>
            <a:endParaRPr lang="en-US"/>
          </a:p>
        </p:txBody>
      </p:sp>
      <p:sp>
        <p:nvSpPr>
          <p:cNvPr id="1036" name="Ograda besedila 12">
            <a:extLst>
              <a:ext uri="{FF2B5EF4-FFF2-40B4-BE49-F238E27FC236}">
                <a16:creationId xmlns:a16="http://schemas.microsoft.com/office/drawing/2014/main" id="{23192A85-CC3C-4593-887A-03CC9DF9FE2F}"/>
              </a:ext>
            </a:extLst>
          </p:cNvPr>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14" name="Ograda datuma 13">
            <a:extLst>
              <a:ext uri="{FF2B5EF4-FFF2-40B4-BE49-F238E27FC236}">
                <a16:creationId xmlns:a16="http://schemas.microsoft.com/office/drawing/2014/main" id="{AD79A660-A1CF-41EF-B4EF-2260E705D20B}"/>
              </a:ext>
            </a:extLst>
          </p:cNvPr>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825431F2-F3CE-4678-A380-FE84721F7770}" type="datetimeFigureOut">
              <a:rPr lang="sl-SI"/>
              <a:pPr>
                <a:defRPr/>
              </a:pPr>
              <a:t>31. 05. 2019</a:t>
            </a:fld>
            <a:endParaRPr lang="sl-SI"/>
          </a:p>
        </p:txBody>
      </p:sp>
      <p:sp>
        <p:nvSpPr>
          <p:cNvPr id="3" name="Ograda noge 2">
            <a:extLst>
              <a:ext uri="{FF2B5EF4-FFF2-40B4-BE49-F238E27FC236}">
                <a16:creationId xmlns:a16="http://schemas.microsoft.com/office/drawing/2014/main" id="{D3AC4717-D5FA-467E-A5A4-B0C31D89A1AC}"/>
              </a:ext>
            </a:extLst>
          </p:cNvPr>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sl-SI"/>
          </a:p>
        </p:txBody>
      </p:sp>
      <p:sp>
        <p:nvSpPr>
          <p:cNvPr id="23" name="Ograda številke diapozitiva 22">
            <a:extLst>
              <a:ext uri="{FF2B5EF4-FFF2-40B4-BE49-F238E27FC236}">
                <a16:creationId xmlns:a16="http://schemas.microsoft.com/office/drawing/2014/main" id="{838E5290-098A-4D38-946F-990E908FC7D6}"/>
              </a:ext>
            </a:extLst>
          </p:cNvPr>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defRPr>
            </a:lvl1pPr>
          </a:lstStyle>
          <a:p>
            <a:fld id="{C11D9C4B-C11A-4FBD-9BB6-25AB2457E648}"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767" r:id="rId1"/>
    <p:sldLayoutId id="2147483762" r:id="rId2"/>
    <p:sldLayoutId id="2147483768" r:id="rId3"/>
    <p:sldLayoutId id="2147483769" r:id="rId4"/>
    <p:sldLayoutId id="2147483770" r:id="rId5"/>
    <p:sldLayoutId id="2147483763" r:id="rId6"/>
    <p:sldLayoutId id="2147483771" r:id="rId7"/>
    <p:sldLayoutId id="2147483764" r:id="rId8"/>
    <p:sldLayoutId id="2147483772" r:id="rId9"/>
    <p:sldLayoutId id="2147483765" r:id="rId10"/>
    <p:sldLayoutId id="2147483766"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anose="020B0609020204030204" pitchFamily="49" charset="0"/>
        </a:defRPr>
      </a:lvl2pPr>
      <a:lvl3pPr algn="l" rtl="0" fontAlgn="base">
        <a:spcBef>
          <a:spcPct val="0"/>
        </a:spcBef>
        <a:spcAft>
          <a:spcPct val="0"/>
        </a:spcAft>
        <a:defRPr sz="4000">
          <a:solidFill>
            <a:srgbClr val="C1EEFF"/>
          </a:solidFill>
          <a:latin typeface="Consolas" panose="020B0609020204030204" pitchFamily="49" charset="0"/>
        </a:defRPr>
      </a:lvl3pPr>
      <a:lvl4pPr algn="l" rtl="0" fontAlgn="base">
        <a:spcBef>
          <a:spcPct val="0"/>
        </a:spcBef>
        <a:spcAft>
          <a:spcPct val="0"/>
        </a:spcAft>
        <a:defRPr sz="4000">
          <a:solidFill>
            <a:srgbClr val="C1EEFF"/>
          </a:solidFill>
          <a:latin typeface="Consolas" panose="020B0609020204030204" pitchFamily="49" charset="0"/>
        </a:defRPr>
      </a:lvl4pPr>
      <a:lvl5pPr algn="l" rtl="0" fontAlgn="base">
        <a:spcBef>
          <a:spcPct val="0"/>
        </a:spcBef>
        <a:spcAft>
          <a:spcPct val="0"/>
        </a:spcAft>
        <a:defRPr sz="4000">
          <a:solidFill>
            <a:srgbClr val="C1EEFF"/>
          </a:solidFill>
          <a:latin typeface="Consolas" panose="020B0609020204030204" pitchFamily="49" charset="0"/>
        </a:defRPr>
      </a:lvl5pPr>
      <a:lvl6pPr marL="457200" algn="l" rtl="0" fontAlgn="base">
        <a:spcBef>
          <a:spcPct val="0"/>
        </a:spcBef>
        <a:spcAft>
          <a:spcPct val="0"/>
        </a:spcAft>
        <a:defRPr sz="4000">
          <a:solidFill>
            <a:srgbClr val="C1EEFF"/>
          </a:solidFill>
          <a:latin typeface="Consolas" panose="020B0609020204030204" pitchFamily="49" charset="0"/>
        </a:defRPr>
      </a:lvl6pPr>
      <a:lvl7pPr marL="914400" algn="l" rtl="0" fontAlgn="base">
        <a:spcBef>
          <a:spcPct val="0"/>
        </a:spcBef>
        <a:spcAft>
          <a:spcPct val="0"/>
        </a:spcAft>
        <a:defRPr sz="4000">
          <a:solidFill>
            <a:srgbClr val="C1EEFF"/>
          </a:solidFill>
          <a:latin typeface="Consolas" panose="020B0609020204030204" pitchFamily="49" charset="0"/>
        </a:defRPr>
      </a:lvl7pPr>
      <a:lvl8pPr marL="1371600" algn="l" rtl="0" fontAlgn="base">
        <a:spcBef>
          <a:spcPct val="0"/>
        </a:spcBef>
        <a:spcAft>
          <a:spcPct val="0"/>
        </a:spcAft>
        <a:defRPr sz="4000">
          <a:solidFill>
            <a:srgbClr val="C1EEFF"/>
          </a:solidFill>
          <a:latin typeface="Consolas" panose="020B0609020204030204" pitchFamily="49" charset="0"/>
        </a:defRPr>
      </a:lvl8pPr>
      <a:lvl9pPr marL="1828800" algn="l" rtl="0" fontAlgn="base">
        <a:spcBef>
          <a:spcPct val="0"/>
        </a:spcBef>
        <a:spcAft>
          <a:spcPct val="0"/>
        </a:spcAft>
        <a:defRPr sz="4000">
          <a:solidFill>
            <a:srgbClr val="C1EEFF"/>
          </a:solidFill>
          <a:latin typeface="Consolas" panose="020B0609020204030204" pitchFamily="49" charset="0"/>
        </a:defRPr>
      </a:lvl9pPr>
      <a:extLst/>
    </p:titleStyle>
    <p:bodyStyle>
      <a:lvl1pPr marL="411163" indent="-342900" algn="l" rtl="0" fontAlgn="base">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slovenia.inf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si/url?sa=i&amp;rct=j&amp;q=&amp;esrc=s&amp;frm=1&amp;source=images&amp;cd=&amp;cad=rja&amp;uact=8&amp;docid=Hgel2bLoiWCBVM&amp;tbnid=4SqQjbrjMf_7uM:&amp;ved=0CAUQjRw&amp;url=http://modrijan.si/slv/layout/set/print/Solski-program/Solski-program/Gradiva-za-ucitelje/Osnovna-sola/druzba/Slikovno-gradivo-iz-ucbenika-za-druzbo-5.-razred&amp;ei=LnkxU6WvGIGytAalmIGoBw&amp;bvm=bv.63587204,d.bGQ&amp;psig=AFQjCNEs_Mz67fyp8-czmgppB2eRptNWuQ&amp;ust=1395837555310927"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si/url?sa=i&amp;rct=j&amp;q=&amp;esrc=s&amp;frm=1&amp;source=images&amp;cd=&amp;cad=rja&amp;uact=8&amp;docid=AFQHqCeixKjl9M&amp;tbnid=0Zk2DIN-VKkxQM:&amp;ved=0CAUQjRw&amp;url=http://www.slovenia.info/si/reke-ribolov-slovenija/Mura-.htm?reke_ribolov_slovenija%3D4267%26lng%3D1&amp;ei=gX8xU77oB4iVtAaV6IHQCg&amp;bvm=bv.63587204,d.bGQ&amp;psig=AFQjCNG-_a8Fx6gk2UapeZIAHmcB2lYLXQ&amp;ust=1395839184828074"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si/url?sa=i&amp;rct=j&amp;q=&amp;esrc=s&amp;frm=1&amp;source=images&amp;cd=&amp;cad=rja&amp;uact=8&amp;docid=inbWsyHKZBwYEM&amp;tbnid=uxrgg6KOu1JDRM:&amp;ved=0CAUQjRw&amp;url=http://slovenia-slovenija.com/mlin-na-muri-posebnost-panonskega-sveta/&amp;ei=lJUxU6XiEKay0QXtl4DABQ&amp;bvm=bv.63587204,d.bGE&amp;psig=AFQjCNHrD7zHALrI0qfypUDCBmvPSMhvYw&amp;ust=1395844873455991" TargetMode="External"/><Relationship Id="rId2" Type="http://schemas.openxmlformats.org/officeDocument/2006/relationships/hyperlink" Target="http://www.google.si/url?sa=i&amp;rct=j&amp;q=&amp;esrc=s&amp;frm=1&amp;source=images&amp;cd=&amp;cad=rja&amp;uact=8&amp;docid=AFQHqCeixKjl9M&amp;tbnid=q-Udlyr8KNy1UM:&amp;ved=0CAUQjRw&amp;url=http://www.slovenia.info/si/reke-ribolov-slovenija/Mura-.htm?reke_ribolov_slovenija%3D4267%26lng%3D1&amp;ei=WpUxU4DQJ4e60QW_04HoBg&amp;bvm=bv.63587204,d.bGE&amp;psig=AFQjCNFUcvoNz0NxspeMdZttuJ0DXf8jWg&amp;ust=1395844824448279" TargetMode="External"/><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B76B30F-B287-463E-ABD7-977FB34BB1F8}"/>
              </a:ext>
            </a:extLst>
          </p:cNvPr>
          <p:cNvSpPr>
            <a:spLocks noGrp="1"/>
          </p:cNvSpPr>
          <p:nvPr>
            <p:ph type="ctrTitle"/>
          </p:nvPr>
        </p:nvSpPr>
        <p:spPr/>
        <p:txBody>
          <a:bodyPr/>
          <a:lstStyle/>
          <a:p>
            <a:pPr fontAlgn="auto">
              <a:spcAft>
                <a:spcPts val="0"/>
              </a:spcAft>
              <a:defRPr/>
            </a:pPr>
            <a:r>
              <a:rPr lang="sl-SI" dirty="0">
                <a:solidFill>
                  <a:schemeClr val="tx2">
                    <a:satMod val="200000"/>
                  </a:schemeClr>
                </a:solidFill>
              </a:rPr>
              <a:t>MURSKA RAVAN</a:t>
            </a:r>
          </a:p>
        </p:txBody>
      </p:sp>
      <p:sp>
        <p:nvSpPr>
          <p:cNvPr id="8195" name="Podnaslov 2">
            <a:extLst>
              <a:ext uri="{FF2B5EF4-FFF2-40B4-BE49-F238E27FC236}">
                <a16:creationId xmlns:a16="http://schemas.microsoft.com/office/drawing/2014/main" id="{3948E8FC-684D-4D17-9D62-3FB9599DF69B}"/>
              </a:ext>
            </a:extLst>
          </p:cNvPr>
          <p:cNvSpPr>
            <a:spLocks noGrp="1"/>
          </p:cNvSpPr>
          <p:nvPr>
            <p:ph type="subTitle" idx="1"/>
          </p:nvPr>
        </p:nvSpPr>
        <p:spPr>
          <a:xfrm>
            <a:off x="914400" y="2835275"/>
            <a:ext cx="7772400" cy="1508125"/>
          </a:xfrm>
        </p:spPr>
        <p:txBody>
          <a:bodyPr/>
          <a:lstStyle/>
          <a:p>
            <a:pPr>
              <a:spcBef>
                <a:spcPct val="0"/>
              </a:spcBef>
            </a:pPr>
            <a:r>
              <a:rPr lang="sl-SI" altLang="sl-SI" dirty="0"/>
              <a:t>AVTOR:  </a:t>
            </a:r>
          </a:p>
          <a:p>
            <a:pPr>
              <a:spcBef>
                <a:spcPct val="0"/>
              </a:spcBef>
            </a:pPr>
            <a:r>
              <a:rPr lang="sl-SI" altLang="sl-SI" dirty="0"/>
              <a:t>PREDMET: Geografija</a:t>
            </a:r>
          </a:p>
          <a:p>
            <a:pPr>
              <a:spcBef>
                <a:spcPct val="0"/>
              </a:spcBef>
            </a:pPr>
            <a:r>
              <a:rPr lang="sl-SI" altLang="sl-SI" dirty="0"/>
              <a:t>ŠOLSKO LETO</a:t>
            </a:r>
            <a:r>
              <a:rPr lang="sl-SI" altLang="sl-SI"/>
              <a:t>:  </a:t>
            </a:r>
            <a:endParaRPr lang="sl-SI" altLang="sl-SI" dirty="0"/>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C5C8312-3B3C-460E-ACE4-1AD96D173C7B}"/>
              </a:ext>
            </a:extLst>
          </p:cNvPr>
          <p:cNvSpPr>
            <a:spLocks noGrp="1"/>
          </p:cNvSpPr>
          <p:nvPr>
            <p:ph type="title"/>
          </p:nvPr>
        </p:nvSpPr>
        <p:spPr/>
        <p:txBody>
          <a:bodyPr/>
          <a:lstStyle/>
          <a:p>
            <a:pPr fontAlgn="auto">
              <a:spcAft>
                <a:spcPts val="0"/>
              </a:spcAft>
              <a:defRPr/>
            </a:pPr>
            <a:r>
              <a:rPr lang="sl-SI" dirty="0">
                <a:solidFill>
                  <a:schemeClr val="tx2">
                    <a:satMod val="200000"/>
                  </a:schemeClr>
                </a:solidFill>
              </a:rPr>
              <a:t>PROMET IN TURIZEM</a:t>
            </a:r>
          </a:p>
        </p:txBody>
      </p:sp>
      <p:sp>
        <p:nvSpPr>
          <p:cNvPr id="17411" name="Ograda vsebine 2">
            <a:extLst>
              <a:ext uri="{FF2B5EF4-FFF2-40B4-BE49-F238E27FC236}">
                <a16:creationId xmlns:a16="http://schemas.microsoft.com/office/drawing/2014/main" id="{479F856A-19E6-42F4-941A-2AA9F338C6A8}"/>
              </a:ext>
            </a:extLst>
          </p:cNvPr>
          <p:cNvSpPr>
            <a:spLocks noGrp="1"/>
          </p:cNvSpPr>
          <p:nvPr>
            <p:ph idx="1"/>
          </p:nvPr>
        </p:nvSpPr>
        <p:spPr/>
        <p:txBody>
          <a:bodyPr/>
          <a:lstStyle/>
          <a:p>
            <a:r>
              <a:rPr lang="sl-SI" altLang="sl-SI" sz="1800"/>
              <a:t>V cestnem prometu glavno vlogo predstavlja avtocesta Maribor-Murska Sobota. Le-ta je olajšala potovanje domačinov v večja slovenska mesta, ter omogočila hitrejši in večji promet, ter posledično večje zanimanje ljudi in turistov  za to območje. Poleg avtoceste so tu še glavne in manjše ceste med naselji.</a:t>
            </a:r>
          </a:p>
          <a:p>
            <a:r>
              <a:rPr lang="sl-SI" altLang="sl-SI" sz="1800"/>
              <a:t>Pomemben je tudi železniški promet. Glavne oz. najpomembnejše železniške postaje se nahajajo v Ljutomeru, Ormožu, Gornji Radgoni, Murski soboti in Lendavi.</a:t>
            </a:r>
          </a:p>
          <a:p>
            <a:r>
              <a:rPr lang="sl-SI" altLang="sl-SI" sz="1800"/>
              <a:t> Na področju murske ravnine in panonskega sveta  je  težišče  slovenskega  zdraviliškega turizma.  Gospodarskega  pomena  so  predvsem  slatine,  kopališča  in zdravilišča v Radencih, Moravskih Toplicah, Lendavi, Banovcih in v Rogaški  slatini. V sklopu zdravilišč se nahajajo tudi hoteli in apartmaji, ki so razporejeni tudi drugje po območju, vendar ne v tako velikem številu.  Omeniti  je  treba  tudi lovski turizem. Posebno je razvit v Prekmurju. V Slovenskih Konjicah se odvija tudi reja kasaških konjev.</a:t>
            </a:r>
          </a:p>
          <a:p>
            <a:endParaRPr lang="sl-SI" altLang="sl-SI" sz="1800"/>
          </a:p>
        </p:txBody>
      </p:sp>
    </p:spTree>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descr="imgres.jpg">
            <a:extLst>
              <a:ext uri="{FF2B5EF4-FFF2-40B4-BE49-F238E27FC236}">
                <a16:creationId xmlns:a16="http://schemas.microsoft.com/office/drawing/2014/main" id="{EF661C3A-B40B-4BEC-A1C0-38BC7E8D4005}"/>
              </a:ext>
            </a:extLst>
          </p:cNvPr>
          <p:cNvPicPr>
            <a:picLocks noChangeAspect="1"/>
          </p:cNvPicPr>
          <p:nvPr/>
        </p:nvPicPr>
        <p:blipFill>
          <a:blip r:embed="rId2" cstate="print"/>
          <a:stretch>
            <a:fillRect/>
          </a:stretch>
        </p:blipFill>
        <p:spPr>
          <a:xfrm>
            <a:off x="179512" y="309489"/>
            <a:ext cx="4536504" cy="62878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Slika 4" descr="url.jpg">
            <a:extLst>
              <a:ext uri="{FF2B5EF4-FFF2-40B4-BE49-F238E27FC236}">
                <a16:creationId xmlns:a16="http://schemas.microsoft.com/office/drawing/2014/main" id="{E563C20C-4B37-4DDE-B191-E7CCF475BC0D}"/>
              </a:ext>
            </a:extLst>
          </p:cNvPr>
          <p:cNvPicPr>
            <a:picLocks noChangeAspect="1"/>
          </p:cNvPicPr>
          <p:nvPr/>
        </p:nvPicPr>
        <p:blipFill>
          <a:blip r:embed="rId3" cstate="print"/>
          <a:stretch>
            <a:fillRect/>
          </a:stretch>
        </p:blipFill>
        <p:spPr>
          <a:xfrm>
            <a:off x="5076056" y="260648"/>
            <a:ext cx="4067944" cy="63367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41CC39B-CD69-4F2D-879A-0A2851DB2685}"/>
              </a:ext>
            </a:extLst>
          </p:cNvPr>
          <p:cNvSpPr>
            <a:spLocks noGrp="1"/>
          </p:cNvSpPr>
          <p:nvPr>
            <p:ph type="title"/>
          </p:nvPr>
        </p:nvSpPr>
        <p:spPr/>
        <p:txBody>
          <a:bodyPr/>
          <a:lstStyle/>
          <a:p>
            <a:pPr fontAlgn="auto">
              <a:spcAft>
                <a:spcPts val="0"/>
              </a:spcAft>
              <a:defRPr/>
            </a:pPr>
            <a:r>
              <a:rPr lang="sl-SI" dirty="0">
                <a:solidFill>
                  <a:schemeClr val="tx2">
                    <a:satMod val="200000"/>
                  </a:schemeClr>
                </a:solidFill>
              </a:rPr>
              <a:t>VIRI IN LITERATURA</a:t>
            </a:r>
          </a:p>
        </p:txBody>
      </p:sp>
      <p:sp>
        <p:nvSpPr>
          <p:cNvPr id="19459" name="Ograda vsebine 2">
            <a:extLst>
              <a:ext uri="{FF2B5EF4-FFF2-40B4-BE49-F238E27FC236}">
                <a16:creationId xmlns:a16="http://schemas.microsoft.com/office/drawing/2014/main" id="{701FEAD8-62B5-4F23-ADC1-B84EE1D67715}"/>
              </a:ext>
            </a:extLst>
          </p:cNvPr>
          <p:cNvSpPr>
            <a:spLocks noGrp="1"/>
          </p:cNvSpPr>
          <p:nvPr>
            <p:ph idx="1"/>
          </p:nvPr>
        </p:nvSpPr>
        <p:spPr/>
        <p:txBody>
          <a:bodyPr/>
          <a:lstStyle/>
          <a:p>
            <a:r>
              <a:rPr lang="sl-SI" altLang="sl-SI"/>
              <a:t>Wikipedija, prosta internetna enciklopedija</a:t>
            </a:r>
          </a:p>
          <a:p>
            <a:r>
              <a:rPr lang="sl-SI" altLang="sl-SI">
                <a:hlinkClick r:id="rId2"/>
              </a:rPr>
              <a:t>www.slovenia.info</a:t>
            </a:r>
            <a:endParaRPr lang="sl-SI" altLang="sl-SI"/>
          </a:p>
          <a:p>
            <a:r>
              <a:rPr lang="sl-SI" altLang="sl-SI"/>
              <a:t>izklop.com</a:t>
            </a:r>
          </a:p>
          <a:p>
            <a:r>
              <a:rPr lang="sl-SI" altLang="sl-SI"/>
              <a:t>Jurij Senegačnik, Borut Drobnjak, Marta Otič. ‘’Živim v Sloveniji’’. Založba Modrijan. Ljubljana. 2005. peta izdaja.</a:t>
            </a:r>
          </a:p>
          <a:p>
            <a:r>
              <a:rPr lang="sl-SI" altLang="sl-SI"/>
              <a:t>Matjaž Kmecl. ‘’Zakladi Slovenije’’. Cankarjeva Založba. Ljubljana. 2009.</a:t>
            </a:r>
          </a:p>
          <a:p>
            <a:endParaRPr lang="sl-SI" altLang="sl-SI"/>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2969F2A-2724-470F-9285-F436477B388B}"/>
              </a:ext>
            </a:extLst>
          </p:cNvPr>
          <p:cNvSpPr>
            <a:spLocks noGrp="1"/>
          </p:cNvSpPr>
          <p:nvPr>
            <p:ph type="title"/>
          </p:nvPr>
        </p:nvSpPr>
        <p:spPr>
          <a:xfrm>
            <a:off x="457200" y="512763"/>
            <a:ext cx="8229600" cy="914400"/>
          </a:xfrm>
        </p:spPr>
        <p:txBody>
          <a:bodyPr/>
          <a:lstStyle/>
          <a:p>
            <a:pPr fontAlgn="auto">
              <a:spcAft>
                <a:spcPts val="0"/>
              </a:spcAft>
              <a:defRPr/>
            </a:pPr>
            <a:r>
              <a:rPr lang="sl-SI" dirty="0">
                <a:solidFill>
                  <a:schemeClr val="tx2">
                    <a:satMod val="200000"/>
                  </a:schemeClr>
                </a:solidFill>
              </a:rPr>
              <a:t>UVOD IN LEGA</a:t>
            </a:r>
          </a:p>
        </p:txBody>
      </p:sp>
      <p:sp>
        <p:nvSpPr>
          <p:cNvPr id="9219" name="Ograda vsebine 3">
            <a:extLst>
              <a:ext uri="{FF2B5EF4-FFF2-40B4-BE49-F238E27FC236}">
                <a16:creationId xmlns:a16="http://schemas.microsoft.com/office/drawing/2014/main" id="{D9A76B32-EF7F-4C37-A8C5-A9790B1375EA}"/>
              </a:ext>
            </a:extLst>
          </p:cNvPr>
          <p:cNvSpPr>
            <a:spLocks noGrp="1"/>
          </p:cNvSpPr>
          <p:nvPr>
            <p:ph sz="half" idx="1"/>
          </p:nvPr>
        </p:nvSpPr>
        <p:spPr>
          <a:xfrm>
            <a:off x="0" y="1341438"/>
            <a:ext cx="4932363" cy="5516562"/>
          </a:xfrm>
        </p:spPr>
        <p:txBody>
          <a:bodyPr/>
          <a:lstStyle/>
          <a:p>
            <a:r>
              <a:rPr lang="sl-SI" altLang="sl-SI" sz="1800"/>
              <a:t>Murska ravnina je obmejna ravninska pokrajina, ki jo reka Mura deli na dva dela: na levi, obsežnejši strani ležita Ravensko in Dolinsko, na desni Apaško in Mursko polje. Ravensko se proti zahodu nadaljuje v Radgonski kot, kjer so poleg mesta Radgona  še vasi Dedonci, Potrna, Slovenske gorice, Zenkovci in Žetinci, v katerih je še do druge svetovne vojne prevladovalo slovensko prebivalstvo. Obdajajo jo tri vinorodna območja: Goričko, Lendavske gorice in Slovenske gorice.</a:t>
            </a:r>
          </a:p>
          <a:p>
            <a:r>
              <a:rPr lang="sl-SI" altLang="sl-SI" sz="1800"/>
              <a:t>Murska ravan leži oz. se nahaja na severovzhodu Slovenije.</a:t>
            </a:r>
          </a:p>
        </p:txBody>
      </p:sp>
      <p:sp>
        <p:nvSpPr>
          <p:cNvPr id="9220" name="Ograda vsebine 4">
            <a:extLst>
              <a:ext uri="{FF2B5EF4-FFF2-40B4-BE49-F238E27FC236}">
                <a16:creationId xmlns:a16="http://schemas.microsoft.com/office/drawing/2014/main" id="{E8B62032-5977-4D2D-A760-BFCF70ED1936}"/>
              </a:ext>
            </a:extLst>
          </p:cNvPr>
          <p:cNvSpPr>
            <a:spLocks noGrp="1"/>
          </p:cNvSpPr>
          <p:nvPr>
            <p:ph sz="half" idx="2"/>
          </p:nvPr>
        </p:nvSpPr>
        <p:spPr>
          <a:xfrm>
            <a:off x="5105400" y="981075"/>
            <a:ext cx="4038600" cy="5245100"/>
          </a:xfrm>
        </p:spPr>
        <p:txBody>
          <a:bodyPr/>
          <a:lstStyle/>
          <a:p>
            <a:endParaRPr lang="sl-SI" altLang="sl-SI"/>
          </a:p>
          <a:p>
            <a:endParaRPr lang="sl-SI" altLang="sl-SI"/>
          </a:p>
          <a:p>
            <a:endParaRPr lang="sl-SI" altLang="sl-SI"/>
          </a:p>
        </p:txBody>
      </p:sp>
      <p:pic>
        <p:nvPicPr>
          <p:cNvPr id="9221" name="Picture 2" descr="http://modrijan.si/slv/layout/set/print/content/download/12478/134623/version/1/file/096.jpg">
            <a:hlinkClick r:id="rId2"/>
            <a:extLst>
              <a:ext uri="{FF2B5EF4-FFF2-40B4-BE49-F238E27FC236}">
                <a16:creationId xmlns:a16="http://schemas.microsoft.com/office/drawing/2014/main" id="{B374024A-10F9-4713-85EE-540DB797F5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412875"/>
            <a:ext cx="4248150"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850166-AE11-4DC8-8F3B-7BE96E37F554}"/>
              </a:ext>
            </a:extLst>
          </p:cNvPr>
          <p:cNvSpPr>
            <a:spLocks noGrp="1"/>
          </p:cNvSpPr>
          <p:nvPr>
            <p:ph type="title"/>
          </p:nvPr>
        </p:nvSpPr>
        <p:spPr>
          <a:xfrm>
            <a:off x="457200" y="512763"/>
            <a:ext cx="8229600" cy="914400"/>
          </a:xfrm>
        </p:spPr>
        <p:txBody>
          <a:bodyPr/>
          <a:lstStyle/>
          <a:p>
            <a:pPr fontAlgn="auto">
              <a:spcAft>
                <a:spcPts val="0"/>
              </a:spcAft>
              <a:defRPr/>
            </a:pPr>
            <a:r>
              <a:rPr lang="sl-SI" dirty="0">
                <a:solidFill>
                  <a:schemeClr val="tx2">
                    <a:satMod val="200000"/>
                  </a:schemeClr>
                </a:solidFill>
              </a:rPr>
              <a:t>PODNEBJE IN RASTJE</a:t>
            </a:r>
          </a:p>
        </p:txBody>
      </p:sp>
      <p:sp>
        <p:nvSpPr>
          <p:cNvPr id="3" name="Ograda vsebine 2">
            <a:extLst>
              <a:ext uri="{FF2B5EF4-FFF2-40B4-BE49-F238E27FC236}">
                <a16:creationId xmlns:a16="http://schemas.microsoft.com/office/drawing/2014/main" id="{860040E2-4A50-4014-888A-933D2A359333}"/>
              </a:ext>
            </a:extLst>
          </p:cNvPr>
          <p:cNvSpPr>
            <a:spLocks noGrp="1"/>
          </p:cNvSpPr>
          <p:nvPr>
            <p:ph sz="half" idx="1"/>
          </p:nvPr>
        </p:nvSpPr>
        <p:spPr>
          <a:xfrm>
            <a:off x="465138" y="1770063"/>
            <a:ext cx="4038600" cy="4525962"/>
          </a:xfrm>
        </p:spPr>
        <p:txBody>
          <a:bodyPr>
            <a:normAutofit fontScale="85000" lnSpcReduction="20000"/>
          </a:bodyPr>
          <a:lstStyle/>
          <a:p>
            <a:pPr marL="411480" fontAlgn="auto">
              <a:spcAft>
                <a:spcPts val="0"/>
              </a:spcAft>
              <a:buFont typeface="Wingdings"/>
              <a:buChar char=""/>
              <a:defRPr/>
            </a:pPr>
            <a:r>
              <a:rPr lang="sl-SI" dirty="0"/>
              <a:t>Na območju Murske ravnine se nahaja zmerno celinsko podnebje. Povprečne temperature najhladnejšega meseca so nižje od 0°C. Pojavlja se poletni višek padavin, ki je značilen za celinsko podnebje Evrope. Zime so hladne, poletja vroča in suha. </a:t>
            </a:r>
          </a:p>
        </p:txBody>
      </p:sp>
      <p:sp>
        <p:nvSpPr>
          <p:cNvPr id="5" name="Ograda vsebine 4">
            <a:extLst>
              <a:ext uri="{FF2B5EF4-FFF2-40B4-BE49-F238E27FC236}">
                <a16:creationId xmlns:a16="http://schemas.microsoft.com/office/drawing/2014/main" id="{57DB3058-4E1E-4CBE-A680-FCEC7D83930F}"/>
              </a:ext>
            </a:extLst>
          </p:cNvPr>
          <p:cNvSpPr>
            <a:spLocks noGrp="1"/>
          </p:cNvSpPr>
          <p:nvPr>
            <p:ph sz="half" idx="2"/>
          </p:nvPr>
        </p:nvSpPr>
        <p:spPr>
          <a:xfrm>
            <a:off x="4656138" y="1770063"/>
            <a:ext cx="4038600" cy="4611687"/>
          </a:xfrm>
        </p:spPr>
        <p:txBody>
          <a:bodyPr>
            <a:normAutofit fontScale="85000" lnSpcReduction="20000"/>
          </a:bodyPr>
          <a:lstStyle/>
          <a:p>
            <a:pPr marL="411480" fontAlgn="auto">
              <a:spcAft>
                <a:spcPts val="0"/>
              </a:spcAft>
              <a:buFont typeface="Wingdings"/>
              <a:buChar char=""/>
              <a:defRPr/>
            </a:pPr>
            <a:r>
              <a:rPr lang="sl-SI" dirty="0"/>
              <a:t>Naravno rastlinstvo je zelo spremenjeno. Gozdovi so na ravninah v veliki meri skrčeni. Ker so tu najbolj rodovitne prsti, prevladujejo njive in travniki. Vinogradi so omejeni na gričevja, in sicer le na prisojna pobočja. Osojna pobočja so pokrita z gozdom. Bolj gozdnate so tudi vse višje vzpetine. Prevladujejo listnati gozdovi.</a:t>
            </a:r>
          </a:p>
          <a:p>
            <a:pPr marL="411480" fontAlgn="auto">
              <a:spcAft>
                <a:spcPts val="0"/>
              </a:spcAft>
              <a:buFont typeface="Wingdings"/>
              <a:buChar char=""/>
              <a:defRPr/>
            </a:pPr>
            <a:endParaRPr lang="sl-SI"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D7BA713-8FE0-4DDD-84F0-2492FB0ED46D}"/>
              </a:ext>
            </a:extLst>
          </p:cNvPr>
          <p:cNvSpPr>
            <a:spLocks noGrp="1"/>
          </p:cNvSpPr>
          <p:nvPr>
            <p:ph type="title"/>
          </p:nvPr>
        </p:nvSpPr>
        <p:spPr>
          <a:xfrm>
            <a:off x="457200" y="512763"/>
            <a:ext cx="8229600" cy="914400"/>
          </a:xfrm>
        </p:spPr>
        <p:txBody>
          <a:bodyPr/>
          <a:lstStyle/>
          <a:p>
            <a:pPr fontAlgn="auto">
              <a:spcAft>
                <a:spcPts val="0"/>
              </a:spcAft>
              <a:defRPr/>
            </a:pPr>
            <a:r>
              <a:rPr lang="sl-SI" dirty="0">
                <a:solidFill>
                  <a:schemeClr val="tx2">
                    <a:satMod val="200000"/>
                  </a:schemeClr>
                </a:solidFill>
              </a:rPr>
              <a:t>VODOVJE, KAMNINE IN PRST</a:t>
            </a:r>
            <a:br>
              <a:rPr lang="sl-SI" dirty="0">
                <a:solidFill>
                  <a:schemeClr val="tx2">
                    <a:satMod val="200000"/>
                  </a:schemeClr>
                </a:solidFill>
              </a:rPr>
            </a:br>
            <a:endParaRPr lang="sl-SI" dirty="0">
              <a:solidFill>
                <a:schemeClr val="tx2">
                  <a:satMod val="200000"/>
                </a:schemeClr>
              </a:solidFill>
            </a:endParaRPr>
          </a:p>
        </p:txBody>
      </p:sp>
      <p:sp>
        <p:nvSpPr>
          <p:cNvPr id="3" name="Ograda vsebine 2">
            <a:extLst>
              <a:ext uri="{FF2B5EF4-FFF2-40B4-BE49-F238E27FC236}">
                <a16:creationId xmlns:a16="http://schemas.microsoft.com/office/drawing/2014/main" id="{06858AC5-5C1C-4100-8A17-9813EFB48FBC}"/>
              </a:ext>
            </a:extLst>
          </p:cNvPr>
          <p:cNvSpPr>
            <a:spLocks noGrp="1"/>
          </p:cNvSpPr>
          <p:nvPr>
            <p:ph sz="half" idx="1"/>
          </p:nvPr>
        </p:nvSpPr>
        <p:spPr>
          <a:xfrm>
            <a:off x="0" y="1341438"/>
            <a:ext cx="4503738" cy="5516562"/>
          </a:xfrm>
        </p:spPr>
        <p:txBody>
          <a:bodyPr>
            <a:normAutofit fontScale="55000" lnSpcReduction="20000"/>
          </a:bodyPr>
          <a:lstStyle/>
          <a:p>
            <a:pPr marL="411480" fontAlgn="auto">
              <a:spcAft>
                <a:spcPts val="0"/>
              </a:spcAft>
              <a:buFont typeface="Wingdings"/>
              <a:buChar char=""/>
              <a:defRPr/>
            </a:pPr>
            <a:r>
              <a:rPr lang="sl-SI" sz="3300" dirty="0"/>
              <a:t>Za Mursko ravan sta najbolj značilni reki Ščavnica in Mura. Ščavnica je vse do regulacij močno poplavljala in s tem močno ogrožala prometne povezave in naselja. Med spodnjim tokom Ščavnice in Muro je odložen holocenski vršaj Mure iz proda in peska, ki je širok od 3 do 4 km. Spušča se s 187 m nadmorske višine na 175 m in ga sekajo številni rokavi stare Mure</a:t>
            </a:r>
            <a:r>
              <a:rPr lang="sl-SI" sz="2900" dirty="0"/>
              <a:t>.</a:t>
            </a:r>
          </a:p>
          <a:p>
            <a:pPr marL="411480" fontAlgn="auto">
              <a:spcAft>
                <a:spcPts val="0"/>
              </a:spcAft>
              <a:buFont typeface="Wingdings"/>
              <a:buChar char=""/>
              <a:defRPr/>
            </a:pPr>
            <a:endParaRPr lang="sl-SI" sz="1800" dirty="0"/>
          </a:p>
        </p:txBody>
      </p:sp>
      <p:sp>
        <p:nvSpPr>
          <p:cNvPr id="4" name="Ograda vsebine 3">
            <a:extLst>
              <a:ext uri="{FF2B5EF4-FFF2-40B4-BE49-F238E27FC236}">
                <a16:creationId xmlns:a16="http://schemas.microsoft.com/office/drawing/2014/main" id="{9AB80774-CF5A-415B-849F-8436DDA7F8F6}"/>
              </a:ext>
            </a:extLst>
          </p:cNvPr>
          <p:cNvSpPr>
            <a:spLocks noGrp="1"/>
          </p:cNvSpPr>
          <p:nvPr>
            <p:ph sz="half" idx="2"/>
          </p:nvPr>
        </p:nvSpPr>
        <p:spPr>
          <a:xfrm>
            <a:off x="323850" y="4437063"/>
            <a:ext cx="8569325" cy="2160587"/>
          </a:xfrm>
        </p:spPr>
        <p:txBody>
          <a:bodyPr>
            <a:normAutofit fontScale="55000" lnSpcReduction="20000"/>
          </a:bodyPr>
          <a:lstStyle/>
          <a:p>
            <a:pPr marL="411480" fontAlgn="auto">
              <a:spcAft>
                <a:spcPts val="0"/>
              </a:spcAft>
              <a:buFont typeface="Wingdings"/>
              <a:buChar char=""/>
              <a:defRPr/>
            </a:pPr>
            <a:endParaRPr lang="sl-SI" dirty="0"/>
          </a:p>
          <a:p>
            <a:pPr marL="411480" fontAlgn="auto">
              <a:spcAft>
                <a:spcPts val="0"/>
              </a:spcAft>
              <a:buFont typeface="Wingdings"/>
              <a:buChar char=""/>
              <a:defRPr/>
            </a:pPr>
            <a:r>
              <a:rPr lang="sl-SI" sz="2900" dirty="0"/>
              <a:t>Prst Murske ravnine zajema vse obrečne prsti  rečnih nanosih na holocenski ravnini ob Muri. Po globini so plitve do globoke, po teksturi peščene, ilovnate do  glinasto ilovnate. Sem sodijo tudi srednje globoke do globoke ugreznjene  obrečne prsti, kjer pride že do močnejšega vlaženja spodnjega dela profila, po teksturi so  ilovnate. Njive so na obrečnih plitvih in ne ugreznjenih  prsteh, travniki pa na glinasto ilovnatih, srednje globoko ugreznjenih  prsteh. V zadnji ledeni dobi naj bi se Murska ravan ugreznila, zato so danes trdne kameninske plasti na radgonskem območju nekaj deset metrov globoko. Ker so Mura in njeni pritoki pogosto menjavali struge, niso vrezovali globokih strug v najmlajše nanose.</a:t>
            </a:r>
          </a:p>
        </p:txBody>
      </p:sp>
      <p:pic>
        <p:nvPicPr>
          <p:cNvPr id="11269" name="Picture 2" descr="http://www.slovenia.info/pictures/program/1/2008/Slovenia_-_Mura1_186156.jpg">
            <a:hlinkClick r:id="rId2"/>
            <a:extLst>
              <a:ext uri="{FF2B5EF4-FFF2-40B4-BE49-F238E27FC236}">
                <a16:creationId xmlns:a16="http://schemas.microsoft.com/office/drawing/2014/main" id="{801FB2E1-65D0-4654-A209-04F64F021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1341438"/>
            <a:ext cx="4762500"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3456CD4-8B0D-4668-B7A9-4050F4F98475}"/>
              </a:ext>
            </a:extLst>
          </p:cNvPr>
          <p:cNvSpPr>
            <a:spLocks noGrp="1"/>
          </p:cNvSpPr>
          <p:nvPr>
            <p:ph type="title"/>
          </p:nvPr>
        </p:nvSpPr>
        <p:spPr>
          <a:xfrm>
            <a:off x="457200" y="512763"/>
            <a:ext cx="8229600" cy="914400"/>
          </a:xfrm>
        </p:spPr>
        <p:txBody>
          <a:bodyPr/>
          <a:lstStyle/>
          <a:p>
            <a:pPr fontAlgn="auto">
              <a:spcAft>
                <a:spcPts val="0"/>
              </a:spcAft>
              <a:defRPr/>
            </a:pPr>
            <a:r>
              <a:rPr lang="sl-SI" dirty="0">
                <a:solidFill>
                  <a:schemeClr val="tx2">
                    <a:satMod val="200000"/>
                  </a:schemeClr>
                </a:solidFill>
              </a:rPr>
              <a:t>PREBIVALSTVO IN NASELJA</a:t>
            </a:r>
          </a:p>
        </p:txBody>
      </p:sp>
      <p:sp>
        <p:nvSpPr>
          <p:cNvPr id="3" name="Ograda vsebine 2">
            <a:extLst>
              <a:ext uri="{FF2B5EF4-FFF2-40B4-BE49-F238E27FC236}">
                <a16:creationId xmlns:a16="http://schemas.microsoft.com/office/drawing/2014/main" id="{FBF7F42B-5DDC-4919-BE0D-B64517A5BF80}"/>
              </a:ext>
            </a:extLst>
          </p:cNvPr>
          <p:cNvSpPr>
            <a:spLocks noGrp="1"/>
          </p:cNvSpPr>
          <p:nvPr>
            <p:ph sz="half" idx="1"/>
          </p:nvPr>
        </p:nvSpPr>
        <p:spPr>
          <a:xfrm>
            <a:off x="395288" y="1412875"/>
            <a:ext cx="4038600" cy="2522538"/>
          </a:xfrm>
        </p:spPr>
        <p:txBody>
          <a:bodyPr>
            <a:normAutofit fontScale="55000" lnSpcReduction="20000"/>
          </a:bodyPr>
          <a:lstStyle/>
          <a:p>
            <a:pPr marL="411480" fontAlgn="auto">
              <a:spcAft>
                <a:spcPts val="0"/>
              </a:spcAft>
              <a:buFont typeface="Wingdings"/>
              <a:buChar char=""/>
              <a:defRPr/>
            </a:pPr>
            <a:r>
              <a:rPr lang="sl-SI" sz="2900" dirty="0"/>
              <a:t>Murska ravan ter ostali deli panonske nižine so eno zgodnejših  poselitvenih območij na naši celini. Panonski svet je najbolj kmetijski del Slovenije. Zaradi majhne in razdrobljene posesti ter močne </a:t>
            </a:r>
            <a:r>
              <a:rPr lang="sl-SI" sz="2900" dirty="0" err="1"/>
              <a:t>mehaniziranosti</a:t>
            </a:r>
            <a:r>
              <a:rPr lang="sl-SI" sz="2900" dirty="0"/>
              <a:t> je marsikje še vedno prisotna agrarna prenaseljenost. Prevladujejo Slovenci, čeprav med prebivalci najdemo tudi predstavnike madžarske narodnosti.</a:t>
            </a:r>
          </a:p>
          <a:p>
            <a:pPr marL="411480" fontAlgn="auto">
              <a:spcAft>
                <a:spcPts val="0"/>
              </a:spcAft>
              <a:buFont typeface="Wingdings"/>
              <a:buChar char=""/>
              <a:defRPr/>
            </a:pPr>
            <a:endParaRPr lang="sl-SI" sz="1600" dirty="0"/>
          </a:p>
        </p:txBody>
      </p:sp>
      <p:sp>
        <p:nvSpPr>
          <p:cNvPr id="4" name="Ograda vsebine 3">
            <a:extLst>
              <a:ext uri="{FF2B5EF4-FFF2-40B4-BE49-F238E27FC236}">
                <a16:creationId xmlns:a16="http://schemas.microsoft.com/office/drawing/2014/main" id="{72D08A68-4FDF-4442-8D84-A4DEFB20FCFB}"/>
              </a:ext>
            </a:extLst>
          </p:cNvPr>
          <p:cNvSpPr>
            <a:spLocks noGrp="1"/>
          </p:cNvSpPr>
          <p:nvPr>
            <p:ph sz="half" idx="2"/>
          </p:nvPr>
        </p:nvSpPr>
        <p:spPr>
          <a:xfrm>
            <a:off x="4859338" y="1412875"/>
            <a:ext cx="4038600" cy="2581275"/>
          </a:xfrm>
        </p:spPr>
        <p:txBody>
          <a:bodyPr>
            <a:normAutofit fontScale="55000" lnSpcReduction="20000"/>
          </a:bodyPr>
          <a:lstStyle/>
          <a:p>
            <a:pPr marL="411480" fontAlgn="auto">
              <a:spcAft>
                <a:spcPts val="0"/>
              </a:spcAft>
              <a:buFont typeface="Wingdings"/>
              <a:buChar char=""/>
              <a:defRPr/>
            </a:pPr>
            <a:r>
              <a:rPr lang="sl-SI" dirty="0"/>
              <a:t>Poleg </a:t>
            </a:r>
            <a:r>
              <a:rPr lang="sl-SI" b="1" dirty="0"/>
              <a:t>gručastih naselij</a:t>
            </a:r>
            <a:r>
              <a:rPr lang="sl-SI" dirty="0"/>
              <a:t>, tako značilnih za celo Slovenijo, lahko tu na ravninah najdemo tudi značilne </a:t>
            </a:r>
            <a:r>
              <a:rPr lang="sl-SI" b="1" dirty="0"/>
              <a:t>dolge obcestne vasi</a:t>
            </a:r>
            <a:r>
              <a:rPr lang="sl-SI" dirty="0"/>
              <a:t>, na gričevjih </a:t>
            </a:r>
            <a:r>
              <a:rPr lang="sl-SI" b="1" dirty="0"/>
              <a:t>pa razložena naselja</a:t>
            </a:r>
            <a:r>
              <a:rPr lang="sl-SI" dirty="0"/>
              <a:t>. Posebna zanimivost so krajevna imena.  Številna naselja se namreč končujejo z zlogom  -</a:t>
            </a:r>
            <a:r>
              <a:rPr lang="sl-SI" dirty="0" err="1"/>
              <a:t>ci</a:t>
            </a:r>
            <a:r>
              <a:rPr lang="sl-SI" dirty="0"/>
              <a:t> (npr. Radenci, Moravci, Šratovci, Črenšovci, Dragotinci ipd.).</a:t>
            </a:r>
          </a:p>
        </p:txBody>
      </p:sp>
      <p:pic>
        <p:nvPicPr>
          <p:cNvPr id="5" name="Slika 4" descr="102.jpg">
            <a:extLst>
              <a:ext uri="{FF2B5EF4-FFF2-40B4-BE49-F238E27FC236}">
                <a16:creationId xmlns:a16="http://schemas.microsoft.com/office/drawing/2014/main" id="{CEE643BF-6848-4B26-9C89-3DF10C3A1FB3}"/>
              </a:ext>
            </a:extLst>
          </p:cNvPr>
          <p:cNvPicPr>
            <a:picLocks noChangeAspect="1"/>
          </p:cNvPicPr>
          <p:nvPr/>
        </p:nvPicPr>
        <p:blipFill>
          <a:blip r:embed="rId2" cstate="print"/>
          <a:stretch>
            <a:fillRect/>
          </a:stretch>
        </p:blipFill>
        <p:spPr>
          <a:xfrm>
            <a:off x="611560" y="3789040"/>
            <a:ext cx="3744416" cy="26642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Slika 5" descr="krajna.jpg">
            <a:extLst>
              <a:ext uri="{FF2B5EF4-FFF2-40B4-BE49-F238E27FC236}">
                <a16:creationId xmlns:a16="http://schemas.microsoft.com/office/drawing/2014/main" id="{7517EFBC-FD58-4C18-8C7F-416C538DFF67}"/>
              </a:ext>
            </a:extLst>
          </p:cNvPr>
          <p:cNvPicPr>
            <a:picLocks noChangeAspect="1"/>
          </p:cNvPicPr>
          <p:nvPr/>
        </p:nvPicPr>
        <p:blipFill>
          <a:blip r:embed="rId3" cstate="print"/>
          <a:stretch>
            <a:fillRect/>
          </a:stretch>
        </p:blipFill>
        <p:spPr>
          <a:xfrm>
            <a:off x="5292080" y="3789040"/>
            <a:ext cx="3384376" cy="26642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4C759B-4C11-4DEA-A676-E0B7B9516ABC}"/>
              </a:ext>
            </a:extLst>
          </p:cNvPr>
          <p:cNvSpPr>
            <a:spLocks noGrp="1"/>
          </p:cNvSpPr>
          <p:nvPr>
            <p:ph type="title"/>
          </p:nvPr>
        </p:nvSpPr>
        <p:spPr>
          <a:xfrm>
            <a:off x="457200" y="512763"/>
            <a:ext cx="8229600" cy="914400"/>
          </a:xfrm>
        </p:spPr>
        <p:txBody>
          <a:bodyPr/>
          <a:lstStyle/>
          <a:p>
            <a:pPr fontAlgn="auto">
              <a:spcAft>
                <a:spcPts val="0"/>
              </a:spcAft>
              <a:defRPr/>
            </a:pPr>
            <a:r>
              <a:rPr lang="sl-SI" dirty="0">
                <a:solidFill>
                  <a:schemeClr val="tx2">
                    <a:satMod val="200000"/>
                  </a:schemeClr>
                </a:solidFill>
              </a:rPr>
              <a:t>ŽIVALSTVO, KMETIJSTVO IN INDUSTRIJA</a:t>
            </a:r>
          </a:p>
        </p:txBody>
      </p:sp>
      <p:sp>
        <p:nvSpPr>
          <p:cNvPr id="3" name="Ograda vsebine 2">
            <a:extLst>
              <a:ext uri="{FF2B5EF4-FFF2-40B4-BE49-F238E27FC236}">
                <a16:creationId xmlns:a16="http://schemas.microsoft.com/office/drawing/2014/main" id="{08EC4494-9325-42D7-BEAF-5FFE5547EC03}"/>
              </a:ext>
            </a:extLst>
          </p:cNvPr>
          <p:cNvSpPr>
            <a:spLocks noGrp="1"/>
          </p:cNvSpPr>
          <p:nvPr>
            <p:ph sz="half" idx="1"/>
          </p:nvPr>
        </p:nvSpPr>
        <p:spPr>
          <a:xfrm>
            <a:off x="465138" y="1770063"/>
            <a:ext cx="4038600" cy="4525962"/>
          </a:xfrm>
        </p:spPr>
        <p:txBody>
          <a:bodyPr>
            <a:normAutofit fontScale="62500" lnSpcReduction="20000"/>
          </a:bodyPr>
          <a:lstStyle/>
          <a:p>
            <a:pPr marL="411480" fontAlgn="auto">
              <a:spcAft>
                <a:spcPts val="0"/>
              </a:spcAft>
              <a:buFont typeface="Wingdings"/>
              <a:buChar char=""/>
              <a:defRPr/>
            </a:pPr>
            <a:r>
              <a:rPr lang="sl-SI" dirty="0"/>
              <a:t>ŠTORKLJE: </a:t>
            </a:r>
            <a:r>
              <a:rPr lang="sl-SI" dirty="0">
                <a:latin typeface="Century Gothic" pitchFamily="34" charset="0"/>
              </a:rPr>
              <a:t>Med </a:t>
            </a:r>
            <a:r>
              <a:rPr lang="sl-SI" dirty="0" err="1">
                <a:latin typeface="Century Gothic" pitchFamily="34" charset="0"/>
              </a:rPr>
              <a:t>prekmurci</a:t>
            </a:r>
            <a:r>
              <a:rPr lang="sl-SI" dirty="0">
                <a:latin typeface="Century Gothic" pitchFamily="34" charset="0"/>
              </a:rPr>
              <a:t> in štorkljami obstajajo močnejše vezi. Ta ptica, ki je nekakšen simbol rodnosti, najraje gnezdi v bližini človeka na dimnikih, električnih drogovih… Štorklja je nekakšen simbol zvestobe vračanja v domači kraj, saj kot ptica selivka jeseni odleti proti jugu, potem pa se vsakič spet vrne. Tako kot prekmurski zdomci, ki so jih razmere pognale na delo v tujino, srce spet kliče nazaj na rodno grudo.</a:t>
            </a:r>
            <a:endParaRPr lang="sl-SI" dirty="0"/>
          </a:p>
        </p:txBody>
      </p:sp>
      <p:sp>
        <p:nvSpPr>
          <p:cNvPr id="4" name="Ograda vsebine 3">
            <a:extLst>
              <a:ext uri="{FF2B5EF4-FFF2-40B4-BE49-F238E27FC236}">
                <a16:creationId xmlns:a16="http://schemas.microsoft.com/office/drawing/2014/main" id="{464610C6-5DCB-45AA-8157-964418138ED3}"/>
              </a:ext>
            </a:extLst>
          </p:cNvPr>
          <p:cNvSpPr>
            <a:spLocks noGrp="1"/>
          </p:cNvSpPr>
          <p:nvPr>
            <p:ph sz="half" idx="2"/>
          </p:nvPr>
        </p:nvSpPr>
        <p:spPr>
          <a:xfrm>
            <a:off x="4656138" y="1770063"/>
            <a:ext cx="4038600" cy="4525962"/>
          </a:xfrm>
        </p:spPr>
        <p:txBody>
          <a:bodyPr>
            <a:normAutofit fontScale="62500" lnSpcReduction="20000"/>
          </a:bodyPr>
          <a:lstStyle/>
          <a:p>
            <a:pPr marL="411480" fontAlgn="auto">
              <a:spcAft>
                <a:spcPts val="0"/>
              </a:spcAft>
              <a:buFont typeface="Wingdings"/>
              <a:buChar char=""/>
              <a:defRPr/>
            </a:pPr>
            <a:r>
              <a:rPr lang="sl-SI" dirty="0"/>
              <a:t>P</a:t>
            </a:r>
            <a:r>
              <a:rPr lang="sl-SI" dirty="0">
                <a:latin typeface="Century Gothic" pitchFamily="34" charset="0"/>
              </a:rPr>
              <a:t>rebivalstvo se ukvarja predvsem z industrijo in s  kmetijstvom.  Tako kot za večino panonskega sveta je značilna ostra usmerjenost v kmetijstvo. V gričevjih, ki obdajajo Mursko ravnino, se  kmetijstvo  izraža  v  vinogradništvu. Glavno  vlogo  v  živinoreji  imajo  mlečna  in  mesna  govedoreja  ter prašičereja, ne gre pa prezreti pomembne vloge perutninarstva. Glavne industrijske  panoge  so:  tekstilna,  kovinska,  strojna,  živilska,  lesna, papirna industrija.</a:t>
            </a:r>
            <a:endParaRPr lang="sl-SI" dirty="0"/>
          </a:p>
        </p:txBody>
      </p:sp>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lika 5" descr="8789748.jpg">
            <a:extLst>
              <a:ext uri="{FF2B5EF4-FFF2-40B4-BE49-F238E27FC236}">
                <a16:creationId xmlns:a16="http://schemas.microsoft.com/office/drawing/2014/main" id="{13128598-1F9A-41D2-B91B-A99127E5D0FB}"/>
              </a:ext>
            </a:extLst>
          </p:cNvPr>
          <p:cNvPicPr>
            <a:picLocks noChangeAspect="1"/>
          </p:cNvPicPr>
          <p:nvPr/>
        </p:nvPicPr>
        <p:blipFill>
          <a:blip r:embed="rId2" cstate="print"/>
          <a:stretch>
            <a:fillRect/>
          </a:stretch>
        </p:blipFill>
        <p:spPr>
          <a:xfrm>
            <a:off x="323528" y="260648"/>
            <a:ext cx="3672408" cy="280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Slika 6" descr="54945.jpg">
            <a:extLst>
              <a:ext uri="{FF2B5EF4-FFF2-40B4-BE49-F238E27FC236}">
                <a16:creationId xmlns:a16="http://schemas.microsoft.com/office/drawing/2014/main" id="{B3F78EBF-B5DE-4579-A400-CC618B3AFBF9}"/>
              </a:ext>
            </a:extLst>
          </p:cNvPr>
          <p:cNvPicPr>
            <a:picLocks noChangeAspect="1"/>
          </p:cNvPicPr>
          <p:nvPr/>
        </p:nvPicPr>
        <p:blipFill>
          <a:blip r:embed="rId3" cstate="print"/>
          <a:stretch>
            <a:fillRect/>
          </a:stretch>
        </p:blipFill>
        <p:spPr>
          <a:xfrm>
            <a:off x="4499992" y="260648"/>
            <a:ext cx="3960440" cy="28083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Slika 7" descr="url.jpg">
            <a:extLst>
              <a:ext uri="{FF2B5EF4-FFF2-40B4-BE49-F238E27FC236}">
                <a16:creationId xmlns:a16="http://schemas.microsoft.com/office/drawing/2014/main" id="{D986CA49-D84D-4238-BFC6-148C2A81E437}"/>
              </a:ext>
            </a:extLst>
          </p:cNvPr>
          <p:cNvPicPr>
            <a:picLocks noChangeAspect="1"/>
          </p:cNvPicPr>
          <p:nvPr/>
        </p:nvPicPr>
        <p:blipFill>
          <a:blip r:embed="rId4" cstate="print"/>
          <a:stretch>
            <a:fillRect/>
          </a:stretch>
        </p:blipFill>
        <p:spPr>
          <a:xfrm>
            <a:off x="251520" y="3356992"/>
            <a:ext cx="3816424" cy="31683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Slika 8" descr="url.jpg">
            <a:extLst>
              <a:ext uri="{FF2B5EF4-FFF2-40B4-BE49-F238E27FC236}">
                <a16:creationId xmlns:a16="http://schemas.microsoft.com/office/drawing/2014/main" id="{8499DD30-D131-47FD-8747-669D5353F37F}"/>
              </a:ext>
            </a:extLst>
          </p:cNvPr>
          <p:cNvPicPr>
            <a:picLocks noChangeAspect="1"/>
          </p:cNvPicPr>
          <p:nvPr/>
        </p:nvPicPr>
        <p:blipFill>
          <a:blip r:embed="rId5" cstate="print"/>
          <a:stretch>
            <a:fillRect/>
          </a:stretch>
        </p:blipFill>
        <p:spPr>
          <a:xfrm>
            <a:off x="4499992" y="3429000"/>
            <a:ext cx="4176464" cy="29523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3931B4A-488E-43F7-8BDC-727EDAF20260}"/>
              </a:ext>
            </a:extLst>
          </p:cNvPr>
          <p:cNvSpPr>
            <a:spLocks noGrp="1"/>
          </p:cNvSpPr>
          <p:nvPr>
            <p:ph type="title"/>
          </p:nvPr>
        </p:nvSpPr>
        <p:spPr/>
        <p:txBody>
          <a:bodyPr/>
          <a:lstStyle/>
          <a:p>
            <a:pPr fontAlgn="auto">
              <a:spcAft>
                <a:spcPts val="0"/>
              </a:spcAft>
              <a:defRPr/>
            </a:pPr>
            <a:r>
              <a:rPr lang="sl-SI" dirty="0">
                <a:solidFill>
                  <a:schemeClr val="tx2">
                    <a:satMod val="200000"/>
                  </a:schemeClr>
                </a:solidFill>
              </a:rPr>
              <a:t>ENERGETIKA, GOZDARSTVO IN VAROVANJE OKOLJA</a:t>
            </a:r>
          </a:p>
        </p:txBody>
      </p:sp>
      <p:sp>
        <p:nvSpPr>
          <p:cNvPr id="15363" name="Ograda vsebine 2">
            <a:extLst>
              <a:ext uri="{FF2B5EF4-FFF2-40B4-BE49-F238E27FC236}">
                <a16:creationId xmlns:a16="http://schemas.microsoft.com/office/drawing/2014/main" id="{8D80CD41-A759-4C40-A98D-BF33BAEC6C8D}"/>
              </a:ext>
            </a:extLst>
          </p:cNvPr>
          <p:cNvSpPr>
            <a:spLocks noGrp="1"/>
          </p:cNvSpPr>
          <p:nvPr>
            <p:ph idx="1"/>
          </p:nvPr>
        </p:nvSpPr>
        <p:spPr>
          <a:xfrm>
            <a:off x="971550" y="1773238"/>
            <a:ext cx="7772400" cy="4319587"/>
          </a:xfrm>
        </p:spPr>
        <p:txBody>
          <a:bodyPr/>
          <a:lstStyle/>
          <a:p>
            <a:r>
              <a:rPr lang="sl-SI" altLang="sl-SI" sz="2000"/>
              <a:t>Med vidnejšo predstavnico energetike lahko uvrstimo le malo hidroelektrarno Ceršak, ki je edina svoje vrste, ki leži na slovenskem delu reke Mure. V uporabi je od leta 1955. Od leta 2005 dalje elektrarno upravlja podjetje Dravske elektrarne Maribor. Gozdarstvo na tem območju ne sodi med najbolj razširjene dejavnosti kot npr. kmetijstvo. Gozdov je sicer veliko, toda gozdarstvo se na nekaterih gozdnih področjih ne sme izvajati (predvsem v gozdni okolici reke Mure), saj so le-ti na seznamu zavarovanih območjih naravno-varstvenega društva Natura 2000. K varstvu okolja pripomorejo tudi nekateri domačini. Ob in v bližnji okolici reke Mure pogosto izvedejo akcije zbiranja odpadkov, ki vsaj nekoliko ohranjajo naravo neokrnjeno, seveda koliko le gre.</a:t>
            </a: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a:hlinkClick r:id="rId2"/>
            <a:extLst>
              <a:ext uri="{FF2B5EF4-FFF2-40B4-BE49-F238E27FC236}">
                <a16:creationId xmlns:a16="http://schemas.microsoft.com/office/drawing/2014/main" id="{1E3D40FA-BDC2-4C05-BDE0-180DC467CBFA}"/>
              </a:ext>
            </a:extLst>
          </p:cNvPr>
          <p:cNvSpPr>
            <a:spLocks noChangeAspect="1" noChangeArrowheads="1"/>
          </p:cNvSpPr>
          <p:nvPr/>
        </p:nvSpPr>
        <p:spPr bwMode="auto">
          <a:xfrm>
            <a:off x="117475" y="-1630363"/>
            <a:ext cx="4762500" cy="340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endParaRPr lang="sl-SI" altLang="sl-SI"/>
          </a:p>
        </p:txBody>
      </p:sp>
      <p:sp>
        <p:nvSpPr>
          <p:cNvPr id="16387" name="AutoShape 4">
            <a:hlinkClick r:id="rId2"/>
            <a:extLst>
              <a:ext uri="{FF2B5EF4-FFF2-40B4-BE49-F238E27FC236}">
                <a16:creationId xmlns:a16="http://schemas.microsoft.com/office/drawing/2014/main" id="{363F34BE-C274-4A14-91C8-5B0A6FEB1400}"/>
              </a:ext>
            </a:extLst>
          </p:cNvPr>
          <p:cNvSpPr>
            <a:spLocks noChangeAspect="1" noChangeArrowheads="1"/>
          </p:cNvSpPr>
          <p:nvPr/>
        </p:nvSpPr>
        <p:spPr bwMode="auto">
          <a:xfrm>
            <a:off x="117475" y="-1630363"/>
            <a:ext cx="4762500" cy="340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endParaRPr lang="sl-SI" altLang="sl-SI"/>
          </a:p>
        </p:txBody>
      </p:sp>
      <p:sp>
        <p:nvSpPr>
          <p:cNvPr id="16388" name="AutoShape 6">
            <a:hlinkClick r:id="rId2"/>
            <a:extLst>
              <a:ext uri="{FF2B5EF4-FFF2-40B4-BE49-F238E27FC236}">
                <a16:creationId xmlns:a16="http://schemas.microsoft.com/office/drawing/2014/main" id="{3F7422A7-8A99-4500-BA65-D7CA7B818690}"/>
              </a:ext>
            </a:extLst>
          </p:cNvPr>
          <p:cNvSpPr>
            <a:spLocks noChangeAspect="1" noChangeArrowheads="1"/>
          </p:cNvSpPr>
          <p:nvPr/>
        </p:nvSpPr>
        <p:spPr bwMode="auto">
          <a:xfrm>
            <a:off x="117475" y="-1630363"/>
            <a:ext cx="4762500" cy="3409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endParaRPr lang="sl-SI" altLang="sl-SI"/>
          </a:p>
        </p:txBody>
      </p:sp>
      <p:sp>
        <p:nvSpPr>
          <p:cNvPr id="16389" name="AutoShape 8" descr="data:image/jpeg;base64,/9j/4AAQSkZJRgABAQAAAQABAAD/2wCEAAkGBhMSERUUExQWFRQWFxwaFhgXGRsZGBwaHBwZGBgYGhgcHSYeGBwjGhgYIC8gIygqLCwsFx4xNTAqNSYrLCkBCQoKDgwOGg8PGikcHBwpLCkpKSkpLCwpKSwpLCkpKSwpKSkpLCwsLCwsLCwsKSksKSkpKSkpLCwpLCksKSwsLv/AABEIAMMBAwMBIgACEQEDEQH/xAAbAAACAwEBAQAAAAAAAAAAAAAEBQACAwYBB//EAEUQAAECAwUFBQUFBgUDBQAAAAECEQADIQQSMUFRBWFxgZETIjKhsQZCwdHwI1Ji4fEUM3KCkqIVQ7LS4haDwgdEU1Rz/8QAGQEBAQEBAQEAAAAAAAAAAAAAAAECAwQF/8QAIREBAQEAAQQCAwEAAAAAAAAAAAERAhIhMUEDUSJhcRP/2gAMAwEAAhEDEQA/APqSgELTMYgMxObVZwdGx3wHtyYoWdbNdl95J96hboxb9aUtNvN5nJSsChDMXCSDy+MA7R2gTJukA94pBeuRBpuI5kRbWG9utZUgI90XX0ONcMG4x5ZDcSUkuWoWcDUE5bjg7aQrlTnQFO/cUVbmwqMPzG6GFlUUC8HLAJIoXJcljm1N5rpHPe+qJstoF0g/eCd1CGPBh6RebMAJwDENqx8XFiIVy7SkTHZsFNkCKH/xoYrbbUVqdmDMdxYK8yf7olvZqDrLOYE4gb95+EbG0DtAADQiu4X7p6ekC2Rf2ajmzkNxepOlW+caWc1d9yqUwZ/QRmNG5tAJJvOB6tUdGhpJW9d319cIQ2ZLhbVLVpQ010an8sMLOspLnLxaZsejfQjrEEoU6mOTebt5DzjyxqdSx91Tf2pIMS6HmF/u9Kt0ikhffXkVJHUFQPQNGx4hV5QbC/5Mo0/tEE9o6n3kDljAMpZE1T0CUvxJAcciB1MFoUzbg3xXXoOsFFpVGkCyV564fGCXjLL2PAYhMVSsO0BeJEit+AtEiPHl6A9iRIkBIkSJASJEiQEiRIkBIkSJASJEiQHzu32YBR9wFSXCjUG8kUU+DKJ/lGsZWtRJUAmiyCl1AhkqIfe5CQ5OUS1bRUqWtJCSyaqqS9WdzSrB+BgMzSlSSsuQlSgSzF2Y9SeY5Ri2MyVhZ7cQgpUCQpTByAwcKUKakPXSGNjnEgvephkb3PBvgITyJiCXU10Xiw1Vwwozc4Zy7ReCqlxxqQ9X6nGOe61ikyTiT4k1O/X49IupRYnF6YNkC/F3ik60UYgZkNng9MqAGJLmvQtRqjiOh+tYzvdo3sM1LEqfvS2Tjiw60Bj22TiJZq5J56sRmSfU81UmYyQBgEOc6ht/SN7RVSUJ8XaAHeSAl+Tk8W4xrq9GOkkK7kxklwCGfNTk4/xNzgiTagyj71eZcpbeKekKbPaLoUSKKU5bQMW9B/MMGjaQoG6Sa0L53jp+WEdOoNdmzwVqGSgLv8rgp8xy6xiJl20KfBKFHF/uZZlg3WKIKkpChUpL5VDAFIbNnbi2YetqWDa5TVEwODuQAv1WI6QaykNNUpQqklZ0e6lg+gvKA4RtaZ10BPvGqtyAc9LxJ6nFoXJ2j9rNzZdcGF1z3tAPEX0GTtrLSVus3rpqHHmc/wBTFDaQp6u1GA03xuJrJqYUS7SlOJzrg7x4bU6VVwPkzg7qkREOFTHD5QOqfUnKnwjCba7kuvP8ucD2eaFkJdy58gH8m6xm30GybRVukUnK+DcSYHkThT1+Hl5RcTXKX19f0hL9gidNwbUv0JjGXOdzkD+ke29XcLYhqcS3xaMpKworpRmwxZz5O0aQamc5jR4X2SaVO+GfE1bgIMv1H19flAaxIkSIJEiRICRIkSAkSJEgJEiRID4/arSQlSRlRt1Cob2xHwrBVrnSxMTdIJcy2LEgKS4VhheA4PA9tnJVLOawl8aU71dRjSAlodDgd4GrapN4u/Ku+PO0KTY6rYChbIF7qSwfDF/5Y8lLSCQ7HV9OG94wsk9pkwmhN0NkQycMqsDrhwisxJq9T1x1MRW5n01B+vnhEXMdJOFMssK8XEZBdKAsca8sDFEz/Cmoy3+E+hiVTqVZgACS4Lpyo1U9ShqQwsM9M2eDgrxAA1AuoDaBn/tPCA7PaBNly0KwSwFcziSdGyr4o02CoXpqqAkJ3AXgCR0rwDcNRDKapgKP+8oKMHNMaBktnQ5MI1kTibqWFVMKYkkDDSjfy5xh+0FU0pADlwVHIdoVXQ+4B+ka2iRipFSA5Ds4DJBOjVrujoh5stIKClRJOL7jXHi8Jp9u7JcmWhIK0mahjQXVEBC9buGH3SIKs1sAAKQTS6WyIqL2goeu6F/tqhKVSVsb6r6aNUBIXTmkV0c5CN7kJ5ZbDkmcSkOZQmKKlq/zC7hxmkM7VqqtHB6SbIvhnJo9Mw+D0A474R7GkKEmWCWxvBi1SNC5HQQ/XOGRKmOrJGoJGHDGHG9iln7MkIUWDjM1qAkthux3x5PnDvtmlwBpdIf/AEnnFLRW9eUACTqxGRJxLON0CBaiFODeRLIUMKnu4VLOQd3nFHQT5bpFHpd6s2O+FthWgzAtQqkE0/lBG/TmYaKIVKL4XMepPlCLZj3hWqlKNMKKaug7oHImJyIbgqJ54U1UVF/LlGk44t7hvcrwY784HsCrygHF5nPMqUwpww0i8tN5RD0UFhPwO8eKJ+xqi1BUwCrv9Ddpz3ReVMrMVVqKG+8AD5pbrAWzlqV9pitYcUoA5x4MW4iD1oHaSwMLppvQzf6j1EagpZSyUpxUwCs6gkK8wR0gqUe+2g88z1fpAdgngqmzB4bxZ8gBUgby55wVYnCB95VfhWKgsHWLAxneq2LesWFIiLxIkSAkSJHhgPL9Wj0qjCYuo3P5EOOkWCqF9PnAXCTrHkZypwCRiaCsewHxO0XgFVJTdqRliGPPPNxrGiHcqypeycEYj8sW4RQj7EpWWZ0qq+FAXzBAEFy0AkEUBwL1ennHlbLtjy6Lc3mXxwBA9PIQXOxT3gp6YYBnfyjDZyUgrDthUv4nWH6AdIJTOQm7S9XLPEEEHrzh7VSUQ5pryNQ2OHyiTJrKH3bwL5UL+Y+qxheBN0g4kD7wrVzlX0jS53mWSQSK4Uzw+uEAz2bNZKgS91bUzDuG4gHg2+CNgWgAzgQ/eDAYkXQG1xFToTCmyTlPOcFwASDiWqC2BDJhtsWd+9CGvLuJRq5KrxJFQybxbVIfBos8hrZEqWpBAAvFg/3U3iSW1UtR/lEMbRITdmHvKcOf4ah2oK3QeCi2MLrEplIANw9mlKCQ4Du5PJJ4kDV4bzJSgmYGdpYJUPvELbnXgI68fCCbHYSFXgyVAMKMFFLuCNaY5NSjiOX9pLeZlolSrpTdSogHIrZIYtVPcJcYPldaOustoRMlALIAKQWBbm7u7inB844O3zVqtqxQrQkAKKqG8SRUCmI8zDnexPLoLkxwCqhBSAnBsWevkBDmdMvpEuW5dIUWAF0e6HZg7H+nA4HmZNuWgy0EJJXQC+GNO8VFgQAKk8q59B7OW5PZXReJBLkJd9C+D3QAz4ACLwvorOwWdSHdlC+QScjTvEe8SM2yoBC5KVjtwVBrt3B6YO74ClINNqCVrB7qXqMwklRdtBfThUNCiZtUJVOBBUSm4lmqSzl3ag9I35p4dBJINlr9yvG46h5kNqIC2fM7ylP3UqmYY0ur4B7xx0MIVbXmhJSDMCVO4BQ1anOB07UmJcPNqSWdGJDEmuYpG+isdTsrPZrqlKvF0oFM3ug14uILmqTLAKmF1q7hQ14E0jhxtWbVjND1VVG7fjQRp/i80pZ5zZh0Vz11zif506nU7JSbrghgAEirNo+NXfPEwXa7UL4VQKSiZThdw1aowzjjEbVmJFO1AyF5PXxefCKnacyl4zTQs600BYn3qCg6RZ8dh1Os2YgGzEDxKWUDUOog04Anluh5LSB8+Hwj5ydqzAA3aBi4HaMxLuaK3nrFBtWaos61E5GYr5xbwTqfRrKHAUc6gca15NGyz6j1j57ZtpzbOsTQStApMluSSk5pJPiS3OojtE25MxEtaFBSVqF08jGLGjB49jKWa8P1+uEaxESKqMWgW0z2Bqxyo/lAD2m1XVD7rh3pRVPn0jbZyu4Bg3d5p7p9HhXtWfflkhiyXpiAGVhngOT6xvsa2XpSlkn94rkPiKu8a9Kg2gzgEUJHQkH0iQjmiapazTxrHiOSiNN0SOnTE184lEfaavgzuSMHywg2yjupUHN5Lsmhwxx9fygSzSXmLJoWQB/MVAny8orJmlMqXQhlVI0DgvngR5R4LG3lmml5oANFEDBxVQz+EaqdAvOAQRQjU94HWn0IH2URfnPV5gYcSo/KGO0iOzJ7rmuWDglTcX6xfa+g1mUb90DvFSiaEtR9dx6wXbSoXXcqdDgG6cXoakYY5PAdhmXps7cwA4h34YwTaHEyUlgaqVT8Kc86Y8oVVe0urKWqEKfBnrlzNBvjbZ89ZXeAu45s95axlXNi2/SA9qzTKN44nAhyKhjnTD6eGtjs92aArESyo5EEzOlHIeIh1sDaAv3rpUkJQE0D0SMHoMQKYNyhp273jfIKiXYsLt0BmIbI4VxrHPbLAEpBL1Dl+v1wg5NrQxeoJ1wq2W4ReqxcZi1hCEg1Ap/DUpfBqkOTTPkhM+YbVOY1NwX8kpCd58Wg46NDWZYypN1AALk3ge7iakc2hJY1rlrnBRRVbAqUXLOmmLY5xqS8u0S3DtASkDud4kXiCSosMyoua1rDaybZSi93FHugMwqahQNcGIY490RzMtYJwQSan7Q7t2FR1gRW1pWBmITU4TFE0cGg4R6ePxSOV52ukt22kErJoVJGJul2u4vQZ0B0hUqaFOtXZOS7lVSTnhASdtysO2Sw1Sf1MATfak9qUoKCj7ykmp3AKFI1nHgnfkdkoz7L+v8A4xQLRi0nc6/yhYjbqySCZYGRuKqc/fjRO2FVMxctKEnEoVX++mlaReuHRTLuUfsRuvufTyjBc5D/AOUQPxU9IwXtdA8U9A/lPQViqdsyv/sS+DetY1sTKLBST/k4a4fOLpUkV+xgc7ZlH/3Ms9P90Wl7VQqgnyyTkGJ8lQ0yiJaQosOxPJ/jDJFmTLDMm8cSABkacIVSdqJIWlJC1JN0qDBLtUJ1A1zIOVYIRtFS1EhAofvDBjXz8oxbqyYaX/EN/wDuitm2ibHMC6mzk3piB7pII7RP9VRzgJO0QHKmBOTg/HeYk/aoUfC4p93INg8Zvfw1Ozt9g+0HbEj7xdPDTfDvtdcK+UfIPZjbSrPazKKFdg9CKhN4MQ+npHa7R9phLSDUkhhzZ+gfy3xlcdNLtbvpkdYGtSkqBBw5ULb8MHppHLr9qQUJ7MkKDUPhA0zfjR6U0lj2yqatLDcR7r5HcC+EMFjNulKkK7gltMFcHKSXGN1n1IGcG+zCnE1AUGVdWKsQCgJZmxdGO8QhmbZ7FUyWtN5amRwYq5ZvnhFfZXayUTbqiW74BarOggVwZjyVhFiaLtm0QJixneL94YvXHe8exzntRa1/tc24QUuCC2LgEnrEjrOcxMoOes3lFJHdRL5ABZflA8uaFSQjF73qSMOUTaUhJmFMzupKUKdJp3Fl7zOfecjcI8SpSJjJWOzE0ukJASwCWr7rUoNDvj53VLNblBezk8masEtS85FX+leUNbe6pcxi5usejvw6YCBtnSey2h2awCJwcP8Aj7ya8Q0Pl7DSUroZZL5uHZvSM35eM5f1rezlbBNAUpWa7oGtQn5w42jQyVJYETUjDEKdKuRBhVsOSVKTLKCFOCKaBs2xqeMOtvyTLTLvAgiahTYd0KagzAcV3746cuU3CXsHtxTMnpkMwKVhP8RAKeAcAc48kbQvKK8Ps5aTzBP+pQgTaqmtaGDXEvRTkmpFcjQNy1jwJUq8Uy1EKS+CmSb9667NQUHKEyYbHTJUwAyCQOV0RhMSbhVSlBxxikpE0JA7NRUGdhUjCmvWCJ9hVcKGUGX91Q08JZmxrvjlefhezOVbFXGBUOCSemULdpbSEmWp1EKI7gusSTQeeO4xrtazTJcpZQuYVhaWJLgOpIYUFK4s9cYRWNJmqVMndqoIdEopSZgeoWsEBId8HGr4R7fj58M/Fx5/dUtEu0H9nnWhXZpUhV1SKKKQm8STUOoB23YCEf8Ah0xUszWZClslSsTVncCmIB3mDJloUyZZCh2QWRR7ygaJILXQJZVrjhWNNoJeZ2KEKaYUzUqcPdUlynQPMzfJo3eSFcmSSFMpwkVKlqFT7oumr/q0VKVMO5M3+PDm+vlEnTklY7t1LJCkg4sEhbaOoFWgJ3QLNkIBICgwJYlKqjIsE0/ODWtAg0KRMB1f43Y2k7SmSyxcknFR4DFoHmBAUWe6aiis8qgOxo+bReVLlXO8FBVQ7K/TPCLuI6OUpM2UBQrAOLu7kg8IysuySU98JfMhwPOEmyp4SpnL8DDuVbCchHPlx11482Nos6ReAGD9YtsyzpUTn3UnPMF+sGDZxWCoJUxzxAYMw3bozsku4s60BZxhhgIk4wvK+TWyEIvJSCAbrgO2eke2jbJDoQbpOZennC+3WoBWIq1T+kUkWmUMJyRyjrMkxzu26OlTmxVLJzJqeZeDZVoBwMrpCwWyV/8AOl9C3nHW7CsYCRNJ7QEOhmYaE16Dc+ka2SM5aDt2z5iJBUkDtDXu90hNHY5KblWrvDD2a9pJNpliTPSO0Dm8aBYGJ3KyIHGPbVtLvAd18CHDuW3xyvtDZri+0SlSXNboJ7/ukaHLeI4cra68cfSpabOEqSJYuqqQN2/IUdt8FSl2dPupFcqZFqu2TDfHyNG1Z6pjEr7RWIqlmqQBTEPvhuq2KIL90kAgPQHPE7zHLbG/xr6JtESZp78tClCqSegNPTdCaTteyqtRkizMtBV3sBgCosDiXo4pSOYTbpqyBeANC95IScBi4GQzxcwNYJ0wW1RA7/ecFjS6HB5esTq8pcfQTs2yzO8qWATiO9wHlEjlJntYgEhUxCSMReAY50ehiRnrrWcSQWldrVeUUpuIWEpUlr70pRjXfB9hs81EtSgCL5JBN1gogDl4TyMcsNoTgslKTUu1wsDupSPNobXmr8Zu1qkBhrhlWMX4eXido4eji3EmcibMnFc1BDEXSKd4YMMSaPB1r9pZhV3FOt869cBHL2G1uCo1KRTnBKLYEgMPEHJ1Mavwz36JNdLL29PIV3sKkgPTgcM4GtXtC6cbz6gccxrXlCSXayEFiWIrkPz/ADgQ21TYlmfLrF4/Bw+jJDC1bQWpRUO671BApvu5/KPCFLYrWEnMlyTzev1zD7fuguxo4NR1zxj1VpupDEM4xD7sSI7ThAcZwSfGrQqKyH4AYRYbSSjwzF03F+Qr9GFE+0ucSz4t6UjKZPGRV/S2uFN0P8uN8oYW/ailoUCuYS1AQoDmMP0jGy7SCZKEX1hkh7gUCCS5PeoanIQFMtZYm+p3FbuFFbo9TaqFpl0BQalBRZbf+UbnxyTFmLbPmgXlq75cmrg1vCjEO+b76QuFo94qYNdpjd0x1hhMtahLcTkveDKugAUVRmzpFhalFAedKfu4ppV6mooWjfTC0knLS5IonJ8enSNJUoTCzgFs8GDQ5WskeKQo63ac68otZCSe8iQcu6A7Ghi4zoXadnvmVdUkXJKEVIFQC/JzFFy/sZaLybwWtRL0LhADHNmLwbbbPZSa2gOAkd5CSaANm7NgMooCgIF27MSHZRDCuLACmFYx09mtL7OyVlTpPcUKF8Qa+cFWG2ZUiBNfDLD6emAAEeTEmWopIluMbpBGGSgSDjlFHWbFtLyFfxGFN89qtnx+Ahci1MGvKA0T8okq0s9TzxxzeJIut7eby/5RGcqyJ0jWZOq4u14PlHgm6MejROXDa3x55BFn2ag4iO59k5ZRZ1JSzCap8fuo3bo4myzsdzYgNjlHR7Dt7SikUeYTQUwSNYdGRLy0BbLQ1sOvaacflppDTaFtAlgqulyAxVcFX8ShVt2fOBpspF8ru1d3OuZ8ULNuW9kpwosEu+h0I4RfLJ3svagZISog170u6gDDAqN8uXLsd8LhtASy0xRSxWGBC11UFCtcXx3GOanbSCzRWeQI9STFEzQDWvpl9PHPlw4+zyeWvbM1a3QVgM2JJILPXLLCMJAmJVfCilVC7kGu+B0W1JTSsDKtN78sox0xemD5lnqa+kSFJUvI+bfGJFxc4utPs2ys2OizA0/2cBb7POve65w5mW+pArz+cZnaNM/XzeN/jHPu50bHUFEJlcCbzdXxiytlzWLpFS9Hx9Yb2XbBUogjD61gmdtEAVBjWy+zu5lVlWAxSwepzryjNdnAywGg30hxtPaIXKUkUNMgc+Mc7381DDT843xz+s0W7NQMDgwidq5DpTQ/dEBmZN1HGsVC5v3k1449I3v6QxWag3ElvwU6MPoxDcXkkUOFKlqiuIr1MBIE1/d86+UehS3rLTycU4tDZ9DaZcOAu8HZ+sYJs4bxPXMDSNZqgPcx0W/yjLtwK9mp9X/OM7Gu7T9mcYpx+7jlrvjw2FRDMjEe6WOIqx3x6LcPuK+ucW/xZsEHmIzbN8HdVWzixFxGVAFXc9xitmsAQoG4gYYPxHuxvL28r7qjuiy9t3nCgUk6vDf0YEnKtL92ZKAYYpD4D8JjMJJAvTEFWbXgM8AEaRla9rJSboqM6fHOM5NuMwslLltw8yWiWrgjsXcu7Zglq0zAjBdmAq2X1nC3aNtUo3QLqU5anMkj6A8wgDviyB3+1JHvAcx84uFuHx5bz1hTKnK4/W+D5FoI9w9YUbKW/u0c4jDDfESsUdOOWnGKC1F/CoDShj0Th+LnCUbC0Jumik1GAJ1yhnYdphMu5eapNQp68oUon0zgcW4gk3S5i0joFWxB8SyeCT8hGC7TKIZSJi0u5wEJv28/cMaptuVyMNGtn2cicq7IllBT3lqUXCUChUdGfiSwEYbbEntCJBWpA95Rqo6gXQwjW0zlIliWhDILKWrErPLBIyTxJxgBlEVuinDnWJPy7m49kziAwBbOj/XCLOX+b+kSUovUA8CPIgP5x6Fl/COG6L0mp2vDrEipm/gR1PzjyJ0mu6XZqkv5H5R4bP3an1HwjWfdfFNNXrzEUCQRW6BxV6RzsAlkszKJp1+YEa2uVTAf1CKyJ4vEAgjJiqnWPbQrOv8AUIil5lC6Q3n+UDTbETgl+pgw50PlHvbAe4lt4cjnSN8bjNgUWQjFHmYNsmywo1QGrnu/TrGyJ+bAaeL5w52eHqcTUY04uKx0lZoOV7NodJAZxXvMx5isYWrZCQ5uPQ+FJINRV2jtrCKD8vrSN7QxD3X/AJQfUGN6j5bP2ckglwiuBCufuwCuzN7zjVlfKPo+0pKLl4swxBl/8RHJ7RlyXIJrohADaZgcaQCBVPyi5Go6iGNk2TfcjDe46kJLYR5ZtnKvXXDY4g7tKxLAupoIhAyAja2liUhQYZu4ObDu674wkpJLXkjOqgPPB4z0roWdJfKMwgDKGc1CjUlBalVpBemRU5FchGd0ZoSrFwlZBG81NOUMUvmy0nJj9b4HVIGp6f8AKG0jZ5mECUAVGoAmJJGdXAY/WMVtOypqFMtBBOpBfgoFvOGBaiz740CPp4cS9iTSgm6CBiykHqHcQH+yEKYhjyOGOf00AEUxLphkdnYF0nHugkKpnmN0Wl7FmKLAJH8S0J/1KEXAvRILQRIsgaoJPP5GGKfZucBggucBNlEnHIL4w/2Z7L2i4lkEPUd4Z41BbCrQo5MbOo7EDeFHzjaybIWVdxBOLEpN35Vwri7R2Ez2RnXWKQHL0qf9dfzh/wCzfszMQ7zJgKg2DJHV68HhIONsFmFRMEsBIu1vAPng5GeHlHRSNhqT4B3bviTNtDPuwaj4ZR059mu85N7coAvnlL84kz2eQ7lMtJbG6AreKoFN2+LMhXMyNlFyeyWSRQpBKtzKWnIYC9lhCWZsecFK+wtZNS4SlRxJZnAAwqBwjux7OFSnwINLqiH3lkeXGF9i9kFCetUxKVB3rfKjxcBPMARvUcDP2aq8XTbCXr9iPnEj6auQXPdXyMtv7kE9TEjORNcUuYHavO6PXdGc+YkDAEDf8o1mWnS6OEYqBI/MfRjz1sLKUm8WYbgax7N3ReSlYc0GmvGKz7XWtTvr6xloOmWo/rGyVqT95xTxU6M8Y/tQyCf6QIpfD5cAPnDQwRa1gYB/4Evvqzw52ZNUal6jlvwFOAhGqYq6ymDYUSD1Z4d7GdlObwAyYtpV/KOnGsV0FgVQCp6fFoInpDYHkR84DsEwMMRTh8x+kGrFa58/Qx0iMpikhDs7YgEE8Wb6eOZtNrlqcIQWyDSxrUApxHKOxXLTdYgh6aPCHa+yQaqJ5pWQP5gcG9Mo0jn1pmYCXMFPfSlv7eWvKM7CuYFsVFyMAC1KbmqMd0b/AOByQVfaSsGqJiPMk05GApGywFm6EqH4Jgr1dufUwE7aYtRSZpAvVJCBWtBMZieLweNjqKLypi5qXBZBlqIfel8TwOMJZkhpjJKgVZLMotuKVqTF5MwG6i8kTASHKUXasC6ASVbmG8NWLAfa7MCWVKms3cvI7hJYOXSw6hmiszYqpoCBcQU4FSwE8fFSm48M4ztOyJs5LdtZyRlelpUSMKBYYVDO2TvSKSUBCQidOM01cIUFFOdCZjXcfd+cB7L/APT+aUkmbJ7v4kEDV60q+/Dlmj2KtJxEomtE3C+AqU6caQVabYGQZaJyifEpSFrvUIoplUL0CaVMYJ9qJ8oFK5d1JBABRcL0qxDlhlviZFGSvZdYKUXJYcOSL+eQU6g+GH5wAfZZF899amDqaWQ3Xe+eWlQQPbebfdk3WYAFRAzq7g72EG/9bTVurulLgDvd45UJlgDHSjmuDMh3BWXZoQgKTLUpD4qeru7XJlMHdhTjGv7ZeS5E1AGYXOUH1urJam/KN/8ArCaR+57QvnKSQDpQVwPSLyfaUqV37OlIyuyUlwT4v3bnLARRjL2muQD79MVNmXDm8QG3Jfg8O9nbSKx3UBRq5Nw0zqwL5fOEtrmIKjckSyS2KJxJGl1KUgcPoG2IKSwKBLepHZKu7gCsEj884ofIRaS32Emhx7o5XhhlHR2BEwAXgAWwvOBubCElmTLLHs3qK9kjHmQrm0ObJZEirV/pA3XbxbHL5RmrIYhI4RjNs6VZq5ExcS2yZ9KRRaDkTGFC2jZEpfiJOTFTU5NC+w+zMmWpRQp3pVV5gMnLkZU3Q3uH7rjz9IiUK3jr84ugA7LI/wA0/wBRiQzIVv6CJF1MfJF194cGX/tjC0SwzEDneg9cpqgLOhBIH5RnOnU8JP8AEv5mvOOVhoKTIlhqqGrD/k58o37NLMFq5gt5EwMFfhHVJ+ESY+iRzHDIPGGmibIB7yBpfRz0jw2Ik3kmUdwDdNRSBjOUMFAbwsv6RZE5agxmUx8VOhqYuxO41KtRL4X2+NfnDPZtoSaJ7pzuqLEemEK0oYYkjVgYZWFbJZKirI0YDPRh1iyh/YjQY/1GnKC+zapvdVfKFNlJoQW4/OoyhmmWHH150jpKgpagEvV8e8tYG6rGElq2ifCiVIHFV8Pj4QkcY6GXJJyPmf8AzhNbbHNStTSlKS9CFEcP80gnpGkAolTlJJ+xD1dAWnDUIN6BJ0maqigh8zeWQdzTCkjrDqyWd/3iK/8A6qUeYcesECzS3FLg3+TXphHlFHD2yQt3Eg8UqvCmHelzVKTwflEVZpuAkyynN5Uwk7nWlTl8ycY7gIkE4SlHfdvDok5xaZYJRcuoAe6lIu/6U+vSKOBV2qiAkrlsMVyLoGrEIoMaF4CtNrmylhpsxS8VMpaAdWBUlVRnnkBHfmRY0Dvm433r6CPL4tHk3aFiCRfWhQfu0vDddSoHdhBHE2fbM+hCbQQ9Sb5pXBZICRXXLGNpU6asi8Jy0mrqa6RShCELej5Fx1jsUpsC3YS7zYJSioOHdIZLmmWEWlbMs3i7FSKt33Y/y9ox4tFHIHZ4SmskmrsorTLGTlJswGYqIsNiSyCpBsz0N0mg1H7oXupjvhs2zBD9jLKcQ6UpduLecUFksiKmzS0vndlmvF/SA4af7PCYkFKZAc1CUIBzoLwcbqwRaPY+Ylli4wI8CEJbeSlSXGpfKO0kqsZa5KlEjSUkt0SY1SiW/dlC6aOmWc/+3XHhDRw+y7MqpTMKlAuQmZLqWYOe1cDgBHW7Jsi2DgsK4pvPQ4BIzj2aCCAlM5W+4hI5FSXH0Ia2dBu1Cn07pPMgNEtWLy7EQAyUhi7nXI4fKCpatWgeWVFu6oauUueiqQUkag/XMxzrS4NI8UI87MH3R0jyajeBxAMQVCOMRiMHP1xiXNVDoI8FnALgjoIord3L5EfOPIIPD66x5DR8lMk6yhxr1MeWiQR78nkpL9Hc9INXJmJL1feSn1UAY9nonXQru0xr9eRjOMaVSpDkmqs6SyepaPJg/COaCPhhG0yWXdTB8fAf7rx6tF1yUfi3suWOI8BjPTWtAGbkRL3d1PrBFlsgLEplne7eix5RqjZyTXs1EHWagdQEktygj/A0OBdY5uqvkgA8zCcabETJlpxSCScrrdC8HypL4EAZJSCzaMEt0gdGx0pLJMtmdyK8y4HWGNmWnMJcaFF08gTGpPsXsSRTCkM5SeXL4wOi2y3/AHfT9I3kTwXAprr6RqAsoQalN4gZAPAU2WglilbD8K661SXbc8MZQujXiD9dIzmWUn3sMGvpA5pMbQHKkPUGaAcAFrT0Bcx4vZqX718/xTJuO+jGNk2RTkE01vKUrpMBET/C2rfmH+j4AQCufZ5IUPtEJViAuZNU/FAWKdIuZcwm8udIUlmDSy3B1F+qoOXs9RqZqtwUhKh/chdeDRohExFe0ApX7FDcSwSo008oiliVT8UmSzjCUoqp/CCIumTOFQC2fclo59+WPXCGwtKFt4Sd0hRG/Gggabs5T3kykqB0lIRTirhDR5+zKLXlknH92kjlcS/nzi6ZYkEDtJYJFARODjOhmK1GX5ZdnNThZXOI78t9HZyAN4aN02xSQCsBDZdtMJG4pTLI6xdMa2Za1HEJGqZa6th3igeufXVcqYwurJI0SA+PiDP5iM+2lrHhnOaulEzreEsRjMlWZXjv0Pvhb/3B23iIN5lmWqt5TgMRcQfUHpA67MMO0UK17ktIO791Xg8G2exyCHloQScTcBfjg/OCRJIFEAFsksHy1i6F8lASzqByDpAPIAgeUMrMlCagKP8AWfUmIVrDAJrqxbq8bpWRj6fF4zVVlznwC+YV8YIbdFQT9frHqVcIyLARDEiqnyaA8UPqsQBolY9KtxgI24+UeR4eHpEij50NlSu1u3aPqdHxd4vtLZ0tKe6CGB95T9XiRI6yTK5E9gtKgVMTTB6+sMLHb1/hHBKR6CJEieimMjaEws6stB8oJs1pUSHapOQ+USJDSPLfNKVEBmbQH1ELRtCZ2pRe7odgw3bokSM81hlYlXhX5ekMLPLAIanMxIkRoVPUQlwawvmzizvkPjHkSNI9Sqoomv4U/KDEbNlKAKpUsknEpS+mkSJBWkrYNnZzJlk70gx7J2bKr9mjkkDDhEiRlWNo9n7MQSZEomlShJ9RHidlSEeGTKTXKWj1aJEihXtYhBXdSmiaOhJGByINKYQ09mAFoLpRh7qEpz/CBEiQpDRWzJZPgFOI9Ir2QDsMAWeuusSJGRnYppIrqfKDCKRIkUeCWN+GpjVVBHkSIrALN4QW0SJCiARI9iRBVUVOESJAUKzEiRI0P//Z">
            <a:hlinkClick r:id="rId3"/>
            <a:extLst>
              <a:ext uri="{FF2B5EF4-FFF2-40B4-BE49-F238E27FC236}">
                <a16:creationId xmlns:a16="http://schemas.microsoft.com/office/drawing/2014/main" id="{08508129-052F-47FE-9A89-1DF6EE69D1F2}"/>
              </a:ext>
            </a:extLst>
          </p:cNvPr>
          <p:cNvSpPr>
            <a:spLocks noChangeAspect="1" noChangeArrowheads="1"/>
          </p:cNvSpPr>
          <p:nvPr/>
        </p:nvSpPr>
        <p:spPr bwMode="auto">
          <a:xfrm>
            <a:off x="117475" y="-1714500"/>
            <a:ext cx="47625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endParaRPr lang="sl-SI" altLang="sl-SI"/>
          </a:p>
        </p:txBody>
      </p:sp>
      <p:pic>
        <p:nvPicPr>
          <p:cNvPr id="8" name="Slika 7" descr="mlin-v-verzeju2.jpg">
            <a:extLst>
              <a:ext uri="{FF2B5EF4-FFF2-40B4-BE49-F238E27FC236}">
                <a16:creationId xmlns:a16="http://schemas.microsoft.com/office/drawing/2014/main" id="{2617D674-CA04-4BD2-A0A6-7F93EB3DEC27}"/>
              </a:ext>
            </a:extLst>
          </p:cNvPr>
          <p:cNvPicPr>
            <a:picLocks noChangeAspect="1"/>
          </p:cNvPicPr>
          <p:nvPr/>
        </p:nvPicPr>
        <p:blipFill>
          <a:blip r:embed="rId4" cstate="print"/>
          <a:stretch>
            <a:fillRect/>
          </a:stretch>
        </p:blipFill>
        <p:spPr>
          <a:xfrm>
            <a:off x="827584" y="764704"/>
            <a:ext cx="7776864" cy="540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1034</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Century Gothic</vt:lpstr>
      <vt:lpstr>Consolas</vt:lpstr>
      <vt:lpstr>Corbel</vt:lpstr>
      <vt:lpstr>Wingdings</vt:lpstr>
      <vt:lpstr>Wingdings 2</vt:lpstr>
      <vt:lpstr>Wingdings 3</vt:lpstr>
      <vt:lpstr>Metro</vt:lpstr>
      <vt:lpstr>MURSKA RAVAN</vt:lpstr>
      <vt:lpstr>UVOD IN LEGA</vt:lpstr>
      <vt:lpstr>PODNEBJE IN RASTJE</vt:lpstr>
      <vt:lpstr>VODOVJE, KAMNINE IN PRST </vt:lpstr>
      <vt:lpstr>PREBIVALSTVO IN NASELJA</vt:lpstr>
      <vt:lpstr>ŽIVALSTVO, KMETIJSTVO IN INDUSTRIJA</vt:lpstr>
      <vt:lpstr>PowerPoint Presentation</vt:lpstr>
      <vt:lpstr>ENERGETIKA, GOZDARSTVO IN VAROVANJE OKOLJA</vt:lpstr>
      <vt:lpstr>PowerPoint Presentation</vt:lpstr>
      <vt:lpstr>PROMET IN TURIZEM</vt:lpstr>
      <vt:lpstr>PowerPoint Presentation</vt:lpstr>
      <vt:lpstr>VIRI IN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2019-05-31T08:40:27Z</dcterms:created>
  <dcterms:modified xsi:type="dcterms:W3CDTF">2019-05-31T08:40:27Z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