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4" d="100"/>
          <a:sy n="154" d="100"/>
        </p:scale>
        <p:origin x="1620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D29C1-9449-439A-9B52-EDFCDF38C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EB2C73-19BE-42B7-83C9-646F00DEA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C16F8-79A4-47BE-8D8C-04BA10A24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77FBE-EF8D-4F80-833F-C7A48308F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FFA5E-29AB-4E92-B6CB-72C7F11B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74415D-370F-4C4D-AAD8-43022CCCD04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301900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A6B98-3BD0-4F0F-9C35-255A28CF6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9632DA-577A-422A-912F-B6CE344FF4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B9D83-2D0C-4580-B994-3C56B06ED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E4B1D-EFF2-45BB-A627-04A9BEA66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591F9-8AAC-46AC-845F-D92B9AE41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9CA9BE-148F-4071-8128-8B88A8BFE1F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170018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AFC35A-5CF5-4846-8248-C85DB25B0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00D2F3-66C0-4D72-ACCF-2EB179E850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CCE80-4202-4C78-B13B-04DDA4FE7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3B697-BDF3-405A-9229-BC69DB02A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03D8D-326C-47BD-A990-BD11DE5C1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EDE222-2B9C-4245-884D-20A8BE5F5E3E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910401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95840-10A3-4C19-AF6B-754DC0662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97ECC-39C3-4197-9DD6-EC68E6516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B56B2-41F7-43DD-90CF-865E78173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49E9F-38F4-4D3B-BAE1-DBFA68F83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7E40E-CEF6-48BD-95B8-A6C064C64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C3172-08D4-447B-BC66-FD5082F3A72C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951784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2E4A5-2FB1-4176-B7A7-834AB1D93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7BB2F-43D7-4FDC-A816-AAAC4C5A1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064DF-4F11-4C38-BA75-C64E52350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8A5B3-DDD9-4D76-93BD-DC2B48B2A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EFE97-F549-471A-A60F-12332DF66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5FAC4B-0FD8-40B5-A892-DA4321D0850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006611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7B70-BDFD-47F6-BDA1-BBA101574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2F9C4-104B-48EE-B03C-A2392F870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19802-0A70-409F-AA54-1F152BA82A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36CDA9-619A-44DD-9165-93E8FA710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893FF6-C6CF-40C5-9ED2-476C86AB5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FF1D3F-6582-4719-9ECA-F3D5560B9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5E29C-768D-441B-AD69-506FE487DB8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110956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FD531-05C8-4B4D-8025-04712043E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9C7C98-2319-4E7A-938D-87AE97712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4D0935-3918-44A8-9322-566DA71F9E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64915-1544-4C5A-A12E-C118A7CC8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6749D2-1A4E-4329-8895-154708563B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F48A92-326E-4132-B889-F2CF24D95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CA6C54-8510-491A-B0E6-54BD6269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C2873C-9383-444F-841B-FE990FAA4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D2C231-A9A1-42EA-884A-E53914FEAB1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222274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00B9F-7162-4698-A15F-62EF24844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0B206F-AB02-46CE-A7CC-787B40DC0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2C9227-9B3D-481A-B9C7-07030E95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2430C-5F1A-460E-9EB2-869569B25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6B65E9-31F0-4B44-9509-D7254C44DE3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216629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BB9684-28CD-4C22-8CD1-85D75EB2A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178038-1C7F-40A0-AACE-BD9C113BC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4B939-73C8-474D-A615-5996B0F3C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986980-6B33-4DF1-BD11-3FFEA10FBFEE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937160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B3A45-A009-46C9-BB73-E3EC7BF2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ACBBA-29F5-425C-905F-65806209A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44C9CE-541A-4B61-9444-BC850891A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F75B4-CE0B-4E74-8C80-1559C58A7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5E512-CAE5-4D22-9960-9C08B1E12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D7C9C-01AF-430C-A56E-B244378AB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515222-3D49-44DF-8533-BEE73949D10C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827646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952BB-BEF7-4D59-BB42-E1BEDE96B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A88C63-9629-4198-8B55-337B9F7818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78A90E-A65D-4F9D-9C63-6A86610048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93BE09-D3E7-4555-BB33-72536995C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DBBA15-EE6A-4D7B-A441-E4337F482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7F755C-AC3D-4E3D-888A-6923E396F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B3AA4-DA0F-4F16-B33C-478C1995DA5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112390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4C919A0-6D09-4B42-B2C3-02C07E889C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 naslova matrice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065F259-048E-4630-BA0D-7882290A87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3F89AF3-CA7C-41A5-95BE-1CE9A7DD26F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sl-SI" altLang="sl-SI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C04FC56-B44E-499F-AEA9-7A8DCE2ABCF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sl-SI" altLang="sl-SI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FFBA428-A938-4D69-B7C8-6F6E0B0886E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C41FC62-C5D0-4DB1-BE7B-D98E61F891F0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AAC20C5-2749-4BDF-81DF-FB8DD8EB8D9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0825" y="2130425"/>
            <a:ext cx="8569325" cy="2811463"/>
          </a:xfrm>
        </p:spPr>
        <p:txBody>
          <a:bodyPr anchor="ctr"/>
          <a:lstStyle/>
          <a:p>
            <a:r>
              <a:rPr lang="sl-SI" altLang="sl-SI" sz="6600">
                <a:solidFill>
                  <a:schemeClr val="accent1"/>
                </a:solidFill>
                <a:latin typeface="Times New Roman" panose="02020603050405020304" pitchFamily="18" charset="0"/>
              </a:rPr>
              <a:t>Najbolj onesnažena in najbolj čista morja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6581D3BA-F4CE-410F-B392-2340C84CF2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247A2E8-F01A-465A-B5A7-DA83B7735F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sl-SI" altLang="sl-SI" sz="4000">
                <a:latin typeface="Times New Roman" panose="02020603050405020304" pitchFamily="18" charset="0"/>
              </a:rPr>
              <a:t>ONESNAŽENA MORJA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E132FECF-ADE8-4C1F-A835-13E68D6279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229600" cy="4425950"/>
          </a:xfrm>
        </p:spPr>
        <p:txBody>
          <a:bodyPr/>
          <a:lstStyle/>
          <a:p>
            <a:r>
              <a:rPr lang="sl-SI" altLang="sl-SI" sz="2800">
                <a:solidFill>
                  <a:schemeClr val="accent1"/>
                </a:solidFill>
                <a:latin typeface="Times New Roman" panose="02020603050405020304" pitchFamily="18" charset="0"/>
              </a:rPr>
              <a:t>Viri onesnaževanja morij:</a:t>
            </a:r>
          </a:p>
          <a:p>
            <a:pPr>
              <a:buFontTx/>
              <a:buNone/>
            </a:pPr>
            <a:r>
              <a:rPr lang="sl-SI" altLang="sl-SI" sz="2400">
                <a:solidFill>
                  <a:schemeClr val="accent1"/>
                </a:solidFill>
                <a:latin typeface="Times New Roman" panose="02020603050405020304" pitchFamily="18" charset="0"/>
              </a:rPr>
              <a:t>    - odtok s kopnega (44%)</a:t>
            </a:r>
          </a:p>
          <a:p>
            <a:pPr>
              <a:buFontTx/>
              <a:buNone/>
            </a:pPr>
            <a:r>
              <a:rPr lang="sl-SI" altLang="sl-SI" sz="2400">
                <a:solidFill>
                  <a:schemeClr val="accent1"/>
                </a:solidFill>
                <a:latin typeface="Times New Roman" panose="02020603050405020304" pitchFamily="18" charset="0"/>
              </a:rPr>
              <a:t>    - onesnaževanje iz zraka (33%) </a:t>
            </a:r>
          </a:p>
          <a:p>
            <a:pPr>
              <a:buFontTx/>
              <a:buNone/>
            </a:pPr>
            <a:r>
              <a:rPr lang="sl-SI" altLang="sl-SI" sz="2400">
                <a:solidFill>
                  <a:schemeClr val="accent1"/>
                </a:solidFill>
                <a:latin typeface="Times New Roman" panose="02020603050405020304" pitchFamily="18" charset="0"/>
              </a:rPr>
              <a:t>    - odlaganje odpadkov v morje (10%) </a:t>
            </a:r>
          </a:p>
          <a:p>
            <a:pPr>
              <a:buFontTx/>
              <a:buNone/>
            </a:pPr>
            <a:r>
              <a:rPr lang="sl-SI" altLang="sl-SI" sz="2400">
                <a:solidFill>
                  <a:schemeClr val="accent1"/>
                </a:solidFill>
                <a:latin typeface="Times New Roman" panose="02020603050405020304" pitchFamily="18" charset="0"/>
              </a:rPr>
              <a:t>    - onesnaževanje z nafto in morski promet (13%)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29649160-59A2-45F8-A272-1AEB98FC1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437063"/>
            <a:ext cx="3240087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B4E5E569-7CD4-4341-8773-19859B27B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437063"/>
            <a:ext cx="3014663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>
            <a:extLst>
              <a:ext uri="{FF2B5EF4-FFF2-40B4-BE49-F238E27FC236}">
                <a16:creationId xmlns:a16="http://schemas.microsoft.com/office/drawing/2014/main" id="{C42ECA74-490C-4431-AC0C-5F3C456F55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r>
              <a:rPr lang="sl-SI" altLang="sl-SI" sz="2400">
                <a:solidFill>
                  <a:schemeClr val="accent1"/>
                </a:solidFill>
                <a:latin typeface="Times New Roman" panose="02020603050405020304" pitchFamily="18" charset="0"/>
              </a:rPr>
              <a:t>Svetovna morja manj onesnažena kot priobalna morja</a:t>
            </a:r>
          </a:p>
          <a:p>
            <a:r>
              <a:rPr lang="sl-SI" altLang="sl-SI" sz="2400">
                <a:solidFill>
                  <a:schemeClr val="accent1"/>
                </a:solidFill>
                <a:latin typeface="Times New Roman" panose="02020603050405020304" pitchFamily="18" charset="0"/>
              </a:rPr>
              <a:t>Večkrat za to krivimo tudi turizem</a:t>
            </a:r>
          </a:p>
        </p:txBody>
      </p:sp>
      <p:pic>
        <p:nvPicPr>
          <p:cNvPr id="5125" name="Picture 5">
            <a:extLst>
              <a:ext uri="{FF2B5EF4-FFF2-40B4-BE49-F238E27FC236}">
                <a16:creationId xmlns:a16="http://schemas.microsoft.com/office/drawing/2014/main" id="{A3C9BC5C-0211-4F92-AF77-663270751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00438"/>
            <a:ext cx="446405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2D0484F2-2D8D-46CE-9424-FDF534462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625850"/>
            <a:ext cx="3189287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A260AE1-5609-4AA4-9329-211E96BC5E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sl-SI" altLang="sl-SI" sz="3600">
                <a:latin typeface="Times New Roman" panose="02020603050405020304" pitchFamily="18" charset="0"/>
              </a:rPr>
              <a:t>ČISTA MORJA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B8518F3E-9CF0-454C-BB64-2D1FFD4DFD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r>
              <a:rPr lang="sl-SI" altLang="sl-SI" sz="2400">
                <a:solidFill>
                  <a:schemeClr val="accent1"/>
                </a:solidFill>
                <a:latin typeface="Times New Roman" panose="02020603050405020304" pitchFamily="18" charset="0"/>
              </a:rPr>
              <a:t>Nekje na svetu še najdemo lepa morja</a:t>
            </a:r>
          </a:p>
          <a:p>
            <a:r>
              <a:rPr lang="sl-SI" altLang="sl-SI" sz="2400">
                <a:solidFill>
                  <a:schemeClr val="accent1"/>
                </a:solidFill>
                <a:latin typeface="Times New Roman" panose="02020603050405020304" pitchFamily="18" charset="0"/>
              </a:rPr>
              <a:t>Prevečkrat so lepa morja izkoriščena za turizem in začnejo se graditi hoteli in apartmaji 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A84AB1E2-EF1F-4726-96D1-B8498C73A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860800"/>
            <a:ext cx="3640137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B4D50AAD-6E99-40C8-9760-0E902B842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60800"/>
            <a:ext cx="4032250" cy="255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5579D9B-0FAA-45F5-AD89-DFBB5FD424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sl-SI" altLang="sl-SI" sz="3600">
                <a:latin typeface="Times New Roman" panose="02020603050405020304" pitchFamily="18" charset="0"/>
              </a:rPr>
              <a:t>VIRI: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C364976B-6839-4C87-89F0-7C954A7369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2060575"/>
            <a:ext cx="8229600" cy="4165600"/>
          </a:xfrm>
        </p:spPr>
        <p:txBody>
          <a:bodyPr/>
          <a:lstStyle/>
          <a:p>
            <a:pPr>
              <a:buFontTx/>
              <a:buChar char="-"/>
            </a:pPr>
            <a:r>
              <a:rPr lang="sl-SI" altLang="sl-SI" sz="2800">
                <a:solidFill>
                  <a:schemeClr val="accent1"/>
                </a:solidFill>
                <a:latin typeface="Times New Roman" panose="02020603050405020304" pitchFamily="18" charset="0"/>
              </a:rPr>
              <a:t>Učbenik za geografijo (Občna geografija, 1. letnik)</a:t>
            </a:r>
          </a:p>
          <a:p>
            <a:pPr>
              <a:buFontTx/>
              <a:buNone/>
            </a:pPr>
            <a:endParaRPr lang="sl-SI" altLang="sl-SI" sz="280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sl-SI" altLang="sl-SI" sz="2800">
                <a:solidFill>
                  <a:schemeClr val="accent1"/>
                </a:solidFill>
                <a:latin typeface="Times New Roman" panose="02020603050405020304" pitchFamily="18" charset="0"/>
              </a:rPr>
              <a:t>http://www.mmarin.net/ekologija/onesnazevanje-morja-in-oceanov/ (članek)</a:t>
            </a:r>
          </a:p>
          <a:p>
            <a:pPr>
              <a:buFontTx/>
              <a:buNone/>
            </a:pPr>
            <a:endParaRPr lang="sl-SI" altLang="sl-SI" sz="280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sl-SI" altLang="sl-SI" sz="2800">
                <a:solidFill>
                  <a:schemeClr val="accent1"/>
                </a:solidFill>
                <a:latin typeface="Times New Roman" panose="02020603050405020304" pitchFamily="18" charset="0"/>
              </a:rPr>
              <a:t>- http://slovensko-morje.net/sm_staro/ekologija/5.htm</a:t>
            </a:r>
            <a:r>
              <a:rPr lang="sl-SI" altLang="sl-SI"/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</Words>
  <Application>Microsoft Office PowerPoint</Application>
  <PresentationFormat>On-screen Show (4:3)</PresentationFormat>
  <Paragraphs>18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Times New Roman</vt:lpstr>
      <vt:lpstr>Privzeti načrt</vt:lpstr>
      <vt:lpstr>Najbolj onesnažena in najbolj čista morja</vt:lpstr>
      <vt:lpstr>ONESNAŽENA MORJA</vt:lpstr>
      <vt:lpstr>PowerPoint Presentation</vt:lpstr>
      <vt:lpstr>ČISTA MORJA</vt:lpstr>
      <vt:lpstr>VIRI: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2019-05-31T08:40:27Z</dcterms:created>
  <dcterms:modified xsi:type="dcterms:W3CDTF">2019-05-31T08:40:27Z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