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29">
            <a:extLst>
              <a:ext uri="{FF2B5EF4-FFF2-40B4-BE49-F238E27FC236}">
                <a16:creationId xmlns:a16="http://schemas.microsoft.com/office/drawing/2014/main" id="{2B1FAC6E-7146-4DBC-B997-48B2856E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887C-AD1D-4A8C-A7E5-8B8D72E7161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BBF7AF43-74B1-46E4-B5C5-07198571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6">
            <a:extLst>
              <a:ext uri="{FF2B5EF4-FFF2-40B4-BE49-F238E27FC236}">
                <a16:creationId xmlns:a16="http://schemas.microsoft.com/office/drawing/2014/main" id="{ED28F114-A63A-4DE5-BCD3-A45000DE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50ACFB0-F576-48A7-9FCC-4E3EF97ECF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06123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BD94A71-A1CA-4F2E-A1DA-C1F39888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37F3D-353F-4EE2-9291-A33E41FB436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6CA837E2-9C77-47AD-86FD-0186785A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16BA782-0034-44E9-B7E9-97476C9B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1DF6C-7D19-44C2-9703-F1B4F6F7DB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343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6FFF3C4C-E20E-4370-BA1E-7D44F217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C21A-AF56-483B-AD22-497782918EC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DFAB996D-FB6D-4E6A-8D75-BBE469F3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E8AB2C55-1D03-41FC-B68B-A9948E65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07BF8-7452-47B1-BB6E-655F522568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164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059BB021-E16A-40BE-9D12-7788BF69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3336-71ED-4ABB-9FF7-126F355E22C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DB22D5E-5797-43A7-AAF3-FD9A7E2A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8B02A896-B4C7-48C4-A79E-5EAC9511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75FA-1507-4509-9EA5-14B1B66B60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094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65F8B0E-7B9E-4626-A529-DD3CA7CA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CB825-2144-4508-AE4B-EC83B5BAC98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B33A86B-E26A-4A97-8C42-BCA95BE5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1BCAD06-1284-4D7B-8A38-1A34E483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D045314-B001-435C-B0A5-F996447244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3278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B3153C09-85B7-40BD-B5A6-A43ABC5B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898A-5AE1-4780-895F-A8FF618BF8F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C490EC8E-0706-4F09-ADA4-F60AECCB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FCA426CC-7A21-4A37-A3ED-55E69533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5FD8A-A237-45FA-9AF3-119423DEF2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446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47870293-EEB9-483C-B44C-BB9038AD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BEE6-2540-4D47-990D-29699CA0F2E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E289111B-5F37-4C6B-B9C7-C570ED93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4B07A0F5-AD7C-4DF8-B594-756C0A1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D5DA9-0169-4B26-B16C-5CE1F9FDED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79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88BAE167-639F-429D-BC2A-54F86921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EE508-87E2-4581-A295-2E614D6A788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D1F51CE4-1B7D-4205-8F59-A4DE6EF8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FB264BAD-B662-4386-B93C-875D51EE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592FB-742A-4B63-BBD9-8E92EF1496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233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04DC27E8-2C8A-4A54-A1AD-0B8C78ED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F3A0-0F45-4DDF-AD98-C6DC402FB2F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6D5B0718-73C2-4255-841D-A61CBA2E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86225273-B8DF-4D2E-8813-B59F0340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F79A6-4A96-42E3-88BE-2776AE62C8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057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7187F33B-49A1-497B-8364-14847AEA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5C30-01C1-4CFA-88E6-CA7D06655D4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75ABEB26-54E6-4548-93D5-92966003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7C73180B-3EC2-455F-9911-D9812D57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64BD4-9CD5-4BFB-A353-9AAAF7DBF4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464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47EF5B08-A47E-4A2C-ABC9-539E53B2452B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9FC98561-DC86-4A29-9E59-4140CF73AB8D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03F4F28A-759C-4367-8817-35E05023B28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DA14D7F2-3C45-48FB-9FEE-ECD115C138DE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07141662-DA0F-4A68-BC91-23F186FE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1FD6-CAE7-4739-A39D-A944C91A068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A43F329C-DAE3-482E-9BB5-AFEB4244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967A0383-DDF9-4EEE-A85D-9CEAAFA3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7EA87D2-E3D2-4C33-953D-8E53721633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71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E239A935-D2EB-4357-ADAF-B8ACE7E2A70B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5D8DA799-47FD-4226-89BE-BEA03AB3B65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E6CFFDA4-9FC6-471D-85C0-B197CC12AC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4BE7F85D-D14E-4E3A-9AEB-06AA3FF6B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391B8537-715C-4336-A77B-C7D6F94E2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052321-873C-442E-89DB-8541FEC5235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30DB73BE-56E0-4D23-84F5-A06A131C4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DC66BC38-BF75-4664-96E4-49AA737C1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F3D62898-0FA9-4624-BD10-CA6420F6B9B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A539F750-FDAD-40BA-A057-8671A0DA3E60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A6F51EC8-0878-4F39-B461-FF1CCDCB7D5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48A0E51F-9F5C-4257-8E8F-D42D184230F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r.wikipedia.org/wiki/Datoteka:Burj_Khalif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c/c9/Taipei101.portrait.altonthompso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hr.wikipedia.org/wiki/Datoteka:Sears_Tower_ss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Datoteka:Petronas_Panorama_II.jpg" TargetMode="External"/><Relationship Id="rId2" Type="http://schemas.openxmlformats.org/officeDocument/2006/relationships/hyperlink" Target="http://hr.wikipedia.org/w/index.php?title=C%C3%A9sar_Pelli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l.wikipedia.org/wiki/Slika:Empire_State_Building_by_David_Shankbon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r.wikipedia.org/wiki/Datoteka:Canary.wharf.from.thames.arp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7527EA-FF4C-4442-A340-7905BFEA59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NAJVEČJE SVETOVNE ZGRADBE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D07FD708-3E43-4BEC-B13F-96FBBA165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929188"/>
            <a:ext cx="7854950" cy="1752600"/>
          </a:xfrm>
        </p:spPr>
        <p:txBody>
          <a:bodyPr/>
          <a:lstStyle/>
          <a:p>
            <a:pPr marR="0"/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D7C24C3-07E8-49B9-8FAC-82305C4E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147" name="Ograda vsebine 3" descr="Največji nebotičniki na svetu.">
            <a:extLst>
              <a:ext uri="{FF2B5EF4-FFF2-40B4-BE49-F238E27FC236}">
                <a16:creationId xmlns:a16="http://schemas.microsoft.com/office/drawing/2014/main" id="{1FBCFB18-23D3-4B06-AF95-39417ADB897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0100" y="1935163"/>
            <a:ext cx="5003800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B238990E-035A-4A72-86F6-404CF368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Burj Dubai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BE4447CA-5630-4DA2-96C1-F916C718A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meri 828 m </a:t>
            </a:r>
          </a:p>
          <a:p>
            <a:r>
              <a:rPr lang="sl-SI" altLang="sl-SI"/>
              <a:t>200 nadstropij</a:t>
            </a:r>
          </a:p>
          <a:p>
            <a:r>
              <a:rPr lang="sl-SI" altLang="sl-SI"/>
              <a:t>Zgrajen 2010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br>
              <a:rPr lang="sl-SI" altLang="sl-SI"/>
            </a:br>
            <a:endParaRPr lang="sl-SI" altLang="sl-SI"/>
          </a:p>
        </p:txBody>
      </p:sp>
      <p:pic>
        <p:nvPicPr>
          <p:cNvPr id="7172" name="Slika 4" descr="{{{opis slike}}}">
            <a:hlinkClick r:id="rId2" tooltip="&quot;{{{opis slike}}}&quot;"/>
            <a:extLst>
              <a:ext uri="{FF2B5EF4-FFF2-40B4-BE49-F238E27FC236}">
                <a16:creationId xmlns:a16="http://schemas.microsoft.com/office/drawing/2014/main" id="{EDF71BCE-3D58-4424-A7CB-09AD7595A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000125"/>
            <a:ext cx="44291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36E40DA2-C521-4766-BA28-A02BA322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Taipei 101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1ED44A27-EA6D-4ADC-96A0-118494B2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zgradba meri 449.2 m </a:t>
            </a:r>
          </a:p>
          <a:p>
            <a:r>
              <a:rPr lang="sl-SI" altLang="sl-SI"/>
              <a:t>z anteno 502.9 m</a:t>
            </a:r>
          </a:p>
          <a:p>
            <a:r>
              <a:rPr lang="sl-SI" altLang="sl-SI"/>
              <a:t>Ime po mestu</a:t>
            </a:r>
          </a:p>
          <a:p>
            <a:r>
              <a:rPr lang="sl-SI" altLang="sl-SI"/>
              <a:t>Številka ulice</a:t>
            </a:r>
          </a:p>
        </p:txBody>
      </p:sp>
      <p:pic>
        <p:nvPicPr>
          <p:cNvPr id="8196" name="Slika 3" descr="Datoteka:Taipei101.portrait.altonthompson.jpg">
            <a:hlinkClick r:id="rId2"/>
            <a:extLst>
              <a:ext uri="{FF2B5EF4-FFF2-40B4-BE49-F238E27FC236}">
                <a16:creationId xmlns:a16="http://schemas.microsoft.com/office/drawing/2014/main" id="{EFBC731B-7946-4135-9D05-D4E16BAD9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642938"/>
            <a:ext cx="284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4F6BC9C2-5789-405C-A4C2-78D852B9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Sears tower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6D4075B4-6872-4B91-AB31-7A2DF2BCD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Visok 433m</a:t>
            </a:r>
          </a:p>
          <a:p>
            <a:r>
              <a:rPr lang="sl-SI" altLang="sl-SI"/>
              <a:t>Zgrajen 1973</a:t>
            </a:r>
          </a:p>
        </p:txBody>
      </p:sp>
      <p:pic>
        <p:nvPicPr>
          <p:cNvPr id="9220" name="Slika 5" descr="{{{opis slike}}}">
            <a:hlinkClick r:id="rId2" tooltip="&quot;{{{opis slike}}}&quot;"/>
            <a:extLst>
              <a:ext uri="{FF2B5EF4-FFF2-40B4-BE49-F238E27FC236}">
                <a16:creationId xmlns:a16="http://schemas.microsoft.com/office/drawing/2014/main" id="{5422BB21-5B6B-4D7B-95B8-4C08D4281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000125"/>
            <a:ext cx="4500563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0A9DC0A2-B887-4352-9C2F-5E15F6D8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Petronas tower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9328348-9AAC-4DFA-8F7A-2A67DA52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Zgrajen 1998</a:t>
            </a:r>
          </a:p>
          <a:p>
            <a:r>
              <a:rPr lang="sl-SI" altLang="sl-SI"/>
              <a:t>Dva stolpa z hodnikom</a:t>
            </a:r>
          </a:p>
          <a:p>
            <a:r>
              <a:rPr lang="hr-HR" altLang="sl-SI">
                <a:hlinkClick r:id="rId2" tooltip="César Pelli (stranica ne postoji)"/>
              </a:rPr>
              <a:t>César Pelli</a:t>
            </a:r>
            <a:r>
              <a:rPr lang="hr-HR" altLang="sl-SI"/>
              <a:t>-arhitekt</a:t>
            </a:r>
          </a:p>
          <a:p>
            <a:r>
              <a:rPr lang="hr-HR" altLang="sl-SI"/>
              <a:t>Sama zgradba 400 m</a:t>
            </a:r>
            <a:endParaRPr lang="sl-SI" altLang="sl-SI"/>
          </a:p>
        </p:txBody>
      </p:sp>
      <p:pic>
        <p:nvPicPr>
          <p:cNvPr id="10244" name="Slika 3" descr="{{{opis slike}}}">
            <a:hlinkClick r:id="rId3" tooltip="&quot;{{{opis slike}}}&quot;"/>
            <a:extLst>
              <a:ext uri="{FF2B5EF4-FFF2-40B4-BE49-F238E27FC236}">
                <a16:creationId xmlns:a16="http://schemas.microsoft.com/office/drawing/2014/main" id="{E5A7AEC2-FB5B-4CD7-95C8-6F8F1E8F5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143000"/>
            <a:ext cx="3429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B40CDD64-171A-4E42-85AC-6690D5E7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Empire state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A5252DA3-B5EE-4963-8290-6DEA9576D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102 nadstropij</a:t>
            </a:r>
          </a:p>
          <a:p>
            <a:r>
              <a:rPr lang="sl-SI" altLang="sl-SI"/>
              <a:t>Na križišču 5th avenije</a:t>
            </a:r>
          </a:p>
          <a:p>
            <a:r>
              <a:rPr lang="sl-SI" altLang="sl-SI"/>
              <a:t>Zgrajen 1931</a:t>
            </a:r>
          </a:p>
          <a:p>
            <a:r>
              <a:rPr lang="sl-SI" altLang="sl-SI"/>
              <a:t>Ime po vzdevku New York-a</a:t>
            </a:r>
          </a:p>
          <a:p>
            <a:r>
              <a:rPr lang="sl-SI" altLang="sl-SI"/>
              <a:t>Samo zgradba 381 m</a:t>
            </a:r>
          </a:p>
          <a:p>
            <a:r>
              <a:rPr lang="sl-SI" altLang="sl-SI"/>
              <a:t>Z anteno 448,7 m</a:t>
            </a:r>
          </a:p>
        </p:txBody>
      </p:sp>
      <p:pic>
        <p:nvPicPr>
          <p:cNvPr id="11268" name="Slika 3" descr="http://upload.wikimedia.org/wikipedia/commons/thumb/2/20/Empire_State_Building_by_David_Shankbone.jpg/220px-Empire_State_Building_by_David_Shankbone.jpg">
            <a:hlinkClick r:id="rId2"/>
            <a:extLst>
              <a:ext uri="{FF2B5EF4-FFF2-40B4-BE49-F238E27FC236}">
                <a16:creationId xmlns:a16="http://schemas.microsoft.com/office/drawing/2014/main" id="{35F035C7-07C2-4B95-A1AB-A4A2003B5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071563"/>
            <a:ext cx="3429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41E0C771-BE6C-4314-868E-1577DCCD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Canary wharf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F6E79087-77A2-415D-807F-B3EF0CD9C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ulici z enakim imenom</a:t>
            </a:r>
          </a:p>
          <a:p>
            <a:r>
              <a:rPr lang="sl-SI" altLang="sl-SI"/>
              <a:t>Večji od 200 m</a:t>
            </a:r>
          </a:p>
        </p:txBody>
      </p:sp>
      <p:pic>
        <p:nvPicPr>
          <p:cNvPr id="12292" name="Slika 3" descr="http://upload.wikimedia.org/wikipedia/commons/thumb/6/65/Canary.wharf.from.thames.arp.jpg/220px-Canary.wharf.from.thames.arp.jpg">
            <a:hlinkClick r:id="rId2"/>
            <a:extLst>
              <a:ext uri="{FF2B5EF4-FFF2-40B4-BE49-F238E27FC236}">
                <a16:creationId xmlns:a16="http://schemas.microsoft.com/office/drawing/2014/main" id="{14150A21-C7C7-4B36-BD01-6178D8C11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663" y="2595563"/>
            <a:ext cx="5192712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2BC996-1D30-4262-9319-1B9B7BEF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Hvala! </a:t>
            </a:r>
            <a:r>
              <a:rPr lang="sl-SI">
                <a:sym typeface="Wingdings" pitchFamily="2" charset="2"/>
              </a:rPr>
              <a:t></a:t>
            </a:r>
            <a:endParaRPr lang="sl-SI"/>
          </a:p>
        </p:txBody>
      </p:sp>
      <p:sp>
        <p:nvSpPr>
          <p:cNvPr id="3" name="Ograda besedila 2">
            <a:extLst>
              <a:ext uri="{FF2B5EF4-FFF2-40B4-BE49-F238E27FC236}">
                <a16:creationId xmlns:a16="http://schemas.microsoft.com/office/drawing/2014/main" id="{61D21620-9717-4540-8DD6-A3F14A270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Viri: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 err="1"/>
              <a:t>www.wikipedia.org</a:t>
            </a: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ot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Potek</vt:lpstr>
      <vt:lpstr>NAJVEČJE SVETOVNE ZGRADBE</vt:lpstr>
      <vt:lpstr>PowerPoint Presentation</vt:lpstr>
      <vt:lpstr>Burj Dubai</vt:lpstr>
      <vt:lpstr>Taipei 101</vt:lpstr>
      <vt:lpstr>Sears tower</vt:lpstr>
      <vt:lpstr>Petronas tower</vt:lpstr>
      <vt:lpstr>Empire state</vt:lpstr>
      <vt:lpstr>Canary wharf</vt:lpstr>
      <vt:lpstr>Hvala!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2019-05-31T08:40:27Z</dcterms:created>
  <dcterms:modified xsi:type="dcterms:W3CDTF">2019-05-31T08:40:27Z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