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6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041E88-7845-466F-934E-47242CAF0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6E10D-C530-4A85-A35A-DBCF8FCFEE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076D81F-A95C-445F-9E46-F59AFF11D81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BA60AED-4DE1-4B36-B2EA-D39345BACE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F84D8BB-93F8-478D-9CAA-8B6ED8EAD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B6933-7254-4C95-B553-7D93AFC1CE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E9ACA-72CE-492B-8A91-30379F6D4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76A827-667C-41B0-B33B-A56FF274EC1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11109EBE-1A56-4D43-8566-AC0A03746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91439FC-8032-4A5B-894B-80A5E83B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8F82EBBF-C5DB-4C17-97FE-7D4F1CFC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5C70E-0DD9-410F-942A-7972D9E2A5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4916685"/>
      </p:ext>
    </p:extLst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86656F7-84EC-4EF0-BEA9-77617958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17E79E9-2D5E-4B3A-8048-F256A456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A2AA8F3-7714-47BF-88C3-21AE9035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4A446-8C82-4ED5-AA98-9923840AE7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32797036"/>
      </p:ext>
    </p:extLst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CA92323-AE6B-4189-8D45-57C8D908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D90A8A8-C76C-4B51-9BF5-1CA93D83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28727D1-F2DE-4AE3-A1F0-DCE60C7B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3B5E-3702-4DD4-8787-C211817F56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3933627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882B9D4-7ED6-422B-B2F6-9C8261A9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B67C3B3-3084-400F-8226-E7731372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503EB29-5AC9-451E-AE31-FBB21984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973D9-ED62-4033-9149-4A75431D01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8401968"/>
      </p:ext>
    </p:extLst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468A6-A9F0-45B0-8F57-0CD1FAA8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DA2E5-E1C0-452F-AF06-989A4DD2A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35B4C-E97C-4D82-8913-CB1464AA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E9B61-2F4D-49B7-97B9-B25BFB7424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2154268"/>
      </p:ext>
    </p:extLst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3C053B93-067E-43DB-9E65-6C59B556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387F023F-BC47-4C0C-A3A1-F57E5AAF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90EC238B-2E07-452A-BAD5-E136652D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AF6BF-4F35-4EB0-9C22-EE9D9B3E5E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2054548"/>
      </p:ext>
    </p:extLst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5A9BC674-8A4A-4AC8-A1E5-F247D09E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CFD1D72C-57C0-4D24-B526-E808988D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3BD94E02-EEAD-47F6-BAD9-C8F0FA24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14C4C-8539-46F1-A54B-239BFBC70E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9768792"/>
      </p:ext>
    </p:extLst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750FBF8-307A-4547-B3E8-9EA38D7A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844CBE2B-51FD-4CFF-B3BF-1559EA90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B4CFBA01-E26C-470D-8346-15A26998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D7B5F-AF2A-4998-A9B8-06ED687460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8322865"/>
      </p:ext>
    </p:extLst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F882528-06AA-460F-A250-015C0993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BF416236-8DEC-42CF-8999-8E88852C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3342473-64C0-418A-8426-14C14820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99C1D-605B-4B86-AB06-EDF0C79FEA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1751787"/>
      </p:ext>
    </p:extLst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EBD1E196-2A51-4F48-9FAE-89AEA826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A866B631-2EB3-456F-B893-B2C0BA58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CA3661E2-C51C-45F8-B940-C2675F9C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51E81-D5BB-42A4-9A60-9D05B6F39E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089121"/>
      </p:ext>
    </p:extLst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ECA70D26-0FFE-4D42-BB15-66B7C738069B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C8E4B71-38B4-4E63-AC49-31B0F16EF8B4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A6D4681A-DD4C-437F-8A3C-382A58A956BC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B89609CC-D37B-46FB-8CE8-83D025F957D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04CDBA2-5DEF-4A8D-8B28-EFCE94F9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34AA11C-4E3A-407A-AE20-72E8477A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29092CD-E3D8-46B0-BC23-949FD4AD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33F9379-0616-4F91-B063-AA03E0CFF0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8070573"/>
      </p:ext>
    </p:extLst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C63F565-C5C4-4BE4-9DC8-103D592342AA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BB3AFEA-DEE9-47A5-91EB-3D16C94B0376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9083CC71-DB5B-4F6E-BC48-CD9F4C8BDD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E16FE82-54B5-44CA-9914-083B4275AD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2B1DC8B-E57E-4BF5-9AA3-286CCDC7C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E012E24-FC6B-4183-8D24-829459501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D2B42EC-92B6-4493-B539-35E2BC929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16161"/>
                </a:solidFill>
              </a:defRPr>
            </a:lvl1pPr>
          </a:lstStyle>
          <a:p>
            <a:fld id="{30D54FE7-6C44-4F0A-A083-FE3C2FFEC77F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B907308E-6587-4DD0-8FB8-232445A6099F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F2692D-2006-43B3-B412-A305347F6AF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4554925-3C0C-4902-B4F1-09F9589ECE6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21" r:id="rId2"/>
    <p:sldLayoutId id="2147484230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31" r:id="rId9"/>
    <p:sldLayoutId id="2147484227" r:id="rId10"/>
    <p:sldLayoutId id="2147484228" r:id="rId11"/>
  </p:sldLayoutIdLst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42FD43-702E-4975-B6FC-ED0B710BB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2908CE5-A309-48FA-98E1-344B025285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lnSpcReduction="10000"/>
          </a:bodyPr>
          <a:lstStyle/>
          <a:p>
            <a:pPr marR="0" algn="l" eaLnBrk="1" hangingPunct="1">
              <a:lnSpc>
                <a:spcPct val="80000"/>
              </a:lnSpc>
              <a:defRPr/>
            </a:pPr>
            <a:r>
              <a:rPr lang="sl-SI" sz="3000" b="1" dirty="0">
                <a:solidFill>
                  <a:srgbClr val="F4CCEB"/>
                </a:solidFill>
              </a:rPr>
              <a:t>Izdelal:</a:t>
            </a:r>
          </a:p>
          <a:p>
            <a:pPr marR="0" algn="l" eaLnBrk="1" hangingPunct="1">
              <a:lnSpc>
                <a:spcPct val="80000"/>
              </a:lnSpc>
              <a:defRPr/>
            </a:pPr>
            <a:r>
              <a:rPr lang="sl-SI" sz="3000" b="1" dirty="0">
                <a:solidFill>
                  <a:srgbClr val="F4CCEB"/>
                </a:solidFill>
              </a:rPr>
              <a:t>Razred:</a:t>
            </a:r>
          </a:p>
          <a:p>
            <a:pPr marR="0" algn="l" eaLnBrk="1" hangingPunct="1">
              <a:lnSpc>
                <a:spcPct val="80000"/>
              </a:lnSpc>
              <a:defRPr/>
            </a:pPr>
            <a:r>
              <a:rPr lang="sl-SI" sz="3000" b="1" dirty="0">
                <a:solidFill>
                  <a:srgbClr val="F4CCEB"/>
                </a:solidFill>
              </a:rPr>
              <a:t>Mentorica:</a:t>
            </a:r>
          </a:p>
          <a:p>
            <a:pPr marR="0" algn="l" eaLnBrk="1" hangingPunct="1">
              <a:lnSpc>
                <a:spcPct val="80000"/>
              </a:lnSpc>
              <a:defRPr/>
            </a:pPr>
            <a:r>
              <a:rPr lang="sl-SI" sz="3000" b="1" dirty="0">
                <a:solidFill>
                  <a:srgbClr val="F4CCEB"/>
                </a:solidFill>
              </a:rPr>
              <a:t>Predmet:</a:t>
            </a:r>
          </a:p>
          <a:p>
            <a:pPr marR="0" eaLnBrk="1" hangingPunct="1">
              <a:lnSpc>
                <a:spcPct val="80000"/>
              </a:lnSpc>
              <a:defRPr/>
            </a:pPr>
            <a:endParaRPr lang="sl-SI" sz="3000" dirty="0"/>
          </a:p>
        </p:txBody>
      </p:sp>
      <p:sp>
        <p:nvSpPr>
          <p:cNvPr id="5124" name="WordArt 4">
            <a:extLst>
              <a:ext uri="{FF2B5EF4-FFF2-40B4-BE49-F238E27FC236}">
                <a16:creationId xmlns:a16="http://schemas.microsoft.com/office/drawing/2014/main" id="{3AE27827-A65B-4493-B7EA-3C620C1C21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1268413"/>
            <a:ext cx="5688013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4CCEB"/>
                </a:solidFill>
                <a:latin typeface="Arial Black" panose="020B0A04020102020204" pitchFamily="34" charset="0"/>
              </a:rPr>
              <a:t>New York</a:t>
            </a:r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FD86543-3E48-4BC8-84AB-9429CDC04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MetropolitainesDEE" pitchFamily="2" charset="0"/>
              </a:rPr>
              <a:t>OSNOVNI PODATKI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13D56B4-4129-49C9-80EF-CEA10F2E9B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Država: Združene Države Amerike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Prebivalstvo: 8 milijonov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Velikost: 800 km</a:t>
            </a:r>
            <a:r>
              <a:rPr lang="sl-SI" dirty="0"/>
              <a:t>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Jezik: Angleški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Okrožja: Brooklyn, Bronx, Manhattan, Queens, Staten Island.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l-SI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6B3A8F8-ED26-4FDD-9B43-C794D1EEE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MetropolitainesDEE" pitchFamily="2" charset="0"/>
              </a:rPr>
              <a:t>SPLOŠNO O New Yorku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811B4C3-EB63-425D-A551-030FC9AA74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Je največje mesto v Združenih državah Amerike, ter največje kulturno središče in pristanišče na svetu.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Leži na obali Atlantika v zvezni državi New York na SV ZDA med rekama Hudson in East 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New York-Big Apple ali mesto, ki nikoli ne spi.</a:t>
            </a: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B886127-F800-4E85-B848-9A5A6769D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MetropolitainesDEE" pitchFamily="2" charset="0"/>
              </a:rPr>
              <a:t>ZGODOVINA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DA5029F-E902-4A4B-947B-9929756008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Odkril ga je Italijan Giovanni da Verrazzano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Na zemljevidu se je pojavil s potovanjem angleža Henryja Hudsona, ki je odkril Manhattan leta 1609.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Nizozemci so leta 1652 ustanovili Novi Amsterdam, ki so ga Britanci leta 1664 preimenovali v New York.</a:t>
            </a:r>
          </a:p>
        </p:txBody>
      </p:sp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2290D05-0362-46EA-83EC-18D21C86E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>
                <a:latin typeface="MetropolitainesDEE" pitchFamily="2" charset="0"/>
              </a:rPr>
              <a:t>ZNAMENITOSTI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247CD6A-FF5B-476A-8D4B-55302BAD1A5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World trade center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Cerkev sv. Patricka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Brooklyn bridge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Kip svobode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Empire state building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New Yorška javna knjižnica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Wall  street</a:t>
            </a:r>
          </a:p>
          <a:p>
            <a:pPr eaLnBrk="1" hangingPunct="1">
              <a:lnSpc>
                <a:spcPct val="8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Trgovine:Times square,Rockefeller center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87068394-E02E-4CF1-BE34-34EC50631C7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Parki in ž.vrti: Central park, Newyork botanic garden, Bronx zoo.</a:t>
            </a:r>
          </a:p>
          <a:p>
            <a:pPr eaLnBrk="1" hangingPunct="1">
              <a:lnSpc>
                <a:spcPct val="80000"/>
              </a:lnSpc>
            </a:pPr>
            <a:endParaRPr lang="sl-SI" altLang="sl-SI" sz="2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sl-SI" altLang="sl-SI" sz="2400">
              <a:latin typeface="Comic Sans MS" panose="030F0702030302020204" pitchFamily="66" charset="0"/>
            </a:endParaRPr>
          </a:p>
        </p:txBody>
      </p:sp>
      <p:pic>
        <p:nvPicPr>
          <p:cNvPr id="9221" name="Picture 6">
            <a:extLst>
              <a:ext uri="{FF2B5EF4-FFF2-40B4-BE49-F238E27FC236}">
                <a16:creationId xmlns:a16="http://schemas.microsoft.com/office/drawing/2014/main" id="{7CF4920A-7685-4EE4-A754-F84DE3A41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97200"/>
            <a:ext cx="25384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833C254-107D-4B4F-9E1A-BE2056683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>
                <a:latin typeface="MetropolitainesDEE" pitchFamily="2" charset="0"/>
              </a:rPr>
              <a:t>FOTOGRAFIJE</a:t>
            </a:r>
          </a:p>
        </p:txBody>
      </p:sp>
      <p:sp>
        <p:nvSpPr>
          <p:cNvPr id="10243" name="AutoShape 5">
            <a:extLst>
              <a:ext uri="{FF2B5EF4-FFF2-40B4-BE49-F238E27FC236}">
                <a16:creationId xmlns:a16="http://schemas.microsoft.com/office/drawing/2014/main" id="{6ABDD9BF-207B-4E62-8D33-AA6537C85336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>
          <a:xfrm>
            <a:off x="457200" y="1981200"/>
            <a:ext cx="8218488" cy="4327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sl-SI" altLang="sl-SI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/>
              <a:t>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1000" b="1"/>
              <a:t>WORLD TRADE CENTER        CERKEV SV.PATRIKA         BROOKLYN BRIDGE       EMPIRE STATE BUILDING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1000" b="1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1000" b="1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1000" b="1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1000" b="1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1000" b="1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1000" b="1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1000" b="1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1000" b="1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1000" b="1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sz="10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1000" b="1"/>
              <a:t>NEW YORK PUBLIC LIBRARY             WALL STREET              CENTRAL PARK                 BRONX ZOO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b="1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10244" name="Picture 6">
            <a:extLst>
              <a:ext uri="{FF2B5EF4-FFF2-40B4-BE49-F238E27FC236}">
                <a16:creationId xmlns:a16="http://schemas.microsoft.com/office/drawing/2014/main" id="{07CD7AD2-140B-40F9-B3D0-2026A58C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13573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>
            <a:extLst>
              <a:ext uri="{FF2B5EF4-FFF2-40B4-BE49-F238E27FC236}">
                <a16:creationId xmlns:a16="http://schemas.microsoft.com/office/drawing/2014/main" id="{44EEEEA5-2BFD-47A5-83AB-910B7FAD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33600"/>
            <a:ext cx="1304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>
            <a:extLst>
              <a:ext uri="{FF2B5EF4-FFF2-40B4-BE49-F238E27FC236}">
                <a16:creationId xmlns:a16="http://schemas.microsoft.com/office/drawing/2014/main" id="{DCBF1DA2-8B35-485F-8737-F8FF8D74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133600"/>
            <a:ext cx="1368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>
            <a:extLst>
              <a:ext uri="{FF2B5EF4-FFF2-40B4-BE49-F238E27FC236}">
                <a16:creationId xmlns:a16="http://schemas.microsoft.com/office/drawing/2014/main" id="{63EE4922-C82D-4046-B48C-392A56FE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73238"/>
            <a:ext cx="1225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>
            <a:extLst>
              <a:ext uri="{FF2B5EF4-FFF2-40B4-BE49-F238E27FC236}">
                <a16:creationId xmlns:a16="http://schemas.microsoft.com/office/drawing/2014/main" id="{0AD97E57-D3F7-4AF3-97DC-96FA2769B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9725"/>
            <a:ext cx="15113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>
            <a:extLst>
              <a:ext uri="{FF2B5EF4-FFF2-40B4-BE49-F238E27FC236}">
                <a16:creationId xmlns:a16="http://schemas.microsoft.com/office/drawing/2014/main" id="{7A345637-11CE-42E5-92FF-E01D4A5D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49725"/>
            <a:ext cx="11239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2">
            <a:extLst>
              <a:ext uri="{FF2B5EF4-FFF2-40B4-BE49-F238E27FC236}">
                <a16:creationId xmlns:a16="http://schemas.microsoft.com/office/drawing/2014/main" id="{9A40DBFC-BB38-452B-9F71-62C1C7927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221163"/>
            <a:ext cx="10795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3">
            <a:extLst>
              <a:ext uri="{FF2B5EF4-FFF2-40B4-BE49-F238E27FC236}">
                <a16:creationId xmlns:a16="http://schemas.microsoft.com/office/drawing/2014/main" id="{6290D1BC-784C-4171-884E-60572062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60800"/>
            <a:ext cx="14414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D82BBCA-B190-4A39-9AA4-EFD067992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MetropolitainesDEE" pitchFamily="2" charset="0"/>
              </a:rPr>
              <a:t>ZANIMIVOSTI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F8B3881-3E54-4F89-AF71-82DE5F445D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Od 360 000 do 500 000 gejov.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NY je bil znan po tem da so se se tam zbirali gangsterji in tolpe, danes pa velja za eno najvarnejših mest.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Športi: baseball, ameriški nogomet, hokej in košarka.</a:t>
            </a:r>
          </a:p>
        </p:txBody>
      </p:sp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B25382C-8630-44CE-8803-B9D16FBC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MetropolitainesDEE" pitchFamily="2" charset="0"/>
              </a:rPr>
              <a:t>PROMET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335B153-6F6F-426C-ADE2-423AD8F271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Ima največjo podzemno železnico na svetu.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Več kot 30 milijonov avtov, težko je najti parkirišče.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Najhitrejši način je podzemna železnica.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latin typeface="Comic Sans MS" pitchFamily="66" charset="0"/>
              </a:rPr>
              <a:t>Pogosti so tudi rumeni taxiji.</a:t>
            </a:r>
          </a:p>
        </p:txBody>
      </p:sp>
    </p:spTree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EEF1AA1-D586-4936-9697-D13E9490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Algerian" panose="04020705040A02060702" pitchFamily="82" charset="0"/>
              </a:rPr>
              <a:t>POVZETEK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A2DBDA8A-FAB9-4731-9EEA-A616F64B2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Je največje mesto v ZDA. Ima 8 milijonov prebivalcev in 5 okrožij. Leži na severovzhodu ZDA v zvezni državi New York. Imenuje se tudi Big Apple ali mesto, ki nikoli ne spi. </a:t>
            </a:r>
          </a:p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Znamenitosti: World Trade Center, kip svobode, cerkev Sv. Patricka, Wall Street, Brooklyn bridge,…</a:t>
            </a:r>
          </a:p>
        </p:txBody>
      </p:sp>
    </p:spTree>
  </p:cSld>
  <p:clrMapOvr>
    <a:masterClrMapping/>
  </p:clrMapOvr>
  <p:transition spd="med">
    <p:randomBa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337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Algerian</vt:lpstr>
      <vt:lpstr>Arial</vt:lpstr>
      <vt:lpstr>Arial Black</vt:lpstr>
      <vt:lpstr>Calibri</vt:lpstr>
      <vt:lpstr>Comic Sans MS</vt:lpstr>
      <vt:lpstr>Constantia</vt:lpstr>
      <vt:lpstr>MetropolitainesDEE</vt:lpstr>
      <vt:lpstr>Wingdings</vt:lpstr>
      <vt:lpstr>Wingdings 2</vt:lpstr>
      <vt:lpstr>Flow</vt:lpstr>
      <vt:lpstr>PowerPoint Presentation</vt:lpstr>
      <vt:lpstr>OSNOVNI PODATKI</vt:lpstr>
      <vt:lpstr>SPLOŠNO O New Yorku</vt:lpstr>
      <vt:lpstr>ZGODOVINA</vt:lpstr>
      <vt:lpstr>ZNAMENITOSTI</vt:lpstr>
      <vt:lpstr>FOTOGRAFIJE</vt:lpstr>
      <vt:lpstr>ZANIMIVOSTI</vt:lpstr>
      <vt:lpstr>PROMET</vt:lpstr>
      <vt:lpstr>POVZETEK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2019-05-31T08:40:29Z</dcterms:created>
  <dcterms:modified xsi:type="dcterms:W3CDTF">2019-05-31T08:40:29Z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