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66" r:id="rId4"/>
    <p:sldId id="258" r:id="rId5"/>
    <p:sldId id="267" r:id="rId6"/>
    <p:sldId id="270" r:id="rId7"/>
    <p:sldId id="261" r:id="rId8"/>
    <p:sldId id="262" r:id="rId9"/>
    <p:sldId id="263" r:id="rId10"/>
    <p:sldId id="268" r:id="rId11"/>
    <p:sldId id="269" r:id="rId12"/>
    <p:sldId id="265" r:id="rId13"/>
    <p:sldId id="264" r:id="rId14"/>
    <p:sldId id="271" r:id="rId15"/>
    <p:sldId id="272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9" autoAdjust="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2AA61B-493F-4148-A903-120080BF4E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89528-37E7-4DCC-81BC-35415181AA1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67E6DA2-D741-4576-91CC-0AA8D1F4817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DC2469-48E5-415B-BF02-EF26610137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48F39A9-96CD-4DBC-AF79-420E29260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54C11-77C6-4241-8EB7-96D33CC7EF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CB806-6C0F-408C-A7B1-0588BA3EBC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B1F2BE6-8A30-4495-AF81-AA1EB7342EE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1719188F-4D39-4CC9-A678-90EB5EA118E2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66A3359F-15DE-4F77-92A0-9DE631A1603B}"/>
              </a:ext>
            </a:extLst>
          </p:cNvPr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57FE639-D578-4ECA-B31A-59948673B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9D220-62D8-4082-AEE1-FBFB6482B11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9FC07D-7FFF-4058-8F21-E01A6BF21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0DE3FC4-F9C8-4A6D-93B0-E927604B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749A0-62A0-4102-8988-CCC37C7076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3565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DE82E-C3B3-4894-911A-A2F5DFD77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E8F6F-E764-4812-A4E7-4DE5A75BE5A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31D41-ACB1-4368-8D92-B58DDF3D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B0F87-29DA-4419-A040-624E8DDC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47AC8-61E4-43F2-80F7-9AE18F3058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337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A1A0F-4650-47D6-8258-A173842B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CB26D-C391-4A87-B676-9FF068A6567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03528-BB80-4588-BB2E-9A7B22511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727DD-5C4E-4B0D-880E-9565917B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34192-1D79-44B1-90B1-0D2A0637F3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068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58901-BF2F-446A-B337-C3F9CAC56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85ACF-DD1A-433A-89C7-12C3C5A5F50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9C68E-D264-43BC-B162-526A724B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CC70A-9A53-429B-94FB-308A0693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C7677-03A9-4BAF-8F6E-5CE42F4B4C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68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EE7FC0A6-52F6-4896-9467-49CB1CF98B9B}"/>
              </a:ext>
            </a:extLst>
          </p:cNvPr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BB25F7C5-6930-478B-88F3-6C4DF80CFF9F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EE0C25E-5D24-4B33-8680-D2B4CFF09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7148F-D43E-448E-92D0-B7024B09681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F625D40-433E-488B-A05A-376A5CCD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C9B06C1-FDB5-4483-AA17-74376980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3461C-60AA-411D-A135-3E61A66486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4998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94D4B1-1780-4311-87CA-066D3872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2C19-DD51-453A-B700-E59B9933161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98A1E1-51B4-42D9-AA09-5FFB1044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FA3EA9-6B82-4333-82B6-CBFA923B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C22D0-B8EE-46EF-9CB0-03376796456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4831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673B578-63BC-4445-904A-883C01233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7EA0-F831-4E4F-8246-4073757D046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B82387-BE34-4E7E-B203-DB7EFDA6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DCECF-B693-41BC-AFCB-B769927F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39700-B6D2-436F-9F14-073FB6900F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3630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984CA18-E7B8-411D-8DD0-61D048CCB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223AD-9337-4C2E-A14E-97FD85FB82B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DD7414-C3F3-4C2C-A784-B028470A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932A95-CF26-491C-BD7A-69CEE714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25E89-866A-4342-BDF4-88D9F733FF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1609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ABFBE8-EA0E-45E0-9285-A136313C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A793-6483-43DF-B704-A5B3A466A10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F7A26F-5B1C-4913-A570-A19880610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669929-2305-4A61-88D6-4938C7C45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9CA5-0BAD-41FF-A752-7FB9F4A712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7773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9BAC5190-A766-42A3-9265-B65DD0A7C5D1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B14F8D3-73C9-44F7-A59B-7ADE6FCEECF7}"/>
              </a:ext>
            </a:extLst>
          </p:cNvPr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D1C6051-2007-43AC-AE8A-32F356B1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E0F0-AD9D-426B-B435-7365390243D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549A10C-709D-4E27-A480-BE527A06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9A782C3-332C-4F26-AB30-E60BE0DEC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8A1D34-AB91-4E5A-9882-70F45B5D42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0881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C615BD29-972A-4086-A06A-17EA6CEA4B84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4E8B561C-7466-4C77-ADD6-8B673F8CD5A2}"/>
              </a:ext>
            </a:extLst>
          </p:cNvPr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F02C2BC-8F30-4A31-A43F-098DED5010F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9F9D-1F24-4BB3-9DFA-5EF6D1CD75A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FFF296F-80CC-481E-B12B-0737DA526C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5D97DFE-15D0-4289-9F7F-E60FB554A64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1F0A0C0-9CA9-49E6-86CE-C93D7323B3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632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51E68C85-36C6-4CB6-AAF1-0B2F22868BF2}"/>
              </a:ext>
            </a:extLst>
          </p:cNvPr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252328A-B50E-4CB4-AFBE-9C6D14EC321E}"/>
              </a:ext>
            </a:extLst>
          </p:cNvPr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D191FF-44C8-4CC6-A345-95ABD33E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FFC68865-869C-4A6D-BCB3-E28DE91911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A9135-84E3-496A-BB26-ED80122C2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23FD18-7377-4398-BAF9-7855E769D01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83A05-C14B-4287-8FE9-BD46F8D25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0DE78-ADC4-4F31-B6E3-280CC7E1F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2F424192-A3C6-48D8-B66C-57F5CCBC769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0" r:id="rId2"/>
    <p:sldLayoutId id="2147483768" r:id="rId3"/>
    <p:sldLayoutId id="2147483761" r:id="rId4"/>
    <p:sldLayoutId id="2147483762" r:id="rId5"/>
    <p:sldLayoutId id="2147483763" r:id="rId6"/>
    <p:sldLayoutId id="2147483764" r:id="rId7"/>
    <p:sldLayoutId id="2147483769" r:id="rId8"/>
    <p:sldLayoutId id="2147483770" r:id="rId9"/>
    <p:sldLayoutId id="2147483765" r:id="rId10"/>
    <p:sldLayoutId id="21474837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vslo.si/tureavanture/severna-amerika/niagarski-slapovi-ali-grmeca-voda/199506" TargetMode="External"/><Relationship Id="rId2" Type="http://schemas.openxmlformats.org/officeDocument/2006/relationships/hyperlink" Target="https://sl.wikipedia.org/wiki/Niagarski_slapovi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iagarafallstourism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B85CB-7646-4ED6-9D7C-B3DB3ED11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140000">
            <a:off x="817563" y="1730375"/>
            <a:ext cx="5648325" cy="12049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NIAGARSKI SLAPOVI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BC91C-E43B-4BAA-A7F6-377AAF98F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9140000">
            <a:off x="1212850" y="2470150"/>
            <a:ext cx="6510338" cy="3302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E9AAE9-1708-443F-B0B4-0D443B698443}"/>
              </a:ext>
            </a:extLst>
          </p:cNvPr>
          <p:cNvSpPr/>
          <p:nvPr/>
        </p:nvSpPr>
        <p:spPr>
          <a:xfrm>
            <a:off x="539750" y="981075"/>
            <a:ext cx="7993063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atin typeface="+mn-lt"/>
                <a:cs typeface="+mn-cs"/>
              </a:rPr>
              <a:t>Slapovi so znani tudi kot '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'poročna prestolnica'' Kanade. </a:t>
            </a:r>
            <a:r>
              <a:rPr lang="sl-SI" sz="2800" b="1" dirty="0">
                <a:latin typeface="+mn-lt"/>
                <a:cs typeface="+mn-cs"/>
              </a:rPr>
              <a:t>Premožnejši pari so se včasih tja odpravljali na medene tedne, danes pa se tam poroči na tisoče parov letno. </a:t>
            </a:r>
          </a:p>
        </p:txBody>
      </p:sp>
      <p:pic>
        <p:nvPicPr>
          <p:cNvPr id="15363" name="Picture 2" descr="http://fallswedding.com/img/?src=153">
            <a:extLst>
              <a:ext uri="{FF2B5EF4-FFF2-40B4-BE49-F238E27FC236}">
                <a16:creationId xmlns:a16="http://schemas.microsoft.com/office/drawing/2014/main" id="{F89C1D1C-AB91-44D4-AA4E-6A47BF81A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68638"/>
            <a:ext cx="8091488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2F7510-AAE0-4E5A-BCB3-C32062A945A3}"/>
              </a:ext>
            </a:extLst>
          </p:cNvPr>
          <p:cNvSpPr/>
          <p:nvPr/>
        </p:nvSpPr>
        <p:spPr>
          <a:xfrm>
            <a:off x="539750" y="692150"/>
            <a:ext cx="78486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atin typeface="+mn-lt"/>
                <a:cs typeface="+mn-cs"/>
              </a:rPr>
              <a:t>V turistični ponudbi se najdejo tudi 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poleti s helikopterjem...</a:t>
            </a:r>
          </a:p>
        </p:txBody>
      </p:sp>
      <p:pic>
        <p:nvPicPr>
          <p:cNvPr id="16387" name="Picture 2" descr="http://www.cliftonhill.com/sites/default/files/styles/primary/public/places/primary-images/niagara-falls-heliopter_0.jpg?itok=4fhrQ6rW">
            <a:extLst>
              <a:ext uri="{FF2B5EF4-FFF2-40B4-BE49-F238E27FC236}">
                <a16:creationId xmlns:a16="http://schemas.microsoft.com/office/drawing/2014/main" id="{550067F8-C270-4275-AC84-19D909F3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27288"/>
            <a:ext cx="8120062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50E36B9E-2D48-48AC-83AC-51738BF31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765175"/>
            <a:ext cx="82089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sl-SI" altLang="sl-SI" sz="2800" b="1"/>
              <a:t>Slapove pa nekateri izkoristijo tudi pozimi .... </a:t>
            </a:r>
          </a:p>
        </p:txBody>
      </p:sp>
      <p:pic>
        <p:nvPicPr>
          <p:cNvPr id="17411" name="Picture 2" descr="http://storage.niagarafallsreview.ca/v1/dynamic_resize/sws_path/suns-prod-images/1297657634658_ORIGINAL.jpg?quality=80&amp;size=650x&amp;stmp=1422681361649">
            <a:extLst>
              <a:ext uri="{FF2B5EF4-FFF2-40B4-BE49-F238E27FC236}">
                <a16:creationId xmlns:a16="http://schemas.microsoft.com/office/drawing/2014/main" id="{F66D40CD-A0DB-4ECA-84BB-7799605DB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86264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37F940-F0AC-4C77-A80E-338BBA4CD394}"/>
              </a:ext>
            </a:extLst>
          </p:cNvPr>
          <p:cNvSpPr/>
          <p:nvPr/>
        </p:nvSpPr>
        <p:spPr>
          <a:xfrm>
            <a:off x="684213" y="1052513"/>
            <a:ext cx="74168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atin typeface="+mn-lt"/>
                <a:cs typeface="+mn-cs"/>
              </a:rPr>
              <a:t>Niagarski slapovi so privlačili tudi različne pustolovce in kaskaderje. 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Prečkali so jih po napeti vrvi, ali pa so se po slapovih spustili v sodovih.</a:t>
            </a:r>
          </a:p>
        </p:txBody>
      </p:sp>
      <p:pic>
        <p:nvPicPr>
          <p:cNvPr id="18435" name="Picture 2" descr="http://www.nflibrary.ca/Portals/0/carlisle%20graham.jpg">
            <a:extLst>
              <a:ext uri="{FF2B5EF4-FFF2-40B4-BE49-F238E27FC236}">
                <a16:creationId xmlns:a16="http://schemas.microsoft.com/office/drawing/2014/main" id="{4C48BF99-0467-447C-8D1B-0BCEDA2D8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868613"/>
            <a:ext cx="2792412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://i.dailymail.co.uk/i/pix/2012/06/16/article-2160143-059F0F4D000005DC-367_964x411.jpg">
            <a:extLst>
              <a:ext uri="{FF2B5EF4-FFF2-40B4-BE49-F238E27FC236}">
                <a16:creationId xmlns:a16="http://schemas.microsoft.com/office/drawing/2014/main" id="{EDBD9827-9DF2-4CC9-BFFD-EFB57B6C1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068638"/>
            <a:ext cx="47228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pi.ning.com/files/DtcI2O2Ry7D7ed0SnbR4a7v*bFfKoERxOHQOd0JFXvy03Br8tyG8ubMgqp1gVGfnmrXI8ZCBfIUZ1SEg-ZIjjfEfOLOyH-pa/1082100695.jpeg">
            <a:extLst>
              <a:ext uri="{FF2B5EF4-FFF2-40B4-BE49-F238E27FC236}">
                <a16:creationId xmlns:a16="http://schemas.microsoft.com/office/drawing/2014/main" id="{A70C66F3-F766-44C6-8F17-BDD541ECA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700213"/>
            <a:ext cx="68675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443E2315-1070-48BD-A832-8DA14F3EB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92150"/>
            <a:ext cx="741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sl-SI" altLang="sl-SI" sz="2800" b="1"/>
              <a:t>   </a:t>
            </a:r>
            <a:r>
              <a:rPr lang="en-US" altLang="sl-SI" sz="2800" b="1"/>
              <a:t>Niagara Falls Winter Festival of Lights.</a:t>
            </a:r>
            <a:endParaRPr lang="sl-SI" altLang="sl-SI" sz="28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C24B28B7-C107-4C1A-A4A9-FC89917C7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412875"/>
            <a:ext cx="66976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sl-SI" altLang="sl-SI" b="1"/>
              <a:t>VIRI: </a:t>
            </a:r>
          </a:p>
          <a:p>
            <a:endParaRPr lang="sl-SI" altLang="sl-SI" i="1"/>
          </a:p>
          <a:p>
            <a:r>
              <a:rPr lang="sl-SI" altLang="sl-SI" b="1">
                <a:hlinkClick r:id="rId2"/>
              </a:rPr>
              <a:t>https://sl.wikipedia.org/wiki/Niagarski_slapovi</a:t>
            </a:r>
            <a:endParaRPr lang="sl-SI" altLang="sl-SI" b="1"/>
          </a:p>
          <a:p>
            <a:endParaRPr lang="sl-SI" altLang="sl-SI" b="1"/>
          </a:p>
          <a:p>
            <a:r>
              <a:rPr lang="sl-SI" altLang="sl-SI" b="1">
                <a:hlinkClick r:id="rId3"/>
              </a:rPr>
              <a:t>https://www.rtvslo.si/tureavanture/severna-amerika/niagarski-slapovi-ali-grmeca-voda/199506</a:t>
            </a:r>
            <a:endParaRPr lang="sl-SI" altLang="sl-SI" b="1"/>
          </a:p>
          <a:p>
            <a:endParaRPr lang="sl-SI" altLang="sl-SI" b="1"/>
          </a:p>
          <a:p>
            <a:r>
              <a:rPr lang="sl-SI" altLang="sl-SI" b="1">
                <a:hlinkClick r:id="rId4"/>
              </a:rPr>
              <a:t>https://www.niagarafallstourism.com</a:t>
            </a:r>
            <a:endParaRPr lang="sl-SI" altLang="sl-SI" b="1"/>
          </a:p>
          <a:p>
            <a:endParaRPr lang="sl-SI" altLang="sl-SI" b="1"/>
          </a:p>
          <a:p>
            <a:r>
              <a:rPr lang="sl-SI" altLang="sl-SI" b="1"/>
              <a:t>www.dijaski.net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C85D8-01AD-4737-B348-F0A8AC485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333375"/>
            <a:ext cx="7519987" cy="5476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000" b="1" dirty="0"/>
              <a:t>LEGA: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E63B9-FCB6-4688-A6DD-5E4B5A634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00138"/>
            <a:ext cx="8496300" cy="225742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l-SI" sz="2800" dirty="0"/>
              <a:t>Niagarski slapovi (Niagara Falls) so </a:t>
            </a:r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>skupina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>velikih slapov na reki Niagari</a:t>
            </a:r>
            <a:r>
              <a:rPr lang="sl-SI" sz="2800" dirty="0"/>
              <a:t> v vzhodni Severni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sl-SI" sz="2800" dirty="0"/>
              <a:t>Ameriki, ki razmejuje Združene države Amerike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sl-SI" sz="2800" dirty="0"/>
              <a:t>in Kanado. 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7172" name="Picture 4" descr="http://40.media.tumblr.com/5cd66bdb5aa89ac2fbe7c0e24fcd5f2a/tumblr_inline_nr2jvbFilv1qzxee4_250.png">
            <a:extLst>
              <a:ext uri="{FF2B5EF4-FFF2-40B4-BE49-F238E27FC236}">
                <a16:creationId xmlns:a16="http://schemas.microsoft.com/office/drawing/2014/main" id="{FF63695C-DF25-4EA1-9CEE-BA2DC4603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644900"/>
            <a:ext cx="39608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84A18A-74FA-4502-B174-6F0918F20337}"/>
              </a:ext>
            </a:extLst>
          </p:cNvPr>
          <p:cNvSpPr/>
          <p:nvPr/>
        </p:nvSpPr>
        <p:spPr>
          <a:xfrm>
            <a:off x="755650" y="404813"/>
            <a:ext cx="7777163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atin typeface="+mn-lt"/>
                <a:cs typeface="+mn-cs"/>
              </a:rPr>
              <a:t>Trije ločeni slapovi, ki sestavljajo skupino, se imenujejo: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Podkvasti slapovi </a:t>
            </a:r>
            <a:r>
              <a:rPr lang="sl-SI" sz="2800" b="1" dirty="0">
                <a:latin typeface="+mn-lt"/>
                <a:cs typeface="+mn-cs"/>
              </a:rPr>
              <a:t>(tudi Kanadski slapovi - 900 m širok in 49,4 m visok)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Ameriški slapovi </a:t>
            </a:r>
            <a:r>
              <a:rPr lang="sl-SI" sz="2800" b="1" dirty="0">
                <a:latin typeface="+mn-lt"/>
                <a:cs typeface="+mn-cs"/>
              </a:rPr>
              <a:t>- 350 m širok in 51 m visok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Slapovi nevestine tančice </a:t>
            </a:r>
            <a:r>
              <a:rPr lang="sl-SI" sz="2800" b="1" dirty="0">
                <a:latin typeface="+mn-lt"/>
                <a:cs typeface="+mn-cs"/>
              </a:rPr>
              <a:t>(najmanjši)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F3022E6A-8C01-4446-9764-F4A8743B5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43250"/>
            <a:ext cx="792162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5E8998-F5C8-4EE2-8F6A-C063A13C1262}"/>
              </a:ext>
            </a:extLst>
          </p:cNvPr>
          <p:cNvSpPr/>
          <p:nvPr/>
        </p:nvSpPr>
        <p:spPr>
          <a:xfrm>
            <a:off x="827088" y="765175"/>
            <a:ext cx="770572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atin typeface="+mn-lt"/>
                <a:cs typeface="+mn-cs"/>
              </a:rPr>
              <a:t>Niagarski slapovi niso izjemno visoki, vendar so zelo široki in predstavljajo 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najbolj vodnate slapove </a:t>
            </a:r>
            <a:r>
              <a:rPr lang="sl-SI" sz="2800" b="1" dirty="0">
                <a:latin typeface="+mn-lt"/>
                <a:cs typeface="+mn-cs"/>
              </a:rPr>
              <a:t>Severne Amerike.</a:t>
            </a:r>
          </a:p>
        </p:txBody>
      </p:sp>
      <p:pic>
        <p:nvPicPr>
          <p:cNvPr id="9219" name="Picture 4" descr="http://www.dreuz.info/wp-content/uploads/55024956.jpg">
            <a:extLst>
              <a:ext uri="{FF2B5EF4-FFF2-40B4-BE49-F238E27FC236}">
                <a16:creationId xmlns:a16="http://schemas.microsoft.com/office/drawing/2014/main" id="{394F7741-C41F-4C1A-916E-A976C768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781300"/>
            <a:ext cx="7380287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A9FF83-B86C-42D6-AE17-996770B211A2}"/>
              </a:ext>
            </a:extLst>
          </p:cNvPr>
          <p:cNvSpPr/>
          <p:nvPr/>
        </p:nvSpPr>
        <p:spPr>
          <a:xfrm>
            <a:off x="900113" y="1052513"/>
            <a:ext cx="74168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atin typeface="+mn-lt"/>
                <a:cs typeface="+mn-cs"/>
              </a:rPr>
              <a:t>Ime Niagara izhaja iz irokeške besede, ki pomeni “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grmenje voda</a:t>
            </a:r>
            <a:r>
              <a:rPr lang="sl-SI" sz="2800" b="1" dirty="0">
                <a:latin typeface="+mn-lt"/>
                <a:cs typeface="+mn-cs"/>
              </a:rPr>
              <a:t>“. </a:t>
            </a:r>
          </a:p>
        </p:txBody>
      </p:sp>
      <p:sp>
        <p:nvSpPr>
          <p:cNvPr id="10243" name="AutoShape 2" descr="Image result for american indian iroquois">
            <a:extLst>
              <a:ext uri="{FF2B5EF4-FFF2-40B4-BE49-F238E27FC236}">
                <a16:creationId xmlns:a16="http://schemas.microsoft.com/office/drawing/2014/main" id="{3A065913-D294-440D-9FF9-F6A1078D05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0244" name="AutoShape 4" descr="Image result for american indian iroquois">
            <a:extLst>
              <a:ext uri="{FF2B5EF4-FFF2-40B4-BE49-F238E27FC236}">
                <a16:creationId xmlns:a16="http://schemas.microsoft.com/office/drawing/2014/main" id="{A915B3D6-C62F-4888-B319-DCE3E811B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0245" name="Picture 8" descr="http://cache2.asset-cache.net/gc/153415837-native-american-camp-at-niagara-falls-gettyimages.jpg?v=1&amp;c=IWSAsset&amp;k=2&amp;d=f3zrNBfhjKDTWYu1s%2BBVIjbht94AKb6Dn8o4OEBHWyAvmllgKD%2FYPkXn0ueablShztLcooDkNZUrNw6Xlo15%2Fw%3D%3D">
            <a:extLst>
              <a:ext uri="{FF2B5EF4-FFF2-40B4-BE49-F238E27FC236}">
                <a16:creationId xmlns:a16="http://schemas.microsoft.com/office/drawing/2014/main" id="{9D2425F7-FAD7-417C-9521-EB868EBFF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05038"/>
            <a:ext cx="65532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236014-F0E0-482A-839C-4C21BE940C9E}"/>
              </a:ext>
            </a:extLst>
          </p:cNvPr>
          <p:cNvSpPr/>
          <p:nvPr/>
        </p:nvSpPr>
        <p:spPr>
          <a:xfrm>
            <a:off x="468313" y="908050"/>
            <a:ext cx="7559675" cy="3109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atin typeface="+mn-lt"/>
                <a:cs typeface="+mn-cs"/>
              </a:rPr>
              <a:t>Dnevni pretok vode je odvisen od letnega časa, količine padavin in hidroelektrarn, ki vodo iz reke Niagara uporabljajo za proizvodnjo elektrike. Povprečni vodni pretok je okoli 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6000 kubičnih metrov na sekundo </a:t>
            </a:r>
            <a:r>
              <a:rPr lang="sl-SI" sz="2800" b="1" dirty="0">
                <a:latin typeface="+mn-lt"/>
                <a:cs typeface="+mn-cs"/>
              </a:rPr>
              <a:t>(Sava pri Čatežu ima pretok le 290 kubičnih metrov na sekundo).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F1240-DFE8-44AE-AF1F-35CDA26EBD1C}"/>
              </a:ext>
            </a:extLst>
          </p:cNvPr>
          <p:cNvSpPr/>
          <p:nvPr/>
        </p:nvSpPr>
        <p:spPr>
          <a:xfrm>
            <a:off x="323850" y="836613"/>
            <a:ext cx="8712200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atin typeface="+mn-lt"/>
                <a:cs typeface="+mn-cs"/>
              </a:rPr>
              <a:t>Od leta 1909 vodno energijo izkoriščajo tudi v energetske namene. 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Prvo hidroelektrarno na Niagari je zgradil Nikola Tesla. </a:t>
            </a:r>
            <a:r>
              <a:rPr lang="sl-SI" sz="2800" b="1" dirty="0">
                <a:latin typeface="+mn-lt"/>
                <a:cs typeface="+mn-cs"/>
              </a:rPr>
              <a:t>To je bila prva večja elektrarna, ki je proizvajala izmenični električni tok.</a:t>
            </a:r>
          </a:p>
        </p:txBody>
      </p:sp>
      <p:pic>
        <p:nvPicPr>
          <p:cNvPr id="12291" name="Picture 2" descr="http://www.niagarafallslive.com/images/powerauthority.jpg">
            <a:extLst>
              <a:ext uri="{FF2B5EF4-FFF2-40B4-BE49-F238E27FC236}">
                <a16:creationId xmlns:a16="http://schemas.microsoft.com/office/drawing/2014/main" id="{F3248D0C-05B2-4B4F-AD75-BEAAE9980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82925"/>
            <a:ext cx="68548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6D2D9905-1BE5-4D3F-9796-7184247A4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81075"/>
            <a:ext cx="7848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just"/>
            <a:r>
              <a:rPr lang="sl-SI" altLang="sl-SI" sz="2800" b="1"/>
              <a:t>Na otoku Goat Island (Kozji otok) sredi reke Niagara, v bližini slapov in hidroelektrarne, je postavljen spomenik Nikoli Tesli. </a:t>
            </a:r>
          </a:p>
        </p:txBody>
      </p:sp>
      <p:pic>
        <p:nvPicPr>
          <p:cNvPr id="13315" name="Picture 2" descr="http://thumbs.dreamstime.com/z/nikola-tesla-monument-niagara-falls-new-york-goat-island-gift-yugoslavia-to-united-states-designed-first-hydro-52489256.jpg">
            <a:extLst>
              <a:ext uri="{FF2B5EF4-FFF2-40B4-BE49-F238E27FC236}">
                <a16:creationId xmlns:a16="http://schemas.microsoft.com/office/drawing/2014/main" id="{3EA3FCD0-0C14-4ED9-8290-FBF80F35F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566988"/>
            <a:ext cx="4319587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CCDA2-D1B7-424A-9A73-1BF573C87AEE}"/>
              </a:ext>
            </a:extLst>
          </p:cNvPr>
          <p:cNvSpPr/>
          <p:nvPr/>
        </p:nvSpPr>
        <p:spPr>
          <a:xfrm>
            <a:off x="395288" y="836613"/>
            <a:ext cx="7921625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atin typeface="+mn-lt"/>
                <a:cs typeface="+mn-cs"/>
              </a:rPr>
              <a:t>Slapovi so 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turistično izjemno pomembni</a:t>
            </a:r>
            <a:r>
              <a:rPr lang="sl-SI" sz="2800" b="1" dirty="0">
                <a:latin typeface="+mn-lt"/>
                <a:cs typeface="+mn-cs"/>
              </a:rPr>
              <a:t>. Ob panoramskih ogledih slovijo predvsem 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ogledi na ladjicah, </a:t>
            </a:r>
            <a:r>
              <a:rPr lang="sl-SI" sz="2800" b="1" dirty="0">
                <a:latin typeface="+mn-lt"/>
                <a:cs typeface="+mn-cs"/>
              </a:rPr>
              <a:t>ki obiskovalce popeljejo v neposredno bližino slapov, kjer jih izdatno namoči pršenje vode. </a:t>
            </a:r>
          </a:p>
        </p:txBody>
      </p:sp>
      <p:pic>
        <p:nvPicPr>
          <p:cNvPr id="14339" name="Picture 2" descr="http://www.raca.si/img/programi/default/img53317c58b8d46.jpg">
            <a:extLst>
              <a:ext uri="{FF2B5EF4-FFF2-40B4-BE49-F238E27FC236}">
                <a16:creationId xmlns:a16="http://schemas.microsoft.com/office/drawing/2014/main" id="{D2C5C43F-A89B-479D-A454-2E0E0B637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3084513"/>
            <a:ext cx="8377237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0</TotalTime>
  <Words>361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Wingdings</vt:lpstr>
      <vt:lpstr>Angles</vt:lpstr>
      <vt:lpstr>NIAGARSKI SLAPOVI</vt:lpstr>
      <vt:lpstr>LEGA: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2019-05-31T08:40:30Z</dcterms:created>
  <dcterms:modified xsi:type="dcterms:W3CDTF">2019-05-31T08:40:30Z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