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3" r:id="rId6"/>
    <p:sldId id="261" r:id="rId7"/>
    <p:sldId id="264" r:id="rId8"/>
    <p:sldId id="265" r:id="rId9"/>
    <p:sldId id="268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09BF81A7-0C63-479B-BB34-14614F278FD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50FC645D-76E1-459B-A248-4BE5104D601B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4F207919-97D2-445E-B93C-BE611924D2BA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2F0BEC8A-292B-48BE-8314-6E5CAAF9E3E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760A2D1E-FAE8-4EFF-B4E9-9D81A2AF0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27BF376C-C55C-4B8C-BAB2-D2F62C16A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0B8C438C-F11E-4B7B-AFE7-D62B9BDAC76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BE2F2439-5AF1-4D87-8F55-D125FBD12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FE816D0E-49DD-4842-830A-3324075F1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4DF6A23C-FC54-4C65-918D-75E286DFC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D436E124-CACF-4EF8-8135-F248AA46EB62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5DAD0B1A-1CA2-4112-8E50-17A0472BFBC3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B101BA02-FEB5-44BD-82BD-3C74C51A2038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04C1BF16-C370-49F6-9DC6-00D2B0A8539A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998EA0E8-A1F3-4379-88BE-62363AA1F5DF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40237217-7442-45BC-9626-A14B4C3B2CF5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14DF70F4-DC74-4E4D-A4BD-E5B40BE6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62A3-7553-4B6F-B322-BF6BB1A6F8E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8946C10D-55F6-448B-B387-61260D76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8F7378BE-4540-4DB6-94CC-7D78708E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4DCBE49-F49A-4E06-8D91-4DE1A78489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2037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243AF93-4FF2-4018-BF10-C810A74C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FD90-6ED0-4A3F-935E-9C49B62F88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4539CAD1-8533-4D6F-AA01-CA260CAA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B10F877-057C-454E-9F6C-699F063A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D3040-16FD-444C-8763-EFED9A1D3F3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369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CED9FD3E-C259-4B65-9D4C-6DBCE113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FB06-6276-430C-8BBD-40970911F64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8EEC4B0-9D2B-4010-B0D1-068CD64E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1E7F580-317D-4320-9EDF-8C930B8B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7A60D-CFB3-4039-B018-D05B1F005F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085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3997C975-6FCC-420E-9F52-7523A790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C80B3E-1D43-4D7D-AF73-3E1578FB8D1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FFAEC6A6-81C2-4891-B77F-7E087A408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EEE53A-5F0A-42A2-95F7-379FAA834AC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E6E3EEC6-E2F1-4AC5-AE6C-A18E9FFD63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137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B96FEB8D-286C-4C6E-AD43-A3D6DFFF9EE6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BFD34AD2-580E-4FE1-B909-6D4D22B87BED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1D77B2BB-C3F0-4C51-AD30-CFDF7E14D376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9E85C2D0-8619-43B4-84CC-670C64C8D1E1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A0A87CC6-F25E-438A-8991-FEFE4E57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965E9180-9339-4CBF-B1A3-2C1F14530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CDA31B5E-1CDA-4BE2-9980-FBFC0C7D0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0A3D0137-0903-4EFB-ABBE-3983DA31C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FACD5350-7156-4C2C-8411-19FD1D92C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73D74948-912C-47B8-8989-FBB847693969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6D1CEA93-31F2-4B5E-A28E-D57CEBD4D009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069383EC-6923-4988-BD13-DED26CF426A6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CACD8BB8-9853-4728-9C03-2E3D7845EB8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94ED34AB-0253-4F6E-A810-4618E90D2C60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27D25EC9-1802-4026-93B8-F0BAD1CFEB29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A0C0D042-5176-46C3-98D3-0A58F06F09C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186C4CB0-70CD-4D8F-9923-6CC0B37233B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B67C1-1664-4BE5-9741-C5D80FD1943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0B3650C5-B1CC-4593-9949-AF973ED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490621C2-9E5D-40B4-838D-36093390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54BCB1E-C301-4AB7-8331-720120B4D4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460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21E82499-DF9E-480E-8B62-E5EA82F4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C054-92AF-4C13-AA61-FB7E72B3EFD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D045E94D-509A-435A-AC77-29A37BE7F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73821E45-E79E-47F1-8E84-CE501FE4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B853A-410C-4E8D-8034-6D4D038347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199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40AD00F0-F6D0-46FA-B774-9B7B32C7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55BD-60E2-4908-8EF3-989E853B01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DF67CB07-E675-4291-9D17-17DDC0C0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982D0D40-C1C4-4AE9-9CAD-9FA30700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4FD34-8427-40EE-A61E-1C0650F20A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8940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362CB3BE-DC4E-4F75-B691-3F73F3AC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54261A-9F99-495E-AEF0-8956205D78F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FC2CC02A-9426-43DA-A448-B3C62E657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BB26E-98FC-4106-920C-C8CE1F3C3C6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AF7B4AEB-813B-41F4-BD10-106FD14297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353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BD3A7EA3-5AF2-4855-8AF6-0F3B687E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81F9-698C-4ECB-8F79-D5A3682A09B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6B28D9D-EED0-4671-A8EE-7A19475D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FACB0840-3AD6-444C-8F5B-FD9446C3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5D0DE-D489-4846-8FDB-4B4C499F70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4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B843DC4E-491C-4E59-99C2-58612EB19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12CBE3B3-7952-4695-B438-1A25921E0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CE6910B4-AA2B-4538-9F40-B994CFB15A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E0ED2A1C-B817-42D4-8374-86834F22B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32248F39-9DA5-4DDD-B3F6-443D6D960DE0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09D033E4-5023-4DD4-87DC-C2A23E73A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4CE01E45-C0FA-4869-8FFA-91EFAAF38F08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42CC9129-0144-4737-8351-76B39A9A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7F0470-D870-4119-BD9B-042A1D5E0DD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9FA7E82E-AA3B-4FFD-BA45-81A7B78E1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0FACF4-54F5-430F-8E67-02EBCBA67C0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AED5ABE7-326E-4ED2-BCC4-200FC6277E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8462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B53A1066-7939-45C5-8530-501C0B93D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308C888B-3A50-4916-8196-66BA31D26B65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F02F80AE-EFC0-47C9-84D9-78EC05519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54CD80EB-945A-45B8-AE98-9ACAC6C124B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568E6714-2BED-408B-B81F-790761ECB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6AADA9B0-A357-4B02-860D-69B055C80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FB018D29-B2CB-4E0C-955B-32D3E1742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CA779AD3-C399-4516-B6A9-3834DA52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91CB26-27AA-4FB4-8DAD-C9CA5A73A42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ABA528F0-60E6-4523-A0C9-E7F96E1AD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C6AF6F-E260-4F54-AF9F-87789C448CB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0D7D76F5-67EB-4CA0-AE66-EFF7A30B5B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781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72B1E87A-0EF1-4324-9614-8A0755867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517398C4-089F-448D-BC3E-0A2F970D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90072F66-D6A8-4DE4-A4AB-9ECDD037A1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87C0F184-8B6F-4F12-A36F-779B9BA34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DDFBCD-C2AF-4058-91EF-7A5C2F00FB7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061A9127-EFDD-40D2-8561-B3309463A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0E215F10-E5C0-45BD-8770-CEAD7D16E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5A6FA2E1-C367-4DC5-A8A1-27763BCDF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395E324-C92D-4EB8-80C4-69C9BF71900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611483F2-5C4C-4F32-A872-F3FCA269F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7897996D-FAA4-4BF0-9A4D-98FABD952D96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CB7E8815-CDAB-44F3-A8E8-3898CABB6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5A817110-30DC-487C-94E8-8332EDE1587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A599C6-ADF6-44D1-B6A4-197CEB06C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613" y="1268413"/>
            <a:ext cx="6172200" cy="1174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NIZOZEMSKA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4DB6B97B-C06B-435D-9BE7-6B9F0983F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3413" y="6216650"/>
            <a:ext cx="2160587" cy="641350"/>
          </a:xfrm>
        </p:spPr>
        <p:txBody>
          <a:bodyPr/>
          <a:lstStyle/>
          <a:p>
            <a:pPr algn="r"/>
            <a:endParaRPr lang="sl-SI" altLang="sl-SI"/>
          </a:p>
        </p:txBody>
      </p:sp>
      <p:pic>
        <p:nvPicPr>
          <p:cNvPr id="8196" name="Picture 2" descr="http://cdn1.siol.net/sn/img/08/127/633456880097215605_nizozemska_410_280.jpg">
            <a:extLst>
              <a:ext uri="{FF2B5EF4-FFF2-40B4-BE49-F238E27FC236}">
                <a16:creationId xmlns:a16="http://schemas.microsoft.com/office/drawing/2014/main" id="{86602D11-E92B-4306-A8F8-34EAC7F6F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213100"/>
            <a:ext cx="3905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netherlands1">
            <a:extLst>
              <a:ext uri="{FF2B5EF4-FFF2-40B4-BE49-F238E27FC236}">
                <a16:creationId xmlns:a16="http://schemas.microsoft.com/office/drawing/2014/main" id="{764E25C1-AE68-425A-9F22-411F4CA1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636838"/>
            <a:ext cx="1944687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F6EB4E-DFCA-44A1-B211-C61D61B3C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7411" name="Podnaslov 2">
            <a:extLst>
              <a:ext uri="{FF2B5EF4-FFF2-40B4-BE49-F238E27FC236}">
                <a16:creationId xmlns:a16="http://schemas.microsoft.com/office/drawing/2014/main" id="{89782F7B-3223-417D-8DDF-BFB9281FC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9975" y="549275"/>
            <a:ext cx="6172200" cy="1371600"/>
          </a:xfrm>
        </p:spPr>
        <p:txBody>
          <a:bodyPr/>
          <a:lstStyle/>
          <a:p>
            <a:r>
              <a:rPr lang="sl-SI" altLang="sl-SI"/>
              <a:t>- NIZOZEMSKI  SIR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526A9187-41DD-4D75-8959-647EA185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345598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5870E1AE-9A51-4B77-93E4-27CC126C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35290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CB0D2F-C8F0-49E6-855A-794600DE8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8435" name="Podnaslov 2">
            <a:extLst>
              <a:ext uri="{FF2B5EF4-FFF2-40B4-BE49-F238E27FC236}">
                <a16:creationId xmlns:a16="http://schemas.microsoft.com/office/drawing/2014/main" id="{C50CDA11-CC83-4E97-AE72-B021C2BC0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7313" y="1773238"/>
            <a:ext cx="6172200" cy="1371600"/>
          </a:xfrm>
        </p:spPr>
        <p:txBody>
          <a:bodyPr/>
          <a:lstStyle/>
          <a:p>
            <a:r>
              <a:rPr lang="sl-SI" altLang="sl-SI"/>
              <a:t>-COKLE</a:t>
            </a:r>
          </a:p>
        </p:txBody>
      </p:sp>
      <p:pic>
        <p:nvPicPr>
          <p:cNvPr id="18436" name="Picture 2" descr="http://www.freefoto.com/images/1450/07/1450_07_9---Clogs--Keukenhof--Holland-The-Netherlands_web.jpg">
            <a:extLst>
              <a:ext uri="{FF2B5EF4-FFF2-40B4-BE49-F238E27FC236}">
                <a16:creationId xmlns:a16="http://schemas.microsoft.com/office/drawing/2014/main" id="{E17BE3AB-919A-46DF-B25E-53AF3A307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5888"/>
            <a:ext cx="38877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meganleiter.files.wordpress.com/2011/03/clogs.jpg">
            <a:extLst>
              <a:ext uri="{FF2B5EF4-FFF2-40B4-BE49-F238E27FC236}">
                <a16:creationId xmlns:a16="http://schemas.microsoft.com/office/drawing/2014/main" id="{D009D781-7971-48F3-86DF-FA9D6533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80206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6" descr="data:image/jpeg;base64,/9j/4AAQSkZJRgABAQAAAQABAAD/2wCEAAkGBhMSERUUExQWFRUWGSEYGRgYGB4cHhwgIyAcICEgHh8cHycfHR8jHx4dIS8gIycpLiwvHx8xNTAqNSYrLSkBCQoKDgwOGg8PGiwjHyQwLCwvLyovLSwvLDQsLC8pLCwsLCwsLCwqLCwsLCwsLCwsLCwpLCwvLCwsLCwsLCwsLP/AABEIAQoAvgMBIgACEQEDEQH/xAAcAAADAQEBAQEBAAAAAAAAAAAFBgcEAwIBCAD/xABFEAACAQIEBQIDBgMFBwMEAwABAhEDIQAEEjEFBiJBURNhMnGBBxQjQpGhM1KxYnLB0fAVgpKisuHxJENjU3PC4hY0RP/EABoBAAIDAQEAAAAAAAAAAAAAAAMEAQIFAAb/xAAwEQACAgEDAgQEBgMBAQAAAAABAgADEQQSITFBEyJRYXGBkcEFobHR4fAUIzLxJP/aAAwDAQACEQMRAD8AkWW4kyE3P6/6/pj3mOIF95P94z+wAH64L8P4PTqUmLKdSH4pIn2jaf8AXvjW/LtB+H16iA+tQrLqvvTYRttZxv7ne0Mpqm5T0lTQpxZxzFdKpB1RM98FKHGQFusEeAT+oLAHHnK5hWT02PT4C3kd/njDXoKuzE/p/gTGHQWrXIIIMVIWxsMDkTRn+Ka4hYibn38AWH7973xzy+Q6SxDeZBER+hx8yWbpqepJ95Mj5Y65viuoQBb5RPzuS31IxLKLBudvpO8ynYi4E8ZCuqGCAVmVJAnx32B74a6fEmZZbQF/KFif2E4UqeQZhLK0m69vrfcfLGjh3Ba1SqlFW6nYIBeLm5+Q3OBDUPTkBfrLNpatQfMfpNNbJ/eKpVSFgSTa3+ZJ7dgMD6uWqU20sR/WO2GleS89l2ZRlHqEG1RDKn3tc/Ixhj4NylTGUrrmHVczXWP5vTghlBKyJ1AExtAHnArX06oHsPmPy+UJV44crUMKBgdz8YjHhNEKGDFybkusKP8AhmPmTjP9zavWSjRWWPSoH7k+AB3Pa/jDO/2fcQNJnqPRSmiFultU6QTYKCJ97YcPs35ZpUcv6wE1XJDOd4EWHgefOCvZXtxUOIJEfdusOTDXBODLlsvTorcIsT5O5P1MnGLPZwdDIoeozN6U3Cqp0lyNiSwOmfAPbBTmHOehlatUbqh0/wB42X/mIxgyuTHrBF2RUoqfZVEn9ZP1xnX2FV8vWO0oGPMH5mpUhhWUVEcQ4ZVP1FrEbj5YWuF8AOX4hmWZta0FVqN5u5XSYM7Akj5YN0+Y0iouZ/BqDpLQxotawDx0E26XA+ePGfdfUrmi8vWWhTDjsERkZj7w1h3MdgccjW1qVc4zLOqOwKid8zwymUDMSGNxG87zO84H86cUqUadDNU4LVVNGpOxKnpa2x3P1IwXylcJlh1U0OoKuuoydIAsujrNyNo2A74z/aHlBUyVNSwm9WfhmwE38wzfQ4jTKTz6zryBxJUrPWzADNqLNc+TMD6Xt8sfovJcNVaSU7jSARDFTYRNiD7Ygq8Hph09J2ZtFNmf+2RqYASI06gsTupOHLhvM2bzjJRagldxtUUGm8X/ADjsSZsLkCxxRz/syY/XSzUYX849caq5ZFKV806ahcE6oB89LEexJGEHK8CppxBhTqerTSnTVG0xbT48iDJtJkwMZeIcyhBU9OhVXMGSXer6kCwEa1kAAdtz3sABvBeJ5rNV011CHqumpwLk9Kg+BCqLx3P80HnIZSBOrpZW8365lVzJVKaBrltl6/eANCsSxgnsNsSX7SqqHNlUbUFAk+5vB9xMHG3mM5gV3pNmatVFOm7PsDBEfDE2BsCcCczw1GA0LKkyDBAPaxN/p5nFQBwAIRqSATumvM5ssuijB0jYXA957nGBOJFMtVoQv4tRWa5J6QYEdt/2GO3HOBDI1VHUVKAhrwW2aI2g3jwRhy5E5ZBArVFl2ErqvpXtv3OGSKqa/Vj1zmZQV7n54QdMRByHAVeuq5hny6vsxSwNomYt5PbBXmfkc8Pek8+tTJiSsQwvBAPi4+R8YfPtCyVM5JifiSCD82Aj6gnCvwDPV80tM1mDCkuinI7WGo+WgATgY1GwbowdMHOO3eJ2Zy9N2LOjITeFsv6G4xto8psuT+9kEA1IUH+QA6mj+8QB8jikcz8BR8o5JlkUuD8hP74TslxetXygy+vUaBC000rBUyBJIlrSu47Yuuq3HccccyraQBcL345MIcp8A++EVHJZFMdcEEjwYmO0zhwrcFp0KqVKVJKbiYZVFp8+1/3wd5f4WqqFCqgFyEGlZNzAGwnGziqBugBZ0kgSNRtMgb4xbtRdqtzlj6jHGPT+fpD1UV0eVR8YqUObKtV6lEpAAWX2MmzAdoJmDaBNu+CWW4OSpHYjtb9MBqWRc1DpQ9TFiRHyAkyB3JJB3sp7M1GnoUBtT+RLWHsS0z3kyLgAATCh1Ndh32uoOOhPT9ufnGjXs4QRC5sztfLxocgMGp1EnpbcSRsD/aF8N3IueWtkw696jkjupJmD/q+FXnsH0iWuZJ/XE44dx2rk8wtai0MNx2Yd1Ydwf/EEY1Pwu3dUFHTJx9oHW0jG7vLF9p2Y05VE71KyjeJiW7+4XGjlvMpmHFMF1qFCxdNhYrN7g+CNQnCDxznMcUNDSjU2pI7OoYfESq9BgzNhcWk774pHLPCx6Jy8qEkoxZl11YMFiLSsyAANr9zjW2Ky5MyixU4E9cR4IgpFmqrVSdMvW1JPYQemZ7fLAbIcMFcBMuo003IZ5hbKoNzcgHV5wbrcOVso9RgqU3+ICQF0MUR4+SiR3BIwpcgZV6tPMIQdT1fUdQ1iqk2kQep5H0+eKvWpG0mSrkeYRpqZWlkzSpuvquw1o0DQLEQLhmnTMGF+E/Ja5pzoqfF+LqYQpgMCCsWJGu14UQNI8iX7hdBDlEp0mpy6eoqVIIll1EFdze8/PbE25h4TToB6opijUNNqtMkkt6q/h1KZZ9RcS6lRaVO2qWwehVXgQdjFuTFiplUSnAIDNUNtO/VcT2sRPmIw28jUGSvRemtUzBdypAIZWkKJPsdRNyBAAnE/otVLfhqGDAG5UxMTAY+3gzA8YonL+XK18sw0FaVPrDVFB1HVcKDbSCIEm5I8YytVdtBI7D9Jt6V69prJ/T06faL3H+DtQhBUSozK2s0xqCkFpWRf3Mxc4JfZ3laJMOD62XBqq4+FQOmGuCxLEkDtAvAjA/nqr6Gbr+l1eoWcQf5hDAx4cao9h5xp5R4vQp5eqh1+rWgH0wGYCLDe15P19sc7Zr8gyT0hXcK26w4GB+fWd+cMxTellzSK1FVEQQjhwygsxmeoHpsxaCe0GQ/Dc7RWiA4AIMEGobmAdUXsZPaBfyceOPPTOWSh+JTNJnINWnDDUZg6PkYnt8sL5VU+OprnvcGbH57HBqy9Zzj6giKvfTefDB49cxl41zVl85UpIZpqhbXquGErEFexI7gWw+8P4pSWippOlT+ZUddXbZZue2mxvaTbEt5Ky4q5hmdB+IHVR4YqYI9gYE++N3+xfT0+rSYGogKppvckC24kjbcSPNosyzZlqKgUx0jVzlVqZjLsVam9L1F1FWKlIJGkqZAMkbXtcd8ZuB0qSUp0wVYKuuBN4me9972wu8G4Wj56lSMrSf4hdZA1GTtMAf1x3zHD0pkLDaGYOoaOpYOmDq6pEHaAYBjFLBuhq6uozGrmfjlP0KqJVotrWEixgx1GR09M7kzYAeEvkwMuZDCCpBB73QhrR85BwXrZRWp+pSptp0dJ0q0wNNlmxEMYMRpJHfGfkdQzOySxD7uAI1QJN73va/bAdSwWpiRjiRs2nAOeZTuD8WZ6fSVgfEQCb+AJvF74ycczSxWb8xgL1NY2FlmAZ7/TAHgPHhrcUVd1rOGAUEFFAVXZgIgM2xE7mYIgkOYa9OnXSkD1VCIEg9wT8thHzxgi29bCgJwR6DsMn3Hf7SrKoPmmLL50NmUqUzNOll9QA/MSWsO9gCTHgecMdek9RZV121CF7efiN/a3fE/zGeoUWpOSVptVf0wosq3pho76m1MTBJnxhuynNOUaotA1tVQqKbHbUxuSpiDcxbCup0//AC6gkD25Azz9Oe8M+UwSev8AMV+aaTVKZCsrBiJYnTfc7/vie57hrFlAiTq3IAGkSTO0RecVDM8tPSZZO/cqGgmBFoB2tsQCO4OFrmHhJFamvW+rUJ0y0lRMhokHeZEAj5H1OhSvb/pO5fX/AMiltxNeH4P7QVyJw7/1FN9Wn8QAgnsrKTP823w9zGHevxGt+FRqlGKMxZykm7D8MalFlt1CDfthH5ezPoVUpklWYsBMalLEQGEwCwtE2JGKNW4M+YVGp0y9YLFYBgTJEB9LOo6ipkTIPkRjYqYDrMqxSZ4yPEKKLUD0/Uq1qr+myhdIGhQNrEFuliosTJuSSO4ExpFS1RqXrUplGKn+I5EkXiKmvsdscuJUTllVqwIqD8OkjRqViTNSoyk6YBOlWLGdJmxxw4vnqK0aXUtSsjCnZp2sDYzeF8XM2thXVXKt1Y9T/EvUmUaFeBcZrZVaIViWVR6gInexBYSSVP5Z+YMSCVbhR+7KtSqKwSpVqfiUwSQRTGlgzRBk7XtAwK5Z4H6perWWoKTNqao9M00AJnQoLLqZjvAI3k3OGHO8PZWr1KrBKbaVRQZ0qu2+7sSSSLST2jDtjhec/GLqpky45wpKVfSANJC1EWNlbtpBgGQQLgfrhhyNPLFI9B1bvUmDIHlR7wL4BcxrWzfEVShAfTp6rC5UAHwLqMaeEcLoMpWtnXoEdJpGi1RlbYhlU+djH6YDTq1I/wCc5l7dDvOd+0/DP3EzUqTVM2qLUb00mq5c6ggAN5MmBvHyHfHDlzi5pUkVWNM7SEMn5GO/nDPxngSJQalRLU6IIapVIJaqoAN7C5i1JNoBMgSFDhPB1zOa0gtQV70gL6RqAJYWkdzBHxEjaMFV9g31gDMqKUbFdhYgd+5hXjPMC1SHapqgW2Q/7w1EEe2me+MvDeGK2qrWpo+qAtNmK6RAMmNjpKQDeDPsG2hyHkssQ33ilmnBv1oFpx3Cy2ppt1SB47hZ4mgp1SqoStzLncm5MsZJPk3OKhyxy5GPyhfDrTioHn16zPyRKtSdUDTVgnRqOkaSTsQBeJsbn3wx80uaOdPrMXTXrQuSYRp+HczTYGLEe22FrlfLBgAlWstSNXT0qoF7mf3jGzij1DeqwrdlmQ02FhfVsLHCr6W5P9gGRj1jNP4jSXFLA56cd4d5bz61M1VZQrU1y4ZidUqwBAAJgqTqafaRYYycU0+jSZdSrWZiA7jSIVVOklQQdZaYInTfzgdwLjVYVaqoKP4kBzUI02Gwnff9cd+MGsEWlUp0tJJKim4RT3OmJ1XuY7k+cBeu5ybMcHHp9zGDrKdNmpeom/Jcw0qdIUqgQMDErTtphYaxIBOkg2M9xE4XOD8xGmzUqVEutQkw14aZWTEQCFkn546UwKLdKMpibmV0nc+RePE+L4EcIam2YbWjMpJ6R3m4FwR3/wAsd4J1GKbJD2rXT/koDk9f49jKNy7la9Gnl6pCs9OowdabBz6dQAtZSdiAY9sFOdsgvTXX+IshRcBpsZIO0QdvyjAduC0Gpp6avRdhJCOZG0e3zkY68QD0Mowq1mquLgx1IPHeWO+1vGMTX/h1mlvS0OOTjA6kHt8OT/cStGuGsYgrggZz2mTI5CtXpaTmaARF0tSCAwsEaZjUdyJE74XcvwT1GPp0kdpMaC6tqBESCy6W9j4+WHrKZPItQVAECsA1zYyAd4t2xrfM06R00gC+mwp9TQP7TGy/QD3wy/4lpSNlFbFugGCPzz0+sB/iaonNjgD1zBnNnEjTRGdlWodMjtqsY7i4Hi0+4hP5i467BKpUBUqzGrUSASADYQLOAFIEGABjrxLOPmKp1LShezGSsgm4Nvmbzhb4lmZAU2FiQosABEgbSxjt4w1odLbpqwjcZPQfb4Rkaim7ccZCjhvj+uf71nSvTFdcwUuAweSTeRciY8fO+HziFTiGRoZerSzZfLuqkVPSWVJAKrUkmVIMarXtuRKXy3mizVF0y9UhbCQIBJvvA7xcgH5GzcGyYo5NMtmaqABNGgqG6O3qAgxIPw2gRN8aFu0EnMWXdtAI+HwiO3EsxmSzmhSdieogW2uxE2JA3JMRhH42UqV1pjRTBYBnEWE+28b/AKYZuceVmouopM60wPgWqzAgautPi6Co1QSStwdsMXJXIlCnS9XMK5dzIEw5gndu1M2gCCxBm0DFvFfwyrFQPbr8eTFvAXxd4yT79Pyi9kPtRzAUUq2Z0pRAQaKSOX07NLggGIOx8488b+0JHTUlR6j9jVI6fcKoAn3j6jDVzJ9mtLNU39FGV0Uuus9QiLF96iPcg7qQBYG6HwnlEViqpSLupKsqAltQJBDEnSB3kiIg4UfT1ON9jnHp2PyA5+sZ8ZkO1U59fT554jL9knDPWrrXPUzMXckXATb9/wD8R+XFH5g5QTMP69NvTrqpAYBSG7rqBBupuDvjBylwT0KbCxdjobTtKzKg/wAqGQT3bUfGGIZFkExpJ7rhZbyGYhc8/wBHyhWryBkyNcTzvE2qlapNcp06io1C/wAMqoK3A/aDjYPs3avparU0NpIASTBPckm/v2Pyw+8YIL0hpXWzmXAGohUY6SQL9Wnfxg9kclTpoGcgDyxgfvbBTcLCPD4469fyPAlRWR/0c+w4/TrI6MvxGgTlEp0TTjUFWioDrN2LE6t9xMDbxjvkeT8xmHZqsk9gsBRt32n5YovNVH0YrKob0urSe4/Ov1W491BxsyGdSvTWpTPSf2PjDVWo3DYQMjv6+8XsqIO7JwZ+c+G8cqopCq3pzH5iCdwDpIuP9DH3M8ckfENvyyT9SSSB9cc+E0gBLfDMkSfkLfPxffHSlVp061QldS6GUCx3jedhEibkfO+J27n2Z4jy27KvEABPTpzOfD8xoeWAYHqAM/oYjB/Mc0K3VogkAEKwC22ABUgAeB+uF/K8LapmKVESoqOqrq6iskDcRMeLYauZ/s0bh4p1ywr05ipK6VU9pEsdJHfyPfBdluQmcCA8ajG4oGPXnr+0Xq+easdIIVWNz2+ZJMsfmf0xqy3EFylanWpnWySpEg6gR9QIM2Ld8DM3l1lnWoqgmRTS4E9pmwwez/I70eH083WYhqlT4DYCmQYY2kEmDHg4o+kbmtsYPEKdbTaA5zkdu38/pGDL/afSdSWp1VYz8IMfqDI/XAenzjVq1SV0UiJCq0WHc3ET7+/1ImvxFSVCQzxpVKaEHx8KxJ+Y/XD7yL9lCtTatn6Z11Php6mUqN5YqQdR8dv2AqvwzT6KzxV5b35HyiR1VmpUow2qfTgxH43naUaVgFr2ML7kCQB9AB9cYeE8Uo0SZLb2vHYXke82+WLePso4ZEfdu8yalSf11bYVOKfZRWp1T92VHpkygZ9OiTsQdx4jDiXeYtkKfYQZqUIEALD3br8+IhcQ5mXTppkkf2jq/UEmfqY26e+B2XoNVDNLKly1ZxaYJAF9ybTJjVNr4tOU+zujl+H1/VSm9Z0JZtIISxgJItEzqsSfphO4byHnalMenSAWTDtWCiQYNgSY+n0xFZXlmPP9+kLaW2iutQB+Xx55M7fZJw4JmalXSs0aDFbz1MQinxtr/e2KhSyCKV1AktuSCbkm7ECBJnfwcKnIXAWytfOUncPU00CxUGBctAJuYkXP6DDXxbL1CaZp0KVTSDDMbg3sbgdxG/5trTm2Kr2be0arzWnrAHOPAxXytSknxJUSosgWPWpF+xkSMH6ZX1XEALT6RbYII/ou2MFOnWqVmWoi0g7q3xFyFDqYYjSFJaBAkR3vjNwt8362qaOh2P4gDKyzI1BTrBIN4JAMb4o6naqkyykZJEYOF50VYIizFDBLCCDaSqyQRcCRIFziX5jjNThnGMwEPRXpmpB2LqpYW99JX/eHjFOy/wCApqV6rNeRLKZMMdKAAAnqj5CTG+Ir9p+aNetRrSoMEdM9VwenvYTfYwDbUAHK1xnHSLucmWXlg+jkqTt1MKazeJZom5sJY3J2ucGslxEVqZMCRYgNqH0aBP6YSeCc0qKTUfVRHFgWgQbH88BgRAsbT5wWyWZVaZ1ZkMo7K1NAN+6tb6EYzqbU2cnBjViNnpMXEKgWut7Fv3uv6nb6YK8XDEIQrSJChaavF0kksYViLCO2q57T3j3NK0czTClCpaWC6X2WwDTpABJETf4ow55LmNsxRc01UaQHlm1CJF+jvcwNV9JxRLVrORz/ABCtS5UH+8ztx1x92EyttnYGBcSSLRGJnwnnduH1KiFdaGxUmIIiCD7iQR7DxjVzHx2pUJFQllBuCQBbcqgtYXk6iMKnN1CdFQfnAB/vLIP+B+owOu8tdvPGYxbojVUA0w1NK6VprqYCFAEnzJ3nzAkefGNPBuWKlYxoUsTJLMYAtvHkexP7YPc4cBp5PMIaKOFalYDUdbBoIkzeCCfbFM4Lwt9IarJqsAXNh2AAsIAAAAjxjbvwihs5Y/kBMVSXPhgYQfUmIHLvKgyuepVMxWRqaS09Vm2WZFhtf/PFJ4lxik6NS9M1dYjQVsw9+4H0wG5n4YgUncmdx2gzjpyVkGNIM5kt3P8AKLLv5AnCNmqtZtuYytCAboMyXLuTpOKjZGlK9ULrJHuAzsrEbwYwT5sz9PMUF0qXSS0iCCCpFxv3uInBniGURYYKQZ+ng4TshTRatUEwyjWL2KzDA9rWP1wv/kWoxXdnuM/pL+EjDOJ7pcbAIyuSy1KhUKgl6cWUiJkICD3M+wBkyOmY4Lm6I9QVy7CSwClCRadJDRIiwIIJJne2n7M+Ghlq5iP4tQ6f7oJC/wCOG6rWJeopU6UHi0/3tRBkdoESJxfL2DLdoySlJ2KP5iPkOcitPX1Egld9SuQbwAfHVEz4PbGbNZ7iDdeozvpWo6kWNtKkIDcGLwREm+F7gGd9SsaCTCZl60+2lUW/zn9sVQqtJU2uYi99toVpa9ltMG4wvTSa/IhPPOM9PhGLNqHJA7xQ4dzU2YD0HNTWB1PIhlMaSyAkKezRYE9psDz32h5rh7CnAqKpllYKqwS0hSo1C8QSW8Eee3Fqa5fjwVTCVWCN2/iqB/1kNgf9o2UkK/e0/Uf54hbW0+oVc+V+3oR6fGVs09dg4HYEfOGeWOOvnM1WzOWsxI1UmjVphF2Bho07SDYQVk4oOWz51MGUTcSrWJHsyiJ7SxxGPs3FPUqksHquadttIGpr+TIHytsTig5vNZennDlUpsEYAvWA/hm4JU7AdNyZAMmLHG94QbBx7zEZypxNnGOJvTcIlNmLMhckzoUmR8CkLcgzLH27jTw/PpTUqStMAHvrYG+5eFEb3pnAHn/N1qApJTzJ0U2V2l7lJ077kBiv/EfAj3xnPfdPSWjR9XLkq1fVsdiY1RG4Jg6Tb+1MihWxxKG0iGeL/d1SpXq1zWQHSEBMsCCAtRoBVWJnQIWwgEziWczZps7TWuw0RUCoIADKQg0j+7EW8Ypv2icSTKUkrGhqpVSKdWmwiVIJII2m0f02xMeKMcvWrIysNFVWVNx+G6yf95dLT3BnviWTNRYTkbz4M9ZzMMK7wxUSbgwD1ET7wBtvho4NxJ/ujqY/EVZLWbp9Q2gQTAvq7fQEllOVKVYB1dkLXIGllnzDAwT7Y1fcspRV6b1MwzP0mCV7GbAKCIkd9/mceS3gnieofUI1QTHIx+UlHMru1YEkkq5F/mYgbeP6dsPXI2p4pfnYGwGohSTIsQFOl2ux+hx15o4BQp5cVm9VgGU6apFgWUXAF7E74P5PLVEpAZZqVFIudMEWmbW/b/LEi9SAPSTfqN6kAdYvZ7lHMO5/BqAk9csq0ybSZkmDHYX+lxPOXLfo5emCQXNSWIsPhiAD2AAHkxiqZJCKetqpq6hIMQIN7L2/rib/AGiZz1KiUgYiWn5W/wAf2wPc3igCLm97Fwx6RhzecoZurQ9GqlQU2Zm0NPYAAx58Hxhn++ikCHDAD8xVisbnqAIFye4jEW5SzrZarUKgEAnyNpi+rbtsYnDvxzm+slOmzFVFRSykGdmKn/2x3B743H1HnORmIpo2PCQpn8i9SlUIrUqktIIgWIAIIEgse23bBvgaxTWF6dgJuYtEbDbucSzgXHHbNFWCsvSY6tzHVdxJAbudhYYc34rW+5+ummAwDhEuNQBEeoxneNsLPeC+QvOIQaaz/gnvNtbNfHOqWYMZ9O0TEmnuZPckx8sT7mfiBp1iVJGqm6mJ2MA7Edvn8jgpwfijZiuCzOfjXSzWBAU7CF87D/uv8yor5g0iLtChr9Nre0Emfcqowqlj26oMR2hnp8EFW7dY48g86JRyaU6lJyaYs9FfUV7yPhujHaHA+Y7dOM888PNFwtnCFVXQyvtAAIHyvNt8e8lynlsqtJKlUzVEKbFi0AEQd5ELIjaDuIHc68FzaOWSqStUneo6hTpJgemQhnew3EbHGw1ZrUn6wCWUWuM5GfXv+sx8mmjVzTvSptTEKultwfxCw3NlIRR7eIgUbM1QlL1HrmjTSdXUqr87qSTHYXsIGJByPw52Dem1cEEyaTwDc3E0zF4B6j8Uz2xv5gytelNR6DsEHxuTXIM3n1GZUteTT3PYYGVYHeBGWSuw7C4z6ZGZh4vmDmuIrmRKh69NqSMIZqasihvbYR56o+HGz7QqgNCQQbgWv3xmzXDnoulSu8OXU6Q2slJUhyfzMLoTYQABFsauK1FrBqa9RV4O8Dtfv9No84yrQ111diDKg/qcQ72Ip2kj/wAi/wAj8T9MqyqrVKDs6g2swVTtvso798P3DeJ1XrtmXU01JAUEqxIFrW2BuFPYkdsSvhlCrl6r1IIakRrWQZUgyI3MCZ9ie4xTOGcFGYyz5ikoKKDKiqdLjf4GBWCOxgY9VWyhMNPN3rmw7fWBuf8ANnNI2YYpOgUlFM2n1A15MiNJB+eNdDjDZuitN64BpKADMKAQunUAd4kk2mCBthW5hd6jpl1BdlstNFM3iSFUQBCgAW6QWiWGDXJnCqQ9Vc1Uo0noQaa5lSNQYWI1EAC0TBOL+Io57QRQkY7wyvEMxXoha70/QoLqf0wSsICSSTJ1GB3BJNhhX5jqs4NdZ11iVAN9WpmLFR2B1Kov2B74YeNczZZqS0zU9YC/3fLgHUeyn0yyhB7tc3K7AY+X+CVczV9etTZDOlKZBGgeIIu3bwJPxEnFHdWXHaWVSpz3mv7P+ZyqihVtVp9JnuOxH9PpijVmeoqmkbh1LRHwz1b+2AXHfsxWtRV6TClmqYGhh8MDamQO3veD5vIfIcfz2X/CrZHMFx3pprU/JgYjHm9TpGDlkGQe01K7QyjPWdftTzmqj6CAuz20rcmxiw94xl5A5jOhKVY3KSjfzr5+Y2I7EY88N43QYtmajzmCCopyDpn8oWNReQB9SAMYjlHyU5fN5Sq9En1KD0lZipIkqCnUjLJBj9xcr10sykBehhi4XgmOvHeMUsrlwqHpUaVEyfliVZnM+sSzgmTNv9bDb5z4xsfJVcxV00stmidgKi1JjeWZulR8t8UTk/kRaCl8yqPVYRpgFUHgdp/13OG6NKc5PEE9qqJKlyjoGYUqm5I6B/aFryO1wDafOGLN1DWyFDqSKbVqUkxE6agBBF4kwBtHfH3L5OpUqrorFdKhiumR4+X0w8ZBjToaWIbSSxJAkkjT2GAnUYzujqWMhBH94xJTwvLutcQrNYRFORYJB6oG4MGewIw88oZOo71aDLUVatFqZV0YKYB0NIsDt/TGXiSNUditU0gsyYnsPrv4w6cA4XUpKC9VqhjvAEfL/vgHjnerY/v0xOe1vMfWJfBeW6tOsGIZVV9TM8CTBBCqOxB3P/lZ5iC/7S6nKqNEws/ze48EfXFX4tmgoN8I3MPD1GUp5kqC1WqwJkg6JUJfsCyEA+anvjtHYWtLHoP3lL3NnLdTxDjZ+jncxTZAtUKIg6rAnv0wDbe1pJ2nHX7Ss8pp0kGuoiuA4G+4ABJiZuLHuMAeEcSTRCZsqANRRlXWNpIO0qL9SxAE2vgRxXjxzKLl1d2dWApu5QS0ksWK9GlRMAE2jxfZ8Y2ZCjk8d4n/AI/h4Yngcxg5Hdv9l66AFOort1E/CQTGnyTIHiJme7fks+3+zS9UKGpo2o7glSeo7RMajPk/PE35T4itGk+XdDAdlZgSVmZUBR1aiIuNwTe12FuIVqNFylSqtASZamE3iBqOnU2yi15+uCtaFOGOD0ghQbFyBwefrFbO5+kKRA1MTUVTvpSmx1JoMEKLmAbwPbBLO8Fp5bXVZpJBaBJ2OqwMLG5iBucL/MWs1XpB/WV2WpVjsbiNQuVUHSI3AJtBx14xm3TJpSqKNarBGqdKdgTJk6T5m8YymS7y+E2Ax+vf5Y7+3eNM9RfawyVH0z+/aLnGcx6lcvTR1ZkEEQpAiCSQSIvp7Wja2G37KeB5aqa/q0Z9MIJ1MAD16vhYDt9cI61dRLteOlRO/tAF9wN5nyTi3fZxy56WRoqRBcetU8ktdQfkukY2LXda/c9Pb1MSYK1zBegwISrcNop/CoZc7GFpgNbwwIJPjY48U8xlzVmtlkJaIqn8Xt0/GCwU3iJgzMXODr+kzNTQAMgkEFdxvYNqH1HnChlqTNmSJ6aVSosezek6f8PqvH0whY9tbZz17QqorDEMUsqisHprojXpCdFnYNfT7AD2x9ynHqdKqRUpaWFy2ouQp/MNVyvmII8YNplkQKGmT4UkD3MAgD3P+GE7n6kaKrVAko2n6NIg+0yPkxxzPauGLZ+U5UQ8Yj9UrALqm3nzO0eZxnqZm1omJgn+t8IX2f8AH6mZpim0kZYWJ/Mz2QH+4Nf/ABL4w+0sulMAMCxO50kge5IsB7n398HFhckLBmvb1i3xHitWjUNVsrTqARDoo13meokkfUAeWG+N1Hi9LNKr0mJAnVaCJEQfB7xj7zNk0Cdf8PUur2Usqvt4UlvmowK5IyLJQh41NWrM+kQJ9V1sOwhRipdtu3PPSW2qeQIbNRgAA5EWEgFfkR/kR88duHcRFXUpGmpTMOkzHgg91bcH57EEY7Z/O06ICsF6uxZVttPUer5DwfaVbmqjVpVFq5dyrwaZYfmWzLPntf5+cV3GjBJJHvO2CzjvFTl/idEKzySz+PadPyF8fOL81ooMt/3/AM/lhH4qmp6mjUpXUGZakBmkmdMRMTI77yO+floU3LishdSQPUP5N7Se7ewnC12kUEsSSPYcx3LKoOOsfuASahpZnpLxVEG8HsTsSCtx74oHEeMIo6Wt5xD85VpmqkZ4qEMI0q5VSYO0M1hOk32+eNnDqtavWVHrNXBNlZSiOAGPxo0gQBt3NpiSJtKzjjj5GV3cx4Sv9+qFAxWiv8SoP+lP7Z87Dc9gfPOXGaC0DRYDQVFNUHjZVX5Wg/XAOrljQqMaFR8tRkCrSVfVFNiJOjWQ0HcTE3i/TjdmMrl2ZKGXBzFZwWetUZboQViB8CzchVmAd2jEppAOM4A+OTI3knpzE/McnNSVXp5jrP8A7bJqu1oBF2JBj4b415PghognO08xRqrsfTZka9grp0qPbD1xvlauQj0KFGl6YJiivp1D40VB1KR283BN8d+Q+Zq2bV1Ip1atE6XZpXWL6WAjpkC4jcGwnD1b2IfK3PqAPuDKXJ4leG5XuMn7RBds7lMwatHLVl9VVaWpliw2uFEpMbNBiPmdmZ+9552WpNIJDEZghQoMwRTF6h3GokAwbbjDDx3M1Ktdky9EtB01FJhEeR8JJCnpMQDuAYF5HUMwKVVKWeylM6oRS+hrE2hjaJMFRGkmSYNl7WZjvA83uM/cQ9alUCAAAD5/eCEpUMrdT69YmzaVdp/3Fm3vtbpwNzXB81mWcafTcANFUFWaZiAb9jcx8pk4pNChSy9VVqD/ANPUtTLCPTaT0N7EyATcGxmZGfmmgPSFajc0rrIIMd0INwLAjxII7YgWvjxM5PT4e2O3vBBFXyge+fX5wHwXlPLU+H1c76rVq1OkyqrKEFGow0joBPUC1mJjuBN8VjgqgUl07QAPkLf0GItzS5SHpNpTMqusDZh/EX6hlBntfycNvJ3PI0CmwZtvhibwJKkjvF1JHsMXfUmza7Tk0hCHYOI4JVZfVOsVWIIBCIL3ElgbgRMe8AHC7wenUSvVZgXDsh6TJtTXUYJkzpFh8gDbBDinNFJKZCGRpBGlRpAIBEEsE2I2NsIvKHNn/qax0/HVsA4AAOlQbreIEkedsRdcrHI7SatNZtJxxKdnafrNSdVpOnYsrFhcg+w3Fj/anbAP7R2DZesouQAfkRJH1x84vzdURFK6RrEidZcWmCsJpMdifHmMJlLiZrVnD6pZSnV7jUth0i6mwHfvgF+pLrtA6Q1OjfBsPSMH2PUx6dfy1afoBA/ph04wR6ikrRIX8zuQRGqbARaRv5PjEq5M442V0GOlixOwM6oETY7NYxPm16bluPUMyyqagvYUm6NR+TgFu3TcW74Pp7wrEGL3Ut/1jieON5wVUeOqnpZRAJ1kqdiLaRBud9xAEn+4QoJtqUAs2g+7sbn8x37kfPGbmvmWkiFQ6llMkBtTCO2lZMn3gDucZ/s+4l6mUpNpPwCSBInuJ9jbE2WqX4PH/sotbBMkQ/xalVLIVNMKBMsmpgRqmLwNxH+9jHzAJbT40z84P+EY1cV46lEXbqIkKvWx+gsPmxAxP+Ocx1qpii2iDJAIZzM3djYH+yNvJtAtXdvUViE0+ncncBJm3LGfKGqFYhrkKbnftsTgjwDibjKacuirWV1psxEyajACJ21QZMTCgDa93fIrTRAKReTBhZt89ShTYmb9rYj2b4WtLjq0qZhWr6yt7gAVASNvi1R8u2N/IsGWAyOeJnlyowDxNPNH2c1cxTfMhgaqKOhVhWCjZQLgxtczt4wh8u8wtlnGoa6Z+Je4B3Knsf64/TWWoBacLAOkmSSBc3uLibiR5x+ZucOGDL57MUhEJUYDTMQTIAkk2BAv4wbT/wC9Cj8+kEx2HIloyfDsvUTVRYulSnG8i/UpI3GxEdp98Y/su4Eq5rNPA6XFMW8CT++n9MZPsiZnyYkDSrmmCWYn4g0AHpUXO28Ths+zCmDl6tYf+7WqP/zED9gMZNte18CaFVn+tj8ow8U4gKZRQJLGIAY/ppU33N4FsQynx5+H8WzfpbuatNRBI1FpSwPZgMVvjXBqS1FZfU1sT0irUWbySdJkC9zNumLwDKn4vlqucUinp9MkPVJd2rAWmEBN4JklpJvO+JYKBmH0wzlQM9P3lH5TyyUqKJd2A33LH8x+pk4BfbCab5Gkwgn1YUgg/lfVcW7DHWjxmjSVjRo1mJBF6dVVg79TQBsBvsThS5x40c2tNH/Dp0pbStT16jsbFmgkKAB+Zv5t5gLogAzmHVW8TcRxGwZj75wqlVJlmXqP9odLH5lkJ+uOWSeeHgsAC4YmCSSZCktq7ypxn5FyzLwmG71Hj5BiD9JnGfhnEg1NaAB+BjqJH886QB2h5k/pjMssI8RR6yBXnB9IC4rlmqZXJoASdbqB3IXXAH0Fvpj+4JT9OquplEECCSGHUkyGErABt8/bGvM5wDLUX2OVrgOP7Lal1fLqB+hw/UnepTD0WpggSdYtHme0YhrGAxj1/X9sQyXFAQO8ROMhnUaevTEwVaPw6f8ALCkggzAA3iL4XuAjRWaWA9pkk2iAN8WLOcMRkVq9KgTpAJ0glm8yex8QcL3CK61atdaZ0FH0gqBbpGwPbt9MV8XAKgZhl1R8MLjpMnEeGuyghXCiCGFOoRYuNnBJlNO/v4AxmyPK1XWGKsgWJYrpEKZhFJ1Ek9za5w98Jy1Xq1Zk1FDmVAAEwLGf8MceZ+ILSoOxMWOBMxx5YJdS4Xw+0ledpNFMRYDUfkWqGflJExgzytnmDCCYDU43idUmJvsN8auSqNPNZcJVBLU3ZZEqymZsdxYi2xwx/wD8bo06lMNVriT0sSoUH3YLbBWbzbO4MINUvhFCImc1ZstTHVZtEkOzA/goRLNDMD/M28ybzgTybngjQwBCnVtfpIJ+Y0zv/wCH/O8u0aruqV6pInUSocWt8RXwO5wo8B4Cpq5kLURRTfSzOCSAQL2IHc+MEDjBXv1l01FfhhCO0N8ZZvTKyxjTq61YmJptJSATCBiLRNxOFtKTltVIRAIJEqNxA6u9jihZLhFLMNpGZdnWSdNNVBkKxI6O+kbkyRjUOUKAM1A1U/8AyNt8gIAOB528+sinWitNmOYcz2c0gDS5aSQVfSPkxmY+QO2JznKNOpxSmyKxzaEljqikV0MQCbtIBFwt5FryO3HPtXymgNSd3uRamZPsC5AG+5DfI4R+Cc/HL1q1epRZ6tQiCTEA9iSvgKLAWXHrUqcL056Ty5YZ6y808waK+pVKhQpLtEKoAkkySdNt/lj81c38aGbzteuLLUclR/ZEKv10gYbM5zpU4lRqfedSorLpSk0U1C9TGoPiqEiwkwIYgSIIjj/A6j0VrIgKpq1NYWEdjFrMQB2BhQBh7Sac1Z3dTAW2gkCOnJme9DhdMUgWqOHYtpshYtsD8bQAJHSvc/lIjkTj+bo0tNCuEU9RSqgdZImQR1CQNoF43JGMPK/MVX7hVoU1ANNW1sB1FGkgE9lBLCf7SzuMNXKYpUeHpX9PUwIBW0OSQCP8Qd/pIxlGrNjhuMTSWwVIpADZ7enx4Mxcw8fr1lIrZpvgHqJSpLTkaiILsQ2m4tDXLdMY7ckcCJQ1GqmnRLHSQxIXeJJjpM2YiJiYkYa8zwjLZvKtUqIqwCxBWGS1o8ADuN7/ACwI4dRR+HUA0xFggMfMke0AD3OOFYXzdZZ9YXARBt9en8Ttxj7NPUperQqQQp0ioikEEb/DKmNmuRvvhRzHAEWir1arM5Gk0wI0VafkLYwoYaiLyTN8VbhTsnDtI1MyIQARBJA2AsTfY2/acTXO8RCLm/wW9YKG1MCSqvTCwx7WE+8jCerXGCo5zGNNqLGyrHIH1jHycs8PFPvTH7MocfuThO4BSdcwIE9dh3iCrn2A3nvGGnk7LumXFUghWTSo31Qx6vYAWHnHnhuYSnQqMAAS7y0AEx5PeNsYruFZx1zHQ+0MB0MDJkqZXNa7hyaZH9mAbe+pp9oGPvJHHWCtlKxKlkIpuw+NTKhx52Ox3GMlCo9ULSUgPXYtJ/Kv8x9lQaj+mP77QOItWC5bLZalUpZddKVdWqr0gSU0MCF2J+LyYxoaTRveGz/cRC+4VkRs5/5kpU0p0wwEFYv4sJjsNzA7YU1r0OH5ujUpVzWpZhYqOwiKkkyOwUqwiCdjJwF5H4Vlc01Vc5VqJUQSpJsQIBuZMgkW7yMH6vJlZaq0imXbLxqL1QacqD/7qLDzJ0ioFX4hLbDDK6EplG79/wBpU3IVBB5HaUL/AGvRpUGcOIYl2JIiTH7WwB4A1Litb8Vx6KGVpmxrR390B3G5723TuUcnlaXEWoVKy1Sv8KWLUSSAYEsQHXYTMx2aMeadGtkuIVKLuZY+oj7dfU6tHYtDKR7nzga6IUvufkyQ4sU7TGjnCk3DeJ/ef/8ANmyNZ7JVAgz41Aav+Lxh2yWdD0iwgwuodwbTjVm8rQz+RiuoNKrTDNeNJ3kHsVN57RibcPo5zhdNqk/ecnqC06qXMGNJgxKknTqUkT7HFNXpA58ResHTZxtMeeI5sUsrqqAK2gahEQY8dvlhCy1BshxKl6llztEO0/8A1BOpfoCP1x95xz2azWUeoimmtMy6NIqx50xIHufBxk4tnP8AaeSyRFaiubpSNVSqqEMGAkg9Ta1UGALnA9Ppgyvu+Hw7/tCOSACPnKrwhUWs6rTRQKavKrBMlgZttb/z2x8Y4iqG574Ust9oZytP085SelUXpLBSVaO6uBBHscdOWK1HijValXURTIUUySu/5jBmbER2772Emma7C9h3kFgmWMnnFuWmqM1ehSIoimK0wBpIgNTI2LSCY8fMY8ZDKuwYkCKwanEQCQZUpOomYYTffY92zLcJfNZKrTraqRRzUo1CNIET2EdMC47D5DCAK9aiw1hkRKgaOxYFbA91sSALY9dTqltrOTgg4/aZF1JrcL1HE98QyZoxPqKNXSWXS0qVPSZIJhhAEDYkAjDoeeKApAEOzsSukrqqggNBIBCwSRYGGJNt8B8xTomk4WtT1h9dMq5EKQQVaU+WxFpE2AIitQ0qKzVS7LJBCys7aZNyDtbT7eR1Ws8UquIDU0Irdc+k+8mgjOlKkor06oqQuy+mzyF9ioIHsMNnJ/FtOX+6im7MHKkreSCBfV8ItN9sKPBqlRsw1QXIXQWHkjqubbapJO1z3OCXDOJJTzxD1GAqXNRXghgLkzaCP5r2m04T1NuLWIHaadVW6tdx7/T/ANlhRmXKMutJMrDsBuD8NlJJEkzEfrhJ5YrPUpBBlvUSfyQQbQSWkaTG8XHtaPHMfFqVOkDScVahBAqsCTpI6upW0JAYXN4MfmkJ/BedK2XUDV+HBWFC291kTM3g2Pf2SZ2ZfLHK9Oqk5/OUDNUXy1IFy6zFNVeqssSbABZgTc9gCZwu8YV6VZ6FGotVsyQGEb1NTHSDPwLPUeyiLHC/W5jNdwFDVajEKHquNInYQAAvyLR7HD9wLgtLIocxWqLUzDLBbZUH8qC0D3geAAN1L7GUDec+36fSMAKv/OPlDfEqy5TKLTmRSphQe5gAfWd/rhXyfAs3m6NMU6f4Rks7MFDkkk99WiSRqAMxbG7iOWXMZJs9WZWogqadPVYj1FDGoR7SNHbvew5L9qeVTh/oU/U9YUSinRC6iCBBm0EztjtNoQBvs6mLWXt0QdIT5H4Gvo1a5IqtVqNSVivSyJZrfyFvyn4oE2JGD+Y4Y4UByKlIQShVRp0wQUhRpKkAiLWGO3JmVWjkMqDACUdRJ2uSxJxkXmd6a1BXpMR+V6JauhOxk/FS9w4VR574eCtyE7dosSOrd5yHLtNcy1bQjOoQIYkBj1eoBESALG248YOpw8gBqj6xMkECwNjFtiCQRsQT3gjLlKwIDysH0+qQR/DAsRY7Y18SruFT0+5MnWqj6yp1LvIEG/6V3Mz4zO2gCQ/7TODpQrVKYGl6TAo0fFTbYHyUJWD4LeBAzjHEXZMrXk2iJ7FTdRN4BmB/hbFC+2LgIrFatgRTCgzsQGMeDItHeRG15lQpmpkFAHUK2kW31RF/m37++HLsGtTK0MVYyrcLL5vI08sZWirMGMEmpDkqqrYMgBEkmJj2xl5s4FXGWFIV6npABdBUIogjSCAxDLMLa4IBuMPnA8uKVNQFLCmFoiImEGmRJE3BPm+Mec4yzZlUqKopkjTKt3/mLqAT0MDEj8RBNpOeAzDdHEt2thfjEbgfEjmcilEma4L5dyd/TgdU79Kxtc6PfBHjfIuT9D8LLupWJaWDReTdipIsYIvBA7Y7cptlsqlRhNSo1T8UQoCEWALk6QCCCBOomQFJEYes9xGmHVOiHAnUSrQdoGm5AuZIiRiVQ9h1nNaVbK8D6fKRTLo1P1MjXbWjKTSO4sJgHwRcY5fZvxo5bMVAT+Qofcqywf8AhOGL7Wch6TJWUAGmVNv7Jj/DE1zFQrWcp3uI8f6Ax2nXYWx35+fQn58SLCHwTG/J5TKBel3d9M2JUSf96TG9pGFriNBGqaaakhAWY3a/YHUYAnf/ABNsYjx6qKYUACT8YsxFgAb2He3nDh9n3AhVU1K2o0iTpT+c7EmIOm2nTMH6Y29RfQo2quCe+AJ57S6W3xN7t06DJM4ZFqTZRIpFGiC8iIjchgB9DPtgRnapruKVK0EFmYBQuw11CohY2E7d4sAy8S+zw06LuK1fpHTTML0ztIntFxHywd4JwrK08un3bV+KsuDfyCGB/MDI9o98Av8AxNdh8Mc+/wBobT/hm2zfYc88Ygvlbg2VVvu+ZRvSYdLU3Zlci7a2UBr2ICwvzsceOfMvl6no5ahQNCkhLIyppLOwE777AXuT9MEsvlxkgCxL0GMFvzJJnYfEB8gfnYYK8y8MomgFRtSuNQkyPMg+CJH+jjGFzspI+frNnYA39xJtw+iuWzCVa6/eaYPVTqWFrAxsSvYNI7YrI4Xwo00zC5bLsKl1Ippf9oEd/GETlrlivnwXV4SSBUK6mNipA1CPm8Ek2BsSc3OHAa/DyKlTSUZpmmBTDgklqbKPiYSCpmwDeMMBbQpUEZ/vaCsdXbJz9ZRc/wATyXpim1GlWoMYYU9BVewJWwG9iDI3tvgJxjknKq1lqPSqpKB6rzTIMEQzTvcEgkEEYC8QoUy60smocOgZyGgFWvpYqZDQQYHcxsGxm58omgEejQakiEakNQvTfuFdS8qQNo3Gr+XA9t1gIyAe3HScCqEEZx3jhwnOU8lTpZdKA0fmeo/xsdz8JEnw0dgNhhZ+0vljLU0TMUVWmtV1FhGkyZsLCIMj2t77+FZyhm8pNKwIIeleabC8DyCJIj22JOF/jnF6lWll8prJqrWqGSb/AAJobb3fySQR3xXR22Naabuo/MQlqgJ4id5VeU+Ih8tTTT1KNAVz8QnvvJgm15ERN4KJQpUA1RoB3ZyAPp7X7DcnuTie8k8OV11VGarpYONK6QQZK69UiYvpXsVbVfDmvGK4qOKhVwol1FOCkyUI3JsL3M9o2xq2U4Y7ZnrZkczLl+H0nei5pIXYa7oCwlUBkR8RuSd98EOJZegCoZaYcCQCFnT1dj8MHUZjzYxhA5c4xWqNnKdSo7ek4qVChEsAnaREEiYhfh7bYea/CmNJXIauUSabFyGNiQNTEqZk7gxOBjT4bcTLm7jAEVucKqOV9RfzaUK3sw0eOmNQABM/mtF5jy7XSkhR96ebpE27A3/6CcPWaydRS9QVXZkRswlNxoQgK4KhFYkOjCJYmGK7qdTT6mwOcVl61qQ5EAEyWUTFtYk321XwxqUAr4ldOSX5n6IyrVAiekqVE03GrS8+RPSQRtJHmcZuM8RQ0oqK9JgysPUpmAQykSyyhFrw22FPKZPN0CoyrMyASFZZBGo3VSLDSYhGUTBMTf3zBxTNvQYaqSbhjGgpsLlqzgEyYhZsdjjM89a+ZYypV38rcxj5Uy1NmNRfTcSXRkACrqJnQossmZbczc2sZrZWqaoIcFDsugWsB8UzvJ+sdsT37POaqFDK0kYuG0BYFNmBglQQVJiT2Iwx8S5tqFdNCm5L6oLACYAmFVi53FiU33xUPtJJl3UscRb+1nPoy1KYksFJmLbkxO0wJjxfEmbOemyuRIZAP2X/ACOHvjwUs1Nm11X1FmDAgdLALa2qTeBA6QLDCNR4ZVrVDRpqXKarDxIv/wAwGCafOciXtXau0zLksqajSDEEBR7mwAnx/jj9B8pcFVEUdqahfmR3+u+JLyrRqUqyUdCqrHWzgyWCwUWbQobSxHcgE7AC35ZhTpAd4k4Jc6WEFYrWjJndA3Meb1CqmkgIDcqReCPimDIvECIFzjPyPwlVoJb4pc/U4F5vKVdLpTSn1TLa2m1hIIgneYAkxt3ZOCgogX2A2iALeT+s4WtXFmR0xDo2UmLmxEYvTAHwSRf6HaO8bk2O0Ym/+0Ki5avTk/hkKnU0j1TpgL8Jg6iJI3P0pXMNGGZtbHUpMM0gXGw7dx9MS3JsH4hQpN8DVkLe+kuR/U4rVgaggdMc/SWbJqlk4HlVymSCppGlAq6mC+BuQQCbm8icK32o1NfCA1S7CopEMG/mA6lABiewvH1w8Z9qLUjrVdCiSHAgR3vbz++Jn9oNHLPlyFakl51Lp3AkLAvf2w/Tzz7xVvSevsg4f+DraSWMyf5VGhR9IMYO/aLpbJ16RUtppepJVt0hwdQ6YtpI3ub46fZ3lNGTpx/KI7/63xw+0WkKOTzNU1an4iemqF+ks8LpCx41HfYfPFKsNbn34l34XEmX2ZZ7TmKlLs6Ei+xX/ME/oMdOP0D99VgWUxCsNPxmdIOq0G8z2Bxh5OoNRzw1iCEbYg79O4kGDIPuCNxGDPNtVQtQRNXWjraYCh/84+R72hYqR+I5Hp+8MCP8U59Y3ZLmB8vlyuk02FQLR0EAugQD8SzKAOmJF9o7465TmF1zGZNbNilS0JVLKilif4YE6TsFkwLSdsK3DK/3ugKy6Q6EI6lNRKn4SO8ESh3uDtacvE+IqwrakKQwHS5UKiTZVqJrAEAFVbcrOPRBEZczFywbE58vcTFPiOYQVxQWrqpqyAGSGhQQQYBLEz4w1cuc0mkmWdwK0IC2r4gFEdOolQBtIF4FxtiejJq+XbNlj6gcBaaC4UQXZo2BDWJtb3wx8u1mqVfw9SKKg0GFMkmQAWKpBgdCgggRBGB0FXDZOZe1WXHGI0Z/KvXpO1Wt6qms8MjlD6bKhansQSYQBepSY37zvJZdUzzpRbUFQ6L3aRMSYEwxvAxROK8QemzUkBNOkADUIs1QmXg/CVAVV8Era2J5xPKvQNHMn+GXKtYhuoA6iDfSyghR4UdzhXVWDbt9Y1p1OcyvcxZmqBlkp1RSI6mIudojta5FjPygE5/tCp0xlU1KAXUrKsNI0gkafNwDEeZvgHwfMiiVer6zU90ZWLUTJmTpGoduk/8AfHTnLmJWoO9SnUpuCQiPEC0BlH5QDqAPfST3xneODnb34jX+M42+3MHcjml9xNUoaxpuy6IO25v+UR382gzh3yL06uRNZCykAllmApG6kT2ggEme+Jn9mnGFFOrRLlTUYwvYmAfM/TuB7ThypcXfL03ovS1IZGouNOlgbiLqSTe9jN7YPvGdpxAtSWyVBzntEvidJaVQGmTDAMNUW3t9GBEz2HjDL9l3CwlKrmIhqtQhSd9C/wD7av0HjC5xhfvFShlKQjZQsTpklmOokkwImfB2xU8plFpU1poIVBpH+vffEUJ3h9XaSAG6/n8/jJbneIJleIUl/IFki9pO3/L74cs9zYtSdNRdAi2oFv8AhXq/84lXNKac44jTAXdib6QbT89u2O9GsxWOw8fIAWB2tgLjwzhYWlBcfNHHIcwtVzCqT0LLeJP5RA7D3ufbbD/S4itKmXbYAf8AaO5+gOIUa7U6g0kqSCLGDf6iMEKPEGb80bTFifn3P64A27rGV06s20HAEolXjP3gVWgiG0XjaARYbC5tJ897SjitdkzO5Uh+lgepSNJDD5E+R3vh15bzRJZSPiQMfYra/iQf2wG4dQRuI1lcAwP8v88doV/+jmL6z/WhAh3J/aTnaafiDLVbWbU1MmDEkGAO5kCPG84TOa+YamarCpVKsR0qlMNpVbExq6mYzc7eJ7NnDKWXzbNS9ILpJEkR6m4HsLCSBc9ovhW41wdaVdqSCTrVi8kle0XubkH643GWtRuT4TIWxi21/jHfgf2l00pKlLL1nYDcrpQRtLDVA+mFXmTmivmnV6zKSCRSSnJpU2js21SqbAESqyDPbBDK8spmSKTVmLx1KSJUDv1AzNoje8xjPmuXxk67eov3g1DCmwdXNwQNrnvaIG2BvWtSlq+SPrLLbvYK/GYv5bMNlqoldLaCIJ+E+qTv3gfqMOHCclSzlVDmAw/BZ4FiSsbeLEkW7eJwvjSucoeqwJn8SbCWU2taAV29xjfTLvmU0rHpHpRbSx+Fd9tyT4Bxnlg1qFRzjOfljEeC+RgTx6fOfRxFaGdqqKD1cpUh61JV16QSQwtEAnqBBEGCNsHauVy1fMNToZfMPT9NXC1S8sSxjVrbppLEwxBa24iD2QyqZKhUc9TkF6jd3aLAe09Kj38k4+8GytKlSZsxTbMZhzrqQYRCY6RLAEjabwABYYnU3MiisHk/aUqQMdxHScU5foJSegEei1cFSSF0uYPSGUsAYmF6Zi22AXLmfyuTpinUy1c58kolRV1i5ZQ9PW4VSwBB0iZB8YYMxnFqq9NQyCYCtuh3RhcizQbH+mMmTzOopWHQWSYaIBL1CDY+Da9g2EavxArWzHjHB+0YfT7mA655nrN5l6kNmqZpUxZUadJ7A1HUaB4CkKomPkt865f00eiZNKrTLUpuaboQSk/yxqgdpgWOGyvxSoilqhFaj+cBQCB3sLMB+vzwmc2KEovSDalpslaiZn8NxsD4BUD5EDFKtR453A/34HpiXarYMTzyLzQlCiwzL5mkCsUmRJQ7i8qQ3iNsL/E+JDMVASVZVGplUMFYwBPStiYA2gADffBkcZzb8MpZShTqRqb1KgUxpmQoaNjJ1HwAO5xmz3LmdULmPXNSpTAiCSQB2UncDbTtvjTrrpzuBGf71ijM+MET3wQ0vvqIlPRSzCaSpqaELLN1ci4MAzCmSRbu28w8co0CKOXoL6ydCW1tJvqBvO8zvsNgYWM3yxVz60szl6dLS6kurMFX1B0sFvJveB7ebi+IcuLlqAdqjLXgTTZVIa8dJi4i8327Yq1SPZgnn0z1lhY6pgdINqZjUPVWqfVDSVMhheQytN77ixEzBuRY+SuZDnMqrt/EU6H9yIv9QQfnOIY7yZ2OKF9kWa68xT7EK4+kg/1GHV44i1nPJgvNg1c3VICEsAwBEiwiP2icGODcu+oNVWnTA8oSCf8AhMYXsjmB94Ug3YMpJ89sO2Z4gmWyyJI6VA/QYx7t4wO80kI7QBzJkaSimqxTAYkws+N/PzM498J4IlVuisxBuegSPqRA/TAWhxc1syCfguL7bE/vGKFwlQtJGICygJAECSBgVu6tQO8IjAnInSnk6eXpkLI7sSZLe5P+owh/7XKZuoyLq12PYkWnSfp+w8YN8z8fn8NOpj2+mE6rV/hO10kowG4vNz5N2EbYJoldD4neC1G1htaUDl1XQF2BBa+kkGST3MWMkGQTcxvhL5tqFc2SZkwxUbKZB377E3HjDFneIrQyk+p6wrEFQx3CN8MqCG6wDuPhuInAilyzVq5Ktm6rFSFZ6awOraWPtAgR2HiJ0wzMOkRKIDuBhPLBFzVOqlib/HBbVO8+5kg+Meue80rEVadZelRAA6gwYxEWAnye2MvCsvWrUArUg6wDrdgo+n5va29/OBubzQFZaVILVa4AUdOtjYCfii/gSe0TjvHVsqBnvO8HBDEwdWro1YVJL9IZj5eNrAWk/scVHljl9aNNapOurUUOWPbUAYH9J7+22FziXKNPJZLU4D1WYBm3AJR4VfYNF9zE+2HjIH8Cl/8AbT/pGJRAvM53yMCDc9nQ2coUSNSoDXqL5i1NT7a7/QYbcktGkiiqLMO4ME7RI7m5whcu1RV4nmXOwYU1+SC//MDh+znECulUSoxF5GkL3t1Hfb8pifeyS4svYt24+8OcpUMd+YvcwZMerNOAHBie1lIn5H+hwI4IiwoqERr7+WYhFjv0gfufJxt5qzzAh6uhFYkBZYmWkCTA2BOw7b4DcEyqV82A7oKYIAQnSSICxpMEaoM+FhPzOMKmjFpz06/YfrGUYsnEduKUKI1KhXXTEugidNpkd4BB9pHnEu4jki+apZY3XUac/wDxk6iP90qY+YxXHyB9Sp+K5VQx9MgaRqDSZBjq1GLDb2GJ7VpA56k3cB/+hjgeqQUWbl6lT9R0lqG8RSD2MYsvlKrAFNCJ8KA7mPFx9AMZvXZarI2zhtakmA4VmVwD3bSQTbaMb+M5ylSoUlasKbaTCmkKmoSsxIMNOkSMAuI8cSu5dSAyoWYhlMlIJF4eWhhDKpubYKmiSgLZX17+475gzabMqek08tcN100phmVI1QpIF5a8e2PHHODJXosh7CQHZSymCRdWazAEQTIMeRj+4LxtaCISCx0pAkAG20ncnwoY+2CFCm+mr/6daIILnpKm19iSQLKOrTPV0jBEoD1FiORyD79ZDOUfHYyHZvLFHKnscG+S+NjK1mdtmQr9dSn/AAOOfNuW01j74FCIv8/2xoVPvUPFLU2sVhOpkggJ1dQggjtjBm+IVKnxsWjBDiH5v9eMDItiiebky9nl4E1cJy1QsKiQShBgnfDBxPnolNKoQ2xnt+mF3hp/E+YIP6Y85xR6pt3xz0q/LdpCuVHEIUsrVenVqujs0SrK0FbHt3HfGPhdVXIo1TCOfj8Exc+2H7hCDRsO+JpmBc/XFxgiVJIMaM7yeMvZqusNJC/DtMEiSSNxhw5VzJzOQqUXMsoalJ/lKnT+kx9MBuKVmKgFiQFUgE//ABDGv7PPhr/3l/o2IBPiYJlmA8LOIr08jn6dP0mpsA1hcKfoVuR2v53GPdHhVOiIq6TUO6kEFfkPbee/vho4xUPrNc2YR+2A/Nn8Wl8x/UYAbC5K++IVUCAN7Zmivxg1sk1GqxJpVVhib6StSJ86SPqIxjfjuZpIGSu/QohWAjSBaxEG2OXCqYLvIB+Hce2BnE26ag7BwAPHyxUWMx256QhrVRnEJ8s8WalUDFrzqJ/tEyZ/XFJq8zggdDkmTYiBtuxIgHt/qZBwNiWIO0i3+8uHipUIUQSLgWPuMI6mxtNble8KiLdXzP7mPibVSAyqqEgEa9ZMlTeAFAgG18F+WOE04ptqqLHXpFRtMggjoJKx8gMJ/HGPq0f7+G/hbkU0gkdGLJezef1nNUFAURr4txyKTC2phA/z+WJtxDNhc1lztLMp+qsP8cGKzkqSSZM374RuIOSuWJJJ9Tf9cKq51FmW9x+Rh1rFS4EqefPqooLQm5A3aYEFt49hv9MAuL16BC0mUGIhQJhZvMfCsTHkxY3x1y9U/dyZMgGL7YA5H/8Arau7aiT3J6rk9z741UuIp3RA1/7cQzyhoABUR0LuST8ItJJt7YYeI8V/DYE3YR7x7neBfCbymxFKZvoXGji9QijIJBJEmd8K2WlfKOp4hxWGbJ7RT5tIcax2P+v64A5Oj6jQATA7fTB/O/wm/vf5Y58hqPWqW/J/iMaGkHl2xXU8Nmf/2Q==">
            <a:extLst>
              <a:ext uri="{FF2B5EF4-FFF2-40B4-BE49-F238E27FC236}">
                <a16:creationId xmlns:a16="http://schemas.microsoft.com/office/drawing/2014/main" id="{A056EC9E-80FB-4F85-B99B-1910A9B06C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8439" name="AutoShape 8" descr="data:image/jpeg;base64,/9j/4AAQSkZJRgABAQAAAQABAAD/2wCEAAkGBhMSERUUExQWFRUWGSEYGRgYGB4cHhwgIyAcICEgHh8cHycfHR8jHx4dIS8gIycpLiwvHx8xNTAqNSYrLSkBCQoKDgwOGg8PGiwjHyQwLCwvLyovLSwvLDQsLC8pLCwsLCwsLCwqLCwsLCwsLCwsLCwpLCwvLCwsLCwsLCwsLP/AABEIAQoAvgMBIgACEQEDEQH/xAAcAAADAQEBAQEBAAAAAAAAAAAFBgcEAwIBCAD/xABFEAACAQIEBQIDBgMFBwMEAwABAhEDIQAEEjEFBiJBURNhMnGBBxQjQpGhM1KxYnLB0fAVgpKisuHxJENjU3PC4hY0RP/EABoBAAIDAQEAAAAAAAAAAAAAAAMEAQIFAAb/xAAwEQACAgEDAgQEBgMBAQAAAAABAgADEQQSITFBEyJRYXGBkcEFobHR4fAUIzLxJP/aAAwDAQACEQMRAD8AkWW4kyE3P6/6/pj3mOIF95P94z+wAH64L8P4PTqUmLKdSH4pIn2jaf8AXvjW/LtB+H16iA+tQrLqvvTYRttZxv7ne0Mpqm5T0lTQpxZxzFdKpB1RM98FKHGQFusEeAT+oLAHHnK5hWT02PT4C3kd/njDXoKuzE/p/gTGHQWrXIIIMVIWxsMDkTRn+Ka4hYibn38AWH7973xzy+Q6SxDeZBER+hx8yWbpqepJ95Mj5Y65viuoQBb5RPzuS31IxLKLBudvpO8ynYi4E8ZCuqGCAVmVJAnx32B74a6fEmZZbQF/KFif2E4UqeQZhLK0m69vrfcfLGjh3Ba1SqlFW6nYIBeLm5+Q3OBDUPTkBfrLNpatQfMfpNNbJ/eKpVSFgSTa3+ZJ7dgMD6uWqU20sR/WO2GleS89l2ZRlHqEG1RDKn3tc/Ixhj4NylTGUrrmHVczXWP5vTghlBKyJ1AExtAHnArX06oHsPmPy+UJV44crUMKBgdz8YjHhNEKGDFybkusKP8AhmPmTjP9zavWSjRWWPSoH7k+AB3Pa/jDO/2fcQNJnqPRSmiFultU6QTYKCJ97YcPs35ZpUcv6wE1XJDOd4EWHgefOCvZXtxUOIJEfdusOTDXBODLlsvTorcIsT5O5P1MnGLPZwdDIoeozN6U3Cqp0lyNiSwOmfAPbBTmHOehlatUbqh0/wB42X/mIxgyuTHrBF2RUoqfZVEn9ZP1xnX2FV8vWO0oGPMH5mpUhhWUVEcQ4ZVP1FrEbj5YWuF8AOX4hmWZta0FVqN5u5XSYM7Akj5YN0+Y0iouZ/BqDpLQxotawDx0E26XA+ePGfdfUrmi8vWWhTDjsERkZj7w1h3MdgccjW1qVc4zLOqOwKid8zwymUDMSGNxG87zO84H86cUqUadDNU4LVVNGpOxKnpa2x3P1IwXylcJlh1U0OoKuuoydIAsujrNyNo2A74z/aHlBUyVNSwm9WfhmwE38wzfQ4jTKTz6zryBxJUrPWzADNqLNc+TMD6Xt8sfovJcNVaSU7jSARDFTYRNiD7Ygq8Hph09J2ZtFNmf+2RqYASI06gsTupOHLhvM2bzjJRagldxtUUGm8X/ADjsSZsLkCxxRz/syY/XSzUYX849caq5ZFKV806ahcE6oB89LEexJGEHK8CppxBhTqerTSnTVG0xbT48iDJtJkwMZeIcyhBU9OhVXMGSXer6kCwEa1kAAdtz3sABvBeJ5rNV011CHqumpwLk9Kg+BCqLx3P80HnIZSBOrpZW8365lVzJVKaBrltl6/eANCsSxgnsNsSX7SqqHNlUbUFAk+5vB9xMHG3mM5gV3pNmatVFOm7PsDBEfDE2BsCcCczw1GA0LKkyDBAPaxN/p5nFQBwAIRqSATumvM5ssuijB0jYXA957nGBOJFMtVoQv4tRWa5J6QYEdt/2GO3HOBDI1VHUVKAhrwW2aI2g3jwRhy5E5ZBArVFl2ErqvpXtv3OGSKqa/Vj1zmZQV7n54QdMRByHAVeuq5hny6vsxSwNomYt5PbBXmfkc8Pek8+tTJiSsQwvBAPi4+R8YfPtCyVM5JifiSCD82Aj6gnCvwDPV80tM1mDCkuinI7WGo+WgATgY1GwbowdMHOO3eJ2Zy9N2LOjITeFsv6G4xto8psuT+9kEA1IUH+QA6mj+8QB8jikcz8BR8o5JlkUuD8hP74TslxetXygy+vUaBC000rBUyBJIlrSu47Yuuq3HccccyraQBcL345MIcp8A++EVHJZFMdcEEjwYmO0zhwrcFp0KqVKVJKbiYZVFp8+1/3wd5f4WqqFCqgFyEGlZNzAGwnGziqBugBZ0kgSNRtMgb4xbtRdqtzlj6jHGPT+fpD1UV0eVR8YqUObKtV6lEpAAWX2MmzAdoJmDaBNu+CWW4OSpHYjtb9MBqWRc1DpQ9TFiRHyAkyB3JJB3sp7M1GnoUBtT+RLWHsS0z3kyLgAATCh1Ndh32uoOOhPT9ufnGjXs4QRC5sztfLxocgMGp1EnpbcSRsD/aF8N3IueWtkw696jkjupJmD/q+FXnsH0iWuZJ/XE44dx2rk8wtai0MNx2Yd1Ydwf/EEY1Pwu3dUFHTJx9oHW0jG7vLF9p2Y05VE71KyjeJiW7+4XGjlvMpmHFMF1qFCxdNhYrN7g+CNQnCDxznMcUNDSjU2pI7OoYfESq9BgzNhcWk774pHLPCx6Jy8qEkoxZl11YMFiLSsyAANr9zjW2Ky5MyixU4E9cR4IgpFmqrVSdMvW1JPYQemZ7fLAbIcMFcBMuo003IZ5hbKoNzcgHV5wbrcOVso9RgqU3+ICQF0MUR4+SiR3BIwpcgZV6tPMIQdT1fUdQ1iqk2kQep5H0+eKvWpG0mSrkeYRpqZWlkzSpuvquw1o0DQLEQLhmnTMGF+E/Ja5pzoqfF+LqYQpgMCCsWJGu14UQNI8iX7hdBDlEp0mpy6eoqVIIll1EFdze8/PbE25h4TToB6opijUNNqtMkkt6q/h1KZZ9RcS6lRaVO2qWwehVXgQdjFuTFiplUSnAIDNUNtO/VcT2sRPmIw28jUGSvRemtUzBdypAIZWkKJPsdRNyBAAnE/otVLfhqGDAG5UxMTAY+3gzA8YonL+XK18sw0FaVPrDVFB1HVcKDbSCIEm5I8YytVdtBI7D9Jt6V69prJ/T06faL3H+DtQhBUSozK2s0xqCkFpWRf3Mxc4JfZ3laJMOD62XBqq4+FQOmGuCxLEkDtAvAjA/nqr6Gbr+l1eoWcQf5hDAx4cao9h5xp5R4vQp5eqh1+rWgH0wGYCLDe15P19sc7Zr8gyT0hXcK26w4GB+fWd+cMxTellzSK1FVEQQjhwygsxmeoHpsxaCe0GQ/Dc7RWiA4AIMEGobmAdUXsZPaBfyceOPPTOWSh+JTNJnINWnDDUZg6PkYnt8sL5VU+OprnvcGbH57HBqy9Zzj6giKvfTefDB49cxl41zVl85UpIZpqhbXquGErEFexI7gWw+8P4pSWippOlT+ZUddXbZZue2mxvaTbEt5Ky4q5hmdB+IHVR4YqYI9gYE++N3+xfT0+rSYGogKppvckC24kjbcSPNosyzZlqKgUx0jVzlVqZjLsVam9L1F1FWKlIJGkqZAMkbXtcd8ZuB0qSUp0wVYKuuBN4me9972wu8G4Wj56lSMrSf4hdZA1GTtMAf1x3zHD0pkLDaGYOoaOpYOmDq6pEHaAYBjFLBuhq6uozGrmfjlP0KqJVotrWEixgx1GR09M7kzYAeEvkwMuZDCCpBB73QhrR85BwXrZRWp+pSptp0dJ0q0wNNlmxEMYMRpJHfGfkdQzOySxD7uAI1QJN73va/bAdSwWpiRjiRs2nAOeZTuD8WZ6fSVgfEQCb+AJvF74ycczSxWb8xgL1NY2FlmAZ7/TAHgPHhrcUVd1rOGAUEFFAVXZgIgM2xE7mYIgkOYa9OnXSkD1VCIEg9wT8thHzxgi29bCgJwR6DsMn3Hf7SrKoPmmLL50NmUqUzNOll9QA/MSWsO9gCTHgecMdek9RZV121CF7efiN/a3fE/zGeoUWpOSVptVf0wosq3pho76m1MTBJnxhuynNOUaotA1tVQqKbHbUxuSpiDcxbCup0//AC6gkD25Azz9Oe8M+UwSev8AMV+aaTVKZCsrBiJYnTfc7/vie57hrFlAiTq3IAGkSTO0RecVDM8tPSZZO/cqGgmBFoB2tsQCO4OFrmHhJFamvW+rUJ0y0lRMhokHeZEAj5H1OhSvb/pO5fX/AMiltxNeH4P7QVyJw7/1FN9Wn8QAgnsrKTP823w9zGHevxGt+FRqlGKMxZykm7D8MalFlt1CDfthH5ezPoVUpklWYsBMalLEQGEwCwtE2JGKNW4M+YVGp0y9YLFYBgTJEB9LOo6ipkTIPkRjYqYDrMqxSZ4yPEKKLUD0/Uq1qr+myhdIGhQNrEFuliosTJuSSO4ExpFS1RqXrUplGKn+I5EkXiKmvsdscuJUTllVqwIqD8OkjRqViTNSoyk6YBOlWLGdJmxxw4vnqK0aXUtSsjCnZp2sDYzeF8XM2thXVXKt1Y9T/EvUmUaFeBcZrZVaIViWVR6gInexBYSSVP5Z+YMSCVbhR+7KtSqKwSpVqfiUwSQRTGlgzRBk7XtAwK5Z4H6perWWoKTNqao9M00AJnQoLLqZjvAI3k3OGHO8PZWr1KrBKbaVRQZ0qu2+7sSSSLST2jDtjhec/GLqpky45wpKVfSANJC1EWNlbtpBgGQQLgfrhhyNPLFI9B1bvUmDIHlR7wL4BcxrWzfEVShAfTp6rC5UAHwLqMaeEcLoMpWtnXoEdJpGi1RlbYhlU+djH6YDTq1I/wCc5l7dDvOd+0/DP3EzUqTVM2qLUb00mq5c6ggAN5MmBvHyHfHDlzi5pUkVWNM7SEMn5GO/nDPxngSJQalRLU6IIapVIJaqoAN7C5i1JNoBMgSFDhPB1zOa0gtQV70gL6RqAJYWkdzBHxEjaMFV9g31gDMqKUbFdhYgd+5hXjPMC1SHapqgW2Q/7w1EEe2me+MvDeGK2qrWpo+qAtNmK6RAMmNjpKQDeDPsG2hyHkssQ33ilmnBv1oFpx3Cy2ppt1SB47hZ4mgp1SqoStzLncm5MsZJPk3OKhyxy5GPyhfDrTioHn16zPyRKtSdUDTVgnRqOkaSTsQBeJsbn3wx80uaOdPrMXTXrQuSYRp+HczTYGLEe22FrlfLBgAlWstSNXT0qoF7mf3jGzij1DeqwrdlmQ02FhfVsLHCr6W5P9gGRj1jNP4jSXFLA56cd4d5bz61M1VZQrU1y4ZidUqwBAAJgqTqafaRYYycU0+jSZdSrWZiA7jSIVVOklQQdZaYInTfzgdwLjVYVaqoKP4kBzUI02Gwnff9cd+MGsEWlUp0tJJKim4RT3OmJ1XuY7k+cBeu5ybMcHHp9zGDrKdNmpeom/Jcw0qdIUqgQMDErTtphYaxIBOkg2M9xE4XOD8xGmzUqVEutQkw14aZWTEQCFkn546UwKLdKMpibmV0nc+RePE+L4EcIam2YbWjMpJ6R3m4FwR3/wAsd4J1GKbJD2rXT/koDk9f49jKNy7la9Gnl6pCs9OowdabBz6dQAtZSdiAY9sFOdsgvTXX+IshRcBpsZIO0QdvyjAduC0Gpp6avRdhJCOZG0e3zkY68QD0Mowq1mquLgx1IPHeWO+1vGMTX/h1mlvS0OOTjA6kHt8OT/cStGuGsYgrggZz2mTI5CtXpaTmaARF0tSCAwsEaZjUdyJE74XcvwT1GPp0kdpMaC6tqBESCy6W9j4+WHrKZPItQVAECsA1zYyAd4t2xrfM06R00gC+mwp9TQP7TGy/QD3wy/4lpSNlFbFugGCPzz0+sB/iaonNjgD1zBnNnEjTRGdlWodMjtqsY7i4Hi0+4hP5i467BKpUBUqzGrUSASADYQLOAFIEGABjrxLOPmKp1LShezGSsgm4Nvmbzhb4lmZAU2FiQosABEgbSxjt4w1odLbpqwjcZPQfb4Rkaim7ccZCjhvj+uf71nSvTFdcwUuAweSTeRciY8fO+HziFTiGRoZerSzZfLuqkVPSWVJAKrUkmVIMarXtuRKXy3mizVF0y9UhbCQIBJvvA7xcgH5GzcGyYo5NMtmaqABNGgqG6O3qAgxIPw2gRN8aFu0EnMWXdtAI+HwiO3EsxmSzmhSdieogW2uxE2JA3JMRhH42UqV1pjRTBYBnEWE+28b/AKYZuceVmouopM60wPgWqzAgautPi6Co1QSStwdsMXJXIlCnS9XMK5dzIEw5gndu1M2gCCxBm0DFvFfwyrFQPbr8eTFvAXxd4yT79Pyi9kPtRzAUUq2Z0pRAQaKSOX07NLggGIOx8488b+0JHTUlR6j9jVI6fcKoAn3j6jDVzJ9mtLNU39FGV0Uuus9QiLF96iPcg7qQBYG6HwnlEViqpSLupKsqAltQJBDEnSB3kiIg4UfT1ON9jnHp2PyA5+sZ8ZkO1U59fT554jL9knDPWrrXPUzMXckXATb9/wD8R+XFH5g5QTMP69NvTrqpAYBSG7rqBBupuDvjBylwT0KbCxdjobTtKzKg/wAqGQT3bUfGGIZFkExpJ7rhZbyGYhc8/wBHyhWryBkyNcTzvE2qlapNcp06io1C/wAMqoK3A/aDjYPs3avparU0NpIASTBPckm/v2Pyw+8YIL0hpXWzmXAGohUY6SQL9Wnfxg9kclTpoGcgDyxgfvbBTcLCPD4469fyPAlRWR/0c+w4/TrI6MvxGgTlEp0TTjUFWioDrN2LE6t9xMDbxjvkeT8xmHZqsk9gsBRt32n5YovNVH0YrKob0urSe4/Ov1W491BxsyGdSvTWpTPSf2PjDVWo3DYQMjv6+8XsqIO7JwZ+c+G8cqopCq3pzH5iCdwDpIuP9DH3M8ckfENvyyT9SSSB9cc+E0gBLfDMkSfkLfPxffHSlVp061QldS6GUCx3jedhEibkfO+J27n2Z4jy27KvEABPTpzOfD8xoeWAYHqAM/oYjB/Mc0K3VogkAEKwC22ABUgAeB+uF/K8LapmKVESoqOqrq6iskDcRMeLYauZ/s0bh4p1ywr05ipK6VU9pEsdJHfyPfBdluQmcCA8ajG4oGPXnr+0Xq+easdIIVWNz2+ZJMsfmf0xqy3EFylanWpnWySpEg6gR9QIM2Ld8DM3l1lnWoqgmRTS4E9pmwwez/I70eH083WYhqlT4DYCmQYY2kEmDHg4o+kbmtsYPEKdbTaA5zkdu38/pGDL/afSdSWp1VYz8IMfqDI/XAenzjVq1SV0UiJCq0WHc3ET7+/1ImvxFSVCQzxpVKaEHx8KxJ+Y/XD7yL9lCtTatn6Z11Php6mUqN5YqQdR8dv2AqvwzT6KzxV5b35HyiR1VmpUow2qfTgxH43naUaVgFr2ML7kCQB9AB9cYeE8Uo0SZLb2vHYXke82+WLePso4ZEfdu8yalSf11bYVOKfZRWp1T92VHpkygZ9OiTsQdx4jDiXeYtkKfYQZqUIEALD3br8+IhcQ5mXTppkkf2jq/UEmfqY26e+B2XoNVDNLKly1ZxaYJAF9ybTJjVNr4tOU+zujl+H1/VSm9Z0JZtIISxgJItEzqsSfphO4byHnalMenSAWTDtWCiQYNgSY+n0xFZXlmPP9+kLaW2iutQB+Xx55M7fZJw4JmalXSs0aDFbz1MQinxtr/e2KhSyCKV1AktuSCbkm7ECBJnfwcKnIXAWytfOUncPU00CxUGBctAJuYkXP6DDXxbL1CaZp0KVTSDDMbg3sbgdxG/5trTm2Kr2be0arzWnrAHOPAxXytSknxJUSosgWPWpF+xkSMH6ZX1XEALT6RbYII/ou2MFOnWqVmWoi0g7q3xFyFDqYYjSFJaBAkR3vjNwt8362qaOh2P4gDKyzI1BTrBIN4JAMb4o6naqkyykZJEYOF50VYIizFDBLCCDaSqyQRcCRIFziX5jjNThnGMwEPRXpmpB2LqpYW99JX/eHjFOy/wCApqV6rNeRLKZMMdKAAAnqj5CTG+Ir9p+aNetRrSoMEdM9VwenvYTfYwDbUAHK1xnHSLucmWXlg+jkqTt1MKazeJZom5sJY3J2ucGslxEVqZMCRYgNqH0aBP6YSeCc0qKTUfVRHFgWgQbH88BgRAsbT5wWyWZVaZ1ZkMo7K1NAN+6tb6EYzqbU2cnBjViNnpMXEKgWut7Fv3uv6nb6YK8XDEIQrSJChaavF0kksYViLCO2q57T3j3NK0czTClCpaWC6X2WwDTpABJETf4ow55LmNsxRc01UaQHlm1CJF+jvcwNV9JxRLVrORz/ABCtS5UH+8ztx1x92EyttnYGBcSSLRGJnwnnduH1KiFdaGxUmIIiCD7iQR7DxjVzHx2pUJFQllBuCQBbcqgtYXk6iMKnN1CdFQfnAB/vLIP+B+owOu8tdvPGYxbojVUA0w1NK6VprqYCFAEnzJ3nzAkefGNPBuWKlYxoUsTJLMYAtvHkexP7YPc4cBp5PMIaKOFalYDUdbBoIkzeCCfbFM4Lwt9IarJqsAXNh2AAsIAAAAjxjbvwihs5Y/kBMVSXPhgYQfUmIHLvKgyuepVMxWRqaS09Vm2WZFhtf/PFJ4lxik6NS9M1dYjQVsw9+4H0wG5n4YgUncmdx2gzjpyVkGNIM5kt3P8AKLLv5AnCNmqtZtuYytCAboMyXLuTpOKjZGlK9ULrJHuAzsrEbwYwT5sz9PMUF0qXSS0iCCCpFxv3uInBniGURYYKQZ+ng4TshTRatUEwyjWL2KzDA9rWP1wv/kWoxXdnuM/pL+EjDOJ7pcbAIyuSy1KhUKgl6cWUiJkICD3M+wBkyOmY4Lm6I9QVy7CSwClCRadJDRIiwIIJJne2n7M+Ghlq5iP4tQ6f7oJC/wCOG6rWJeopU6UHi0/3tRBkdoESJxfL2DLdoySlJ2KP5iPkOcitPX1Egld9SuQbwAfHVEz4PbGbNZ7iDdeozvpWo6kWNtKkIDcGLwREm+F7gGd9SsaCTCZl60+2lUW/zn9sVQqtJU2uYi99toVpa9ltMG4wvTSa/IhPPOM9PhGLNqHJA7xQ4dzU2YD0HNTWB1PIhlMaSyAkKezRYE9psDz32h5rh7CnAqKpllYKqwS0hSo1C8QSW8Eee3Fqa5fjwVTCVWCN2/iqB/1kNgf9o2UkK/e0/Uf54hbW0+oVc+V+3oR6fGVs09dg4HYEfOGeWOOvnM1WzOWsxI1UmjVphF2Bho07SDYQVk4oOWz51MGUTcSrWJHsyiJ7SxxGPs3FPUqksHquadttIGpr+TIHytsTig5vNZennDlUpsEYAvWA/hm4JU7AdNyZAMmLHG94QbBx7zEZypxNnGOJvTcIlNmLMhckzoUmR8CkLcgzLH27jTw/PpTUqStMAHvrYG+5eFEb3pnAHn/N1qApJTzJ0U2V2l7lJ077kBiv/EfAj3xnPfdPSWjR9XLkq1fVsdiY1RG4Jg6Tb+1MihWxxKG0iGeL/d1SpXq1zWQHSEBMsCCAtRoBVWJnQIWwgEziWczZps7TWuw0RUCoIADKQg0j+7EW8Ypv2icSTKUkrGhqpVSKdWmwiVIJII2m0f02xMeKMcvWrIysNFVWVNx+G6yf95dLT3BnviWTNRYTkbz4M9ZzMMK7wxUSbgwD1ET7wBtvho4NxJ/ujqY/EVZLWbp9Q2gQTAvq7fQEllOVKVYB1dkLXIGllnzDAwT7Y1fcspRV6b1MwzP0mCV7GbAKCIkd9/mceS3gnieofUI1QTHIx+UlHMru1YEkkq5F/mYgbeP6dsPXI2p4pfnYGwGohSTIsQFOl2ux+hx15o4BQp5cVm9VgGU6apFgWUXAF7E74P5PLVEpAZZqVFIudMEWmbW/b/LEi9SAPSTfqN6kAdYvZ7lHMO5/BqAk9csq0ybSZkmDHYX+lxPOXLfo5emCQXNSWIsPhiAD2AAHkxiqZJCKetqpq6hIMQIN7L2/rib/AGiZz1KiUgYiWn5W/wAf2wPc3igCLm97Fwx6RhzecoZurQ9GqlQU2Zm0NPYAAx58Hxhn++ikCHDAD8xVisbnqAIFye4jEW5SzrZarUKgEAnyNpi+rbtsYnDvxzm+slOmzFVFRSykGdmKn/2x3B743H1HnORmIpo2PCQpn8i9SlUIrUqktIIgWIAIIEgse23bBvgaxTWF6dgJuYtEbDbucSzgXHHbNFWCsvSY6tzHVdxJAbudhYYc34rW+5+ummAwDhEuNQBEeoxneNsLPeC+QvOIQaaz/gnvNtbNfHOqWYMZ9O0TEmnuZPckx8sT7mfiBp1iVJGqm6mJ2MA7Edvn8jgpwfijZiuCzOfjXSzWBAU7CF87D/uv8yor5g0iLtChr9Nre0Emfcqowqlj26oMR2hnp8EFW7dY48g86JRyaU6lJyaYs9FfUV7yPhujHaHA+Y7dOM888PNFwtnCFVXQyvtAAIHyvNt8e8lynlsqtJKlUzVEKbFi0AEQd5ELIjaDuIHc68FzaOWSqStUneo6hTpJgemQhnew3EbHGw1ZrUn6wCWUWuM5GfXv+sx8mmjVzTvSptTEKultwfxCw3NlIRR7eIgUbM1QlL1HrmjTSdXUqr87qSTHYXsIGJByPw52Dem1cEEyaTwDc3E0zF4B6j8Uz2xv5gytelNR6DsEHxuTXIM3n1GZUteTT3PYYGVYHeBGWSuw7C4z6ZGZh4vmDmuIrmRKh69NqSMIZqasihvbYR56o+HGz7QqgNCQQbgWv3xmzXDnoulSu8OXU6Q2slJUhyfzMLoTYQABFsauK1FrBqa9RV4O8Dtfv9No84yrQ111diDKg/qcQ72Ip2kj/wAi/wAj8T9MqyqrVKDs6g2swVTtvso798P3DeJ1XrtmXU01JAUEqxIFrW2BuFPYkdsSvhlCrl6r1IIakRrWQZUgyI3MCZ9ie4xTOGcFGYyz5ikoKKDKiqdLjf4GBWCOxgY9VWyhMNPN3rmw7fWBuf8ANnNI2YYpOgUlFM2n1A15MiNJB+eNdDjDZuitN64BpKADMKAQunUAd4kk2mCBthW5hd6jpl1BdlstNFM3iSFUQBCgAW6QWiWGDXJnCqQ9Vc1Uo0noQaa5lSNQYWI1EAC0TBOL+Io57QRQkY7wyvEMxXoha70/QoLqf0wSsICSSTJ1GB3BJNhhX5jqs4NdZ11iVAN9WpmLFR2B1Kov2B74YeNczZZqS0zU9YC/3fLgHUeyn0yyhB7tc3K7AY+X+CVczV9etTZDOlKZBGgeIIu3bwJPxEnFHdWXHaWVSpz3mv7P+ZyqihVtVp9JnuOxH9PpijVmeoqmkbh1LRHwz1b+2AXHfsxWtRV6TClmqYGhh8MDamQO3veD5vIfIcfz2X/CrZHMFx3pprU/JgYjHm9TpGDlkGQe01K7QyjPWdftTzmqj6CAuz20rcmxiw94xl5A5jOhKVY3KSjfzr5+Y2I7EY88N43QYtmajzmCCopyDpn8oWNReQB9SAMYjlHyU5fN5Sq9En1KD0lZipIkqCnUjLJBj9xcr10sykBehhi4XgmOvHeMUsrlwqHpUaVEyfliVZnM+sSzgmTNv9bDb5z4xsfJVcxV00stmidgKi1JjeWZulR8t8UTk/kRaCl8yqPVYRpgFUHgdp/13OG6NKc5PEE9qqJKlyjoGYUqm5I6B/aFryO1wDafOGLN1DWyFDqSKbVqUkxE6agBBF4kwBtHfH3L5OpUqrorFdKhiumR4+X0w8ZBjToaWIbSSxJAkkjT2GAnUYzujqWMhBH94xJTwvLutcQrNYRFORYJB6oG4MGewIw88oZOo71aDLUVatFqZV0YKYB0NIsDt/TGXiSNUditU0gsyYnsPrv4w6cA4XUpKC9VqhjvAEfL/vgHjnerY/v0xOe1vMfWJfBeW6tOsGIZVV9TM8CTBBCqOxB3P/lZ5iC/7S6nKqNEws/ze48EfXFX4tmgoN8I3MPD1GUp5kqC1WqwJkg6JUJfsCyEA+anvjtHYWtLHoP3lL3NnLdTxDjZ+jncxTZAtUKIg6rAnv0wDbe1pJ2nHX7Ss8pp0kGuoiuA4G+4ABJiZuLHuMAeEcSTRCZsqANRRlXWNpIO0qL9SxAE2vgRxXjxzKLl1d2dWApu5QS0ksWK9GlRMAE2jxfZ8Y2ZCjk8d4n/AI/h4Yngcxg5Hdv9l66AFOort1E/CQTGnyTIHiJme7fks+3+zS9UKGpo2o7glSeo7RMajPk/PE35T4itGk+XdDAdlZgSVmZUBR1aiIuNwTe12FuIVqNFylSqtASZamE3iBqOnU2yi15+uCtaFOGOD0ghQbFyBwefrFbO5+kKRA1MTUVTvpSmx1JoMEKLmAbwPbBLO8Fp5bXVZpJBaBJ2OqwMLG5iBucL/MWs1XpB/WV2WpVjsbiNQuVUHSI3AJtBx14xm3TJpSqKNarBGqdKdgTJk6T5m8YymS7y+E2Ax+vf5Y7+3eNM9RfawyVH0z+/aLnGcx6lcvTR1ZkEEQpAiCSQSIvp7Wja2G37KeB5aqa/q0Z9MIJ1MAD16vhYDt9cI61dRLteOlRO/tAF9wN5nyTi3fZxy56WRoqRBcetU8ktdQfkukY2LXda/c9Pb1MSYK1zBegwISrcNop/CoZc7GFpgNbwwIJPjY48U8xlzVmtlkJaIqn8Xt0/GCwU3iJgzMXODr+kzNTQAMgkEFdxvYNqH1HnChlqTNmSJ6aVSosezek6f8PqvH0whY9tbZz17QqorDEMUsqisHprojXpCdFnYNfT7AD2x9ynHqdKqRUpaWFy2ouQp/MNVyvmII8YNplkQKGmT4UkD3MAgD3P+GE7n6kaKrVAko2n6NIg+0yPkxxzPauGLZ+U5UQ8Yj9UrALqm3nzO0eZxnqZm1omJgn+t8IX2f8AH6mZpim0kZYWJ/Mz2QH+4Nf/ABL4w+0sulMAMCxO50kge5IsB7n398HFhckLBmvb1i3xHitWjUNVsrTqARDoo13meokkfUAeWG+N1Hi9LNKr0mJAnVaCJEQfB7xj7zNk0Cdf8PUur2Usqvt4UlvmowK5IyLJQh41NWrM+kQJ9V1sOwhRipdtu3PPSW2qeQIbNRgAA5EWEgFfkR/kR88duHcRFXUpGmpTMOkzHgg91bcH57EEY7Z/O06ICsF6uxZVttPUer5DwfaVbmqjVpVFq5dyrwaZYfmWzLPntf5+cV3GjBJJHvO2CzjvFTl/idEKzySz+PadPyF8fOL81ooMt/3/AM/lhH4qmp6mjUpXUGZakBmkmdMRMTI77yO+floU3LishdSQPUP5N7Se7ewnC12kUEsSSPYcx3LKoOOsfuASahpZnpLxVEG8HsTsSCtx74oHEeMIo6Wt5xD85VpmqkZ4qEMI0q5VSYO0M1hOk32+eNnDqtavWVHrNXBNlZSiOAGPxo0gQBt3NpiSJtKzjjj5GV3cx4Sv9+qFAxWiv8SoP+lP7Z87Dc9gfPOXGaC0DRYDQVFNUHjZVX5Wg/XAOrljQqMaFR8tRkCrSVfVFNiJOjWQ0HcTE3i/TjdmMrl2ZKGXBzFZwWetUZboQViB8CzchVmAd2jEppAOM4A+OTI3knpzE/McnNSVXp5jrP8A7bJqu1oBF2JBj4b415PghognO08xRqrsfTZka9grp0qPbD1xvlauQj0KFGl6YJiivp1D40VB1KR283BN8d+Q+Zq2bV1Ip1atE6XZpXWL6WAjpkC4jcGwnD1b2IfK3PqAPuDKXJ4leG5XuMn7RBds7lMwatHLVl9VVaWpliw2uFEpMbNBiPmdmZ+9552WpNIJDEZghQoMwRTF6h3GokAwbbjDDx3M1Ktdky9EtB01FJhEeR8JJCnpMQDuAYF5HUMwKVVKWeylM6oRS+hrE2hjaJMFRGkmSYNl7WZjvA83uM/cQ9alUCAAAD5/eCEpUMrdT69YmzaVdp/3Fm3vtbpwNzXB81mWcafTcANFUFWaZiAb9jcx8pk4pNChSy9VVqD/ANPUtTLCPTaT0N7EyATcGxmZGfmmgPSFajc0rrIIMd0INwLAjxII7YgWvjxM5PT4e2O3vBBFXyge+fX5wHwXlPLU+H1c76rVq1OkyqrKEFGow0joBPUC1mJjuBN8VjgqgUl07QAPkLf0GItzS5SHpNpTMqusDZh/EX6hlBntfycNvJ3PI0CmwZtvhibwJKkjvF1JHsMXfUmza7Tk0hCHYOI4JVZfVOsVWIIBCIL3ElgbgRMe8AHC7wenUSvVZgXDsh6TJtTXUYJkzpFh8gDbBDinNFJKZCGRpBGlRpAIBEEsE2I2NsIvKHNn/qax0/HVsA4AAOlQbreIEkedsRdcrHI7SatNZtJxxKdnafrNSdVpOnYsrFhcg+w3Fj/anbAP7R2DZesouQAfkRJH1x84vzdURFK6RrEidZcWmCsJpMdifHmMJlLiZrVnD6pZSnV7jUth0i6mwHfvgF+pLrtA6Q1OjfBsPSMH2PUx6dfy1afoBA/ph04wR6ikrRIX8zuQRGqbARaRv5PjEq5M442V0GOlixOwM6oETY7NYxPm16bluPUMyyqagvYUm6NR+TgFu3TcW74Pp7wrEGL3Ut/1jieON5wVUeOqnpZRAJ1kqdiLaRBud9xAEn+4QoJtqUAs2g+7sbn8x37kfPGbmvmWkiFQ6llMkBtTCO2lZMn3gDucZ/s+4l6mUpNpPwCSBInuJ9jbE2WqX4PH/sotbBMkQ/xalVLIVNMKBMsmpgRqmLwNxH+9jHzAJbT40z84P+EY1cV46lEXbqIkKvWx+gsPmxAxP+Ocx1qpii2iDJAIZzM3djYH+yNvJtAtXdvUViE0+ncncBJm3LGfKGqFYhrkKbnftsTgjwDibjKacuirWV1psxEyajACJ21QZMTCgDa93fIrTRAKReTBhZt89ShTYmb9rYj2b4WtLjq0qZhWr6yt7gAVASNvi1R8u2N/IsGWAyOeJnlyowDxNPNH2c1cxTfMhgaqKOhVhWCjZQLgxtczt4wh8u8wtlnGoa6Z+Je4B3Knsf64/TWWoBacLAOkmSSBc3uLibiR5x+ZucOGDL57MUhEJUYDTMQTIAkk2BAv4wbT/wC9Cj8+kEx2HIloyfDsvUTVRYulSnG8i/UpI3GxEdp98Y/su4Eq5rNPA6XFMW8CT++n9MZPsiZnyYkDSrmmCWYn4g0AHpUXO28Ths+zCmDl6tYf+7WqP/zED9gMZNte18CaFVn+tj8ow8U4gKZRQJLGIAY/ppU33N4FsQynx5+H8WzfpbuatNRBI1FpSwPZgMVvjXBqS1FZfU1sT0irUWbySdJkC9zNumLwDKn4vlqucUinp9MkPVJd2rAWmEBN4JklpJvO+JYKBmH0wzlQM9P3lH5TyyUqKJd2A33LH8x+pk4BfbCab5Gkwgn1YUgg/lfVcW7DHWjxmjSVjRo1mJBF6dVVg79TQBsBvsThS5x40c2tNH/Dp0pbStT16jsbFmgkKAB+Zv5t5gLogAzmHVW8TcRxGwZj75wqlVJlmXqP9odLH5lkJ+uOWSeeHgsAC4YmCSSZCktq7ypxn5FyzLwmG71Hj5BiD9JnGfhnEg1NaAB+BjqJH886QB2h5k/pjMssI8RR6yBXnB9IC4rlmqZXJoASdbqB3IXXAH0Fvpj+4JT9OquplEECCSGHUkyGErABt8/bGvM5wDLUX2OVrgOP7Lal1fLqB+hw/UnepTD0WpggSdYtHme0YhrGAxj1/X9sQyXFAQO8ROMhnUaevTEwVaPw6f8ALCkggzAA3iL4XuAjRWaWA9pkk2iAN8WLOcMRkVq9KgTpAJ0glm8yex8QcL3CK61atdaZ0FH0gqBbpGwPbt9MV8XAKgZhl1R8MLjpMnEeGuyghXCiCGFOoRYuNnBJlNO/v4AxmyPK1XWGKsgWJYrpEKZhFJ1Ek9za5w98Jy1Xq1Zk1FDmVAAEwLGf8MceZ+ILSoOxMWOBMxx5YJdS4Xw+0ledpNFMRYDUfkWqGflJExgzytnmDCCYDU43idUmJvsN8auSqNPNZcJVBLU3ZZEqymZsdxYi2xwx/wD8bo06lMNVriT0sSoUH3YLbBWbzbO4MINUvhFCImc1ZstTHVZtEkOzA/goRLNDMD/M28ybzgTybngjQwBCnVtfpIJ+Y0zv/wCH/O8u0aruqV6pInUSocWt8RXwO5wo8B4Cpq5kLURRTfSzOCSAQL2IHc+MEDjBXv1l01FfhhCO0N8ZZvTKyxjTq61YmJptJSATCBiLRNxOFtKTltVIRAIJEqNxA6u9jihZLhFLMNpGZdnWSdNNVBkKxI6O+kbkyRjUOUKAM1A1U/8AyNt8gIAOB528+sinWitNmOYcz2c0gDS5aSQVfSPkxmY+QO2JznKNOpxSmyKxzaEljqikV0MQCbtIBFwt5FryO3HPtXymgNSd3uRamZPsC5AG+5DfI4R+Cc/HL1q1epRZ6tQiCTEA9iSvgKLAWXHrUqcL056Ty5YZ6y808waK+pVKhQpLtEKoAkkySdNt/lj81c38aGbzteuLLUclR/ZEKv10gYbM5zpU4lRqfedSorLpSk0U1C9TGoPiqEiwkwIYgSIIjj/A6j0VrIgKpq1NYWEdjFrMQB2BhQBh7Sac1Z3dTAW2gkCOnJme9DhdMUgWqOHYtpshYtsD8bQAJHSvc/lIjkTj+bo0tNCuEU9RSqgdZImQR1CQNoF43JGMPK/MVX7hVoU1ANNW1sB1FGkgE9lBLCf7SzuMNXKYpUeHpX9PUwIBW0OSQCP8Qd/pIxlGrNjhuMTSWwVIpADZ7enx4Mxcw8fr1lIrZpvgHqJSpLTkaiILsQ2m4tDXLdMY7ckcCJQ1GqmnRLHSQxIXeJJjpM2YiJiYkYa8zwjLZvKtUqIqwCxBWGS1o8ADuN7/ACwI4dRR+HUA0xFggMfMke0AD3OOFYXzdZZ9YXARBt9en8Ttxj7NPUperQqQQp0ioikEEb/DKmNmuRvvhRzHAEWir1arM5Gk0wI0VafkLYwoYaiLyTN8VbhTsnDtI1MyIQARBJA2AsTfY2/acTXO8RCLm/wW9YKG1MCSqvTCwx7WE+8jCerXGCo5zGNNqLGyrHIH1jHycs8PFPvTH7MocfuThO4BSdcwIE9dh3iCrn2A3nvGGnk7LumXFUghWTSo31Qx6vYAWHnHnhuYSnQqMAAS7y0AEx5PeNsYruFZx1zHQ+0MB0MDJkqZXNa7hyaZH9mAbe+pp9oGPvJHHWCtlKxKlkIpuw+NTKhx52Ox3GMlCo9ULSUgPXYtJ/Kv8x9lQaj+mP77QOItWC5bLZalUpZddKVdWqr0gSU0MCF2J+LyYxoaTRveGz/cRC+4VkRs5/5kpU0p0wwEFYv4sJjsNzA7YU1r0OH5ujUpVzWpZhYqOwiKkkyOwUqwiCdjJwF5H4Vlc01Vc5VqJUQSpJsQIBuZMgkW7yMH6vJlZaq0imXbLxqL1QacqD/7qLDzJ0ioFX4hLbDDK6EplG79/wBpU3IVBB5HaUL/AGvRpUGcOIYl2JIiTH7WwB4A1Litb8Vx6KGVpmxrR390B3G5723TuUcnlaXEWoVKy1Sv8KWLUSSAYEsQHXYTMx2aMeadGtkuIVKLuZY+oj7dfU6tHYtDKR7nzga6IUvufkyQ4sU7TGjnCk3DeJ/ef/8ANmyNZ7JVAgz41Aav+Lxh2yWdD0iwgwuodwbTjVm8rQz+RiuoNKrTDNeNJ3kHsVN57RibcPo5zhdNqk/ecnqC06qXMGNJgxKknTqUkT7HFNXpA58ResHTZxtMeeI5sUsrqqAK2gahEQY8dvlhCy1BshxKl6llztEO0/8A1BOpfoCP1x95xz2azWUeoimmtMy6NIqx50xIHufBxk4tnP8AaeSyRFaiubpSNVSqqEMGAkg9Ta1UGALnA9Ppgyvu+Hw7/tCOSACPnKrwhUWs6rTRQKavKrBMlgZttb/z2x8Y4iqG574Ust9oZytP085SelUXpLBSVaO6uBBHscdOWK1HijValXURTIUUySu/5jBmbER2772Emma7C9h3kFgmWMnnFuWmqM1ehSIoimK0wBpIgNTI2LSCY8fMY8ZDKuwYkCKwanEQCQZUpOomYYTffY92zLcJfNZKrTraqRRzUo1CNIET2EdMC47D5DCAK9aiw1hkRKgaOxYFbA91sSALY9dTqltrOTgg4/aZF1JrcL1HE98QyZoxPqKNXSWXS0qVPSZIJhhAEDYkAjDoeeKApAEOzsSukrqqggNBIBCwSRYGGJNt8B8xTomk4WtT1h9dMq5EKQQVaU+WxFpE2AIitQ0qKzVS7LJBCys7aZNyDtbT7eR1Ws8UquIDU0Irdc+k+8mgjOlKkor06oqQuy+mzyF9ioIHsMNnJ/FtOX+6im7MHKkreSCBfV8ItN9sKPBqlRsw1QXIXQWHkjqubbapJO1z3OCXDOJJTzxD1GAqXNRXghgLkzaCP5r2m04T1NuLWIHaadVW6tdx7/T/ANlhRmXKMutJMrDsBuD8NlJJEkzEfrhJ5YrPUpBBlvUSfyQQbQSWkaTG8XHtaPHMfFqVOkDScVahBAqsCTpI6upW0JAYXN4MfmkJ/BedK2XUDV+HBWFC291kTM3g2Pf2SZ2ZfLHK9Oqk5/OUDNUXy1IFy6zFNVeqssSbABZgTc9gCZwu8YV6VZ6FGotVsyQGEb1NTHSDPwLPUeyiLHC/W5jNdwFDVajEKHquNInYQAAvyLR7HD9wLgtLIocxWqLUzDLBbZUH8qC0D3geAAN1L7GUDec+36fSMAKv/OPlDfEqy5TKLTmRSphQe5gAfWd/rhXyfAs3m6NMU6f4Rks7MFDkkk99WiSRqAMxbG7iOWXMZJs9WZWogqadPVYj1FDGoR7SNHbvew5L9qeVTh/oU/U9YUSinRC6iCBBm0EztjtNoQBvs6mLWXt0QdIT5H4Gvo1a5IqtVqNSVivSyJZrfyFvyn4oE2JGD+Y4Y4UByKlIQShVRp0wQUhRpKkAiLWGO3JmVWjkMqDACUdRJ2uSxJxkXmd6a1BXpMR+V6JauhOxk/FS9w4VR574eCtyE7dosSOrd5yHLtNcy1bQjOoQIYkBj1eoBESALG248YOpw8gBqj6xMkECwNjFtiCQRsQT3gjLlKwIDysH0+qQR/DAsRY7Y18SruFT0+5MnWqj6yp1LvIEG/6V3Mz4zO2gCQ/7TODpQrVKYGl6TAo0fFTbYHyUJWD4LeBAzjHEXZMrXk2iJ7FTdRN4BmB/hbFC+2LgIrFatgRTCgzsQGMeDItHeRG15lQpmpkFAHUK2kW31RF/m37++HLsGtTK0MVYyrcLL5vI08sZWirMGMEmpDkqqrYMgBEkmJj2xl5s4FXGWFIV6npABdBUIogjSCAxDLMLa4IBuMPnA8uKVNQFLCmFoiImEGmRJE3BPm+Mec4yzZlUqKopkjTKt3/mLqAT0MDEj8RBNpOeAzDdHEt2thfjEbgfEjmcilEma4L5dyd/TgdU79Kxtc6PfBHjfIuT9D8LLupWJaWDReTdipIsYIvBA7Y7cptlsqlRhNSo1T8UQoCEWALk6QCCCBOomQFJEYes9xGmHVOiHAnUSrQdoGm5AuZIiRiVQ9h1nNaVbK8D6fKRTLo1P1MjXbWjKTSO4sJgHwRcY5fZvxo5bMVAT+Qofcqywf8AhOGL7Wch6TJWUAGmVNv7Jj/DE1zFQrWcp3uI8f6Ax2nXYWx35+fQn58SLCHwTG/J5TKBel3d9M2JUSf96TG9pGFriNBGqaaakhAWY3a/YHUYAnf/ABNsYjx6qKYUACT8YsxFgAb2He3nDh9n3AhVU1K2o0iTpT+c7EmIOm2nTMH6Y29RfQo2quCe+AJ57S6W3xN7t06DJM4ZFqTZRIpFGiC8iIjchgB9DPtgRnapruKVK0EFmYBQuw11CohY2E7d4sAy8S+zw06LuK1fpHTTML0ztIntFxHywd4JwrK08un3bV+KsuDfyCGB/MDI9o98Av8AxNdh8Mc+/wBobT/hm2zfYc88Ygvlbg2VVvu+ZRvSYdLU3Zlci7a2UBr2ICwvzsceOfMvl6no5ahQNCkhLIyppLOwE777AXuT9MEsvlxkgCxL0GMFvzJJnYfEB8gfnYYK8y8MomgFRtSuNQkyPMg+CJH+jjGFzspI+frNnYA39xJtw+iuWzCVa6/eaYPVTqWFrAxsSvYNI7YrI4Xwo00zC5bLsKl1Ippf9oEd/GETlrlivnwXV4SSBUK6mNipA1CPm8Ek2BsSc3OHAa/DyKlTSUZpmmBTDgklqbKPiYSCpmwDeMMBbQpUEZ/vaCsdXbJz9ZRc/wATyXpim1GlWoMYYU9BVewJWwG9iDI3tvgJxjknKq1lqPSqpKB6rzTIMEQzTvcEgkEEYC8QoUy60smocOgZyGgFWvpYqZDQQYHcxsGxm58omgEejQakiEakNQvTfuFdS8qQNo3Gr+XA9t1gIyAe3HScCqEEZx3jhwnOU8lTpZdKA0fmeo/xsdz8JEnw0dgNhhZ+0vljLU0TMUVWmtV1FhGkyZsLCIMj2t77+FZyhm8pNKwIIeleabC8DyCJIj22JOF/jnF6lWll8prJqrWqGSb/AAJobb3fySQR3xXR22Naabuo/MQlqgJ4id5VeU+Ih8tTTT1KNAVz8QnvvJgm15ERN4KJQpUA1RoB3ZyAPp7X7DcnuTie8k8OV11VGarpYONK6QQZK69UiYvpXsVbVfDmvGK4qOKhVwol1FOCkyUI3JsL3M9o2xq2U4Y7ZnrZkczLl+H0nei5pIXYa7oCwlUBkR8RuSd98EOJZegCoZaYcCQCFnT1dj8MHUZjzYxhA5c4xWqNnKdSo7ek4qVChEsAnaREEiYhfh7bYea/CmNJXIauUSabFyGNiQNTEqZk7gxOBjT4bcTLm7jAEVucKqOV9RfzaUK3sw0eOmNQABM/mtF5jy7XSkhR96ebpE27A3/6CcPWaydRS9QVXZkRswlNxoQgK4KhFYkOjCJYmGK7qdTT6mwOcVl61qQ5EAEyWUTFtYk321XwxqUAr4ldOSX5n6IyrVAiekqVE03GrS8+RPSQRtJHmcZuM8RQ0oqK9JgysPUpmAQykSyyhFrw22FPKZPN0CoyrMyASFZZBGo3VSLDSYhGUTBMTf3zBxTNvQYaqSbhjGgpsLlqzgEyYhZsdjjM89a+ZYypV38rcxj5Uy1NmNRfTcSXRkACrqJnQossmZbczc2sZrZWqaoIcFDsugWsB8UzvJ+sdsT37POaqFDK0kYuG0BYFNmBglQQVJiT2Iwx8S5tqFdNCm5L6oLACYAmFVi53FiU33xUPtJJl3UscRb+1nPoy1KYksFJmLbkxO0wJjxfEmbOemyuRIZAP2X/ACOHvjwUs1Nm11X1FmDAgdLALa2qTeBA6QLDCNR4ZVrVDRpqXKarDxIv/wAwGCafOciXtXau0zLksqajSDEEBR7mwAnx/jj9B8pcFVEUdqahfmR3+u+JLyrRqUqyUdCqrHWzgyWCwUWbQobSxHcgE7AC35ZhTpAd4k4Jc6WEFYrWjJndA3Meb1CqmkgIDcqReCPimDIvECIFzjPyPwlVoJb4pc/U4F5vKVdLpTSn1TLa2m1hIIgneYAkxt3ZOCgogX2A2iALeT+s4WtXFmR0xDo2UmLmxEYvTAHwSRf6HaO8bk2O0Ym/+0Ki5avTk/hkKnU0j1TpgL8Jg6iJI3P0pXMNGGZtbHUpMM0gXGw7dx9MS3JsH4hQpN8DVkLe+kuR/U4rVgaggdMc/SWbJqlk4HlVymSCppGlAq6mC+BuQQCbm8icK32o1NfCA1S7CopEMG/mA6lABiewvH1w8Z9qLUjrVdCiSHAgR3vbz++Jn9oNHLPlyFakl51Lp3AkLAvf2w/Tzz7xVvSevsg4f+DraSWMyf5VGhR9IMYO/aLpbJ16RUtppepJVt0hwdQ6YtpI3ub46fZ3lNGTpx/KI7/63xw+0WkKOTzNU1an4iemqF+ks8LpCx41HfYfPFKsNbn34l34XEmX2ZZ7TmKlLs6Ei+xX/ME/oMdOP0D99VgWUxCsNPxmdIOq0G8z2Bxh5OoNRzw1iCEbYg79O4kGDIPuCNxGDPNtVQtQRNXWjraYCh/84+R72hYqR+I5Hp+8MCP8U59Y3ZLmB8vlyuk02FQLR0EAugQD8SzKAOmJF9o7465TmF1zGZNbNilS0JVLKilif4YE6TsFkwLSdsK3DK/3ugKy6Q6EI6lNRKn4SO8ESh3uDtacvE+IqwrakKQwHS5UKiTZVqJrAEAFVbcrOPRBEZczFywbE58vcTFPiOYQVxQWrqpqyAGSGhQQQYBLEz4w1cuc0mkmWdwK0IC2r4gFEdOolQBtIF4FxtiejJq+XbNlj6gcBaaC4UQXZo2BDWJtb3wx8u1mqVfw9SKKg0GFMkmQAWKpBgdCgggRBGB0FXDZOZe1WXHGI0Z/KvXpO1Wt6qms8MjlD6bKhansQSYQBepSY37zvJZdUzzpRbUFQ6L3aRMSYEwxvAxROK8QemzUkBNOkADUIs1QmXg/CVAVV8Era2J5xPKvQNHMn+GXKtYhuoA6iDfSyghR4UdzhXVWDbt9Y1p1OcyvcxZmqBlkp1RSI6mIudojta5FjPygE5/tCp0xlU1KAXUrKsNI0gkafNwDEeZvgHwfMiiVer6zU90ZWLUTJmTpGoduk/8AfHTnLmJWoO9SnUpuCQiPEC0BlH5QDqAPfST3xneODnb34jX+M42+3MHcjml9xNUoaxpuy6IO25v+UR382gzh3yL06uRNZCykAllmApG6kT2ggEme+Jn9mnGFFOrRLlTUYwvYmAfM/TuB7ThypcXfL03ovS1IZGouNOlgbiLqSTe9jN7YPvGdpxAtSWyVBzntEvidJaVQGmTDAMNUW3t9GBEz2HjDL9l3CwlKrmIhqtQhSd9C/wD7av0HjC5xhfvFShlKQjZQsTpklmOokkwImfB2xU8plFpU1poIVBpH+vffEUJ3h9XaSAG6/n8/jJbneIJleIUl/IFki9pO3/L74cs9zYtSdNRdAi2oFv8AhXq/84lXNKac44jTAXdib6QbT89u2O9GsxWOw8fIAWB2tgLjwzhYWlBcfNHHIcwtVzCqT0LLeJP5RA7D3ufbbD/S4itKmXbYAf8AaO5+gOIUa7U6g0kqSCLGDf6iMEKPEGb80bTFifn3P64A27rGV06s20HAEolXjP3gVWgiG0XjaARYbC5tJ897SjitdkzO5Uh+lgepSNJDD5E+R3vh15bzRJZSPiQMfYra/iQf2wG4dQRuI1lcAwP8v88doV/+jmL6z/WhAh3J/aTnaafiDLVbWbU1MmDEkGAO5kCPG84TOa+YamarCpVKsR0qlMNpVbExq6mYzc7eJ7NnDKWXzbNS9ILpJEkR6m4HsLCSBc9ovhW41wdaVdqSCTrVi8kle0XubkH643GWtRuT4TIWxi21/jHfgf2l00pKlLL1nYDcrpQRtLDVA+mFXmTmivmnV6zKSCRSSnJpU2js21SqbAESqyDPbBDK8spmSKTVmLx1KSJUDv1AzNoje8xjPmuXxk67eov3g1DCmwdXNwQNrnvaIG2BvWtSlq+SPrLLbvYK/GYv5bMNlqoldLaCIJ+E+qTv3gfqMOHCclSzlVDmAw/BZ4FiSsbeLEkW7eJwvjSucoeqwJn8SbCWU2taAV29xjfTLvmU0rHpHpRbSx+Fd9tyT4Bxnlg1qFRzjOfljEeC+RgTx6fOfRxFaGdqqKD1cpUh61JV16QSQwtEAnqBBEGCNsHauVy1fMNToZfMPT9NXC1S8sSxjVrbppLEwxBa24iD2QyqZKhUc9TkF6jd3aLAe09Kj38k4+8GytKlSZsxTbMZhzrqQYRCY6RLAEjabwABYYnU3MiisHk/aUqQMdxHScU5foJSegEei1cFSSF0uYPSGUsAYmF6Zi22AXLmfyuTpinUy1c58kolRV1i5ZQ9PW4VSwBB0iZB8YYMxnFqq9NQyCYCtuh3RhcizQbH+mMmTzOopWHQWSYaIBL1CDY+Da9g2EavxArWzHjHB+0YfT7mA655nrN5l6kNmqZpUxZUadJ7A1HUaB4CkKomPkt865f00eiZNKrTLUpuaboQSk/yxqgdpgWOGyvxSoilqhFaj+cBQCB3sLMB+vzwmc2KEovSDalpslaiZn8NxsD4BUD5EDFKtR453A/34HpiXarYMTzyLzQlCiwzL5mkCsUmRJQ7i8qQ3iNsL/E+JDMVASVZVGplUMFYwBPStiYA2gADffBkcZzb8MpZShTqRqb1KgUxpmQoaNjJ1HwAO5xmz3LmdULmPXNSpTAiCSQB2UncDbTtvjTrrpzuBGf71ijM+MET3wQ0vvqIlPRSzCaSpqaELLN1ci4MAzCmSRbu28w8co0CKOXoL6ydCW1tJvqBvO8zvsNgYWM3yxVz60szl6dLS6kurMFX1B0sFvJveB7ebi+IcuLlqAdqjLXgTTZVIa8dJi4i8327Yq1SPZgnn0z1lhY6pgdINqZjUPVWqfVDSVMhheQytN77ixEzBuRY+SuZDnMqrt/EU6H9yIv9QQfnOIY7yZ2OKF9kWa68xT7EK4+kg/1GHV44i1nPJgvNg1c3VICEsAwBEiwiP2icGODcu+oNVWnTA8oSCf8AhMYXsjmB94Ug3YMpJ89sO2Z4gmWyyJI6VA/QYx7t4wO80kI7QBzJkaSimqxTAYkws+N/PzM498J4IlVuisxBuegSPqRA/TAWhxc1syCfguL7bE/vGKFwlQtJGICygJAECSBgVu6tQO8IjAnInSnk6eXpkLI7sSZLe5P+owh/7XKZuoyLq12PYkWnSfp+w8YN8z8fn8NOpj2+mE6rV/hO10kowG4vNz5N2EbYJoldD4neC1G1htaUDl1XQF2BBa+kkGST3MWMkGQTcxvhL5tqFc2SZkwxUbKZB377E3HjDFneIrQyk+p6wrEFQx3CN8MqCG6wDuPhuInAilyzVq5Ktm6rFSFZ6awOraWPtAgR2HiJ0wzMOkRKIDuBhPLBFzVOqlib/HBbVO8+5kg+Meue80rEVadZelRAA6gwYxEWAnye2MvCsvWrUArUg6wDrdgo+n5va29/OBubzQFZaVILVa4AUdOtjYCfii/gSe0TjvHVsqBnvO8HBDEwdWro1YVJL9IZj5eNrAWk/scVHljl9aNNapOurUUOWPbUAYH9J7+22FziXKNPJZLU4D1WYBm3AJR4VfYNF9zE+2HjIH8Cl/8AbT/pGJRAvM53yMCDc9nQ2coUSNSoDXqL5i1NT7a7/QYbcktGkiiqLMO4ME7RI7m5whcu1RV4nmXOwYU1+SC//MDh+znECulUSoxF5GkL3t1Hfb8pifeyS4svYt24+8OcpUMd+YvcwZMerNOAHBie1lIn5H+hwI4IiwoqERr7+WYhFjv0gfufJxt5qzzAh6uhFYkBZYmWkCTA2BOw7b4DcEyqV82A7oKYIAQnSSICxpMEaoM+FhPzOMKmjFpz06/YfrGUYsnEduKUKI1KhXXTEugidNpkd4BB9pHnEu4jki+apZY3XUac/wDxk6iP90qY+YxXHyB9Sp+K5VQx9MgaRqDSZBjq1GLDb2GJ7VpA56k3cB/+hjgeqQUWbl6lT9R0lqG8RSD2MYsvlKrAFNCJ8KA7mPFx9AMZvXZarI2zhtakmA4VmVwD3bSQTbaMb+M5ylSoUlasKbaTCmkKmoSsxIMNOkSMAuI8cSu5dSAyoWYhlMlIJF4eWhhDKpubYKmiSgLZX17+475gzabMqek08tcN100phmVI1QpIF5a8e2PHHODJXosh7CQHZSymCRdWazAEQTIMeRj+4LxtaCISCx0pAkAG20ncnwoY+2CFCm+mr/6daIILnpKm19iSQLKOrTPV0jBEoD1FiORyD79ZDOUfHYyHZvLFHKnscG+S+NjK1mdtmQr9dSn/AAOOfNuW01j74FCIv8/2xoVPvUPFLU2sVhOpkggJ1dQggjtjBm+IVKnxsWjBDiH5v9eMDItiiebky9nl4E1cJy1QsKiQShBgnfDBxPnolNKoQ2xnt+mF3hp/E+YIP6Y85xR6pt3xz0q/LdpCuVHEIUsrVenVqujs0SrK0FbHt3HfGPhdVXIo1TCOfj8Exc+2H7hCDRsO+JpmBc/XFxgiVJIMaM7yeMvZqusNJC/DtMEiSSNxhw5VzJzOQqUXMsoalJ/lKnT+kx9MBuKVmKgFiQFUgE//ABDGv7PPhr/3l/o2IBPiYJlmA8LOIr08jn6dP0mpsA1hcKfoVuR2v53GPdHhVOiIq6TUO6kEFfkPbee/vho4xUPrNc2YR+2A/Nn8Wl8x/UYAbC5K++IVUCAN7Zmivxg1sk1GqxJpVVhib6StSJ86SPqIxjfjuZpIGSu/QohWAjSBaxEG2OXCqYLvIB+Hce2BnE26ag7BwAPHyxUWMx256QhrVRnEJ8s8WalUDFrzqJ/tEyZ/XFJq8zggdDkmTYiBtuxIgHt/qZBwNiWIO0i3+8uHipUIUQSLgWPuMI6mxtNble8KiLdXzP7mPibVSAyqqEgEa9ZMlTeAFAgG18F+WOE04ptqqLHXpFRtMggjoJKx8gMJ/HGPq0f7+G/hbkU0gkdGLJezef1nNUFAURr4txyKTC2phA/z+WJtxDNhc1lztLMp+qsP8cGKzkqSSZM374RuIOSuWJJJ9Tf9cKq51FmW9x+Rh1rFS4EqefPqooLQm5A3aYEFt49hv9MAuL16BC0mUGIhQJhZvMfCsTHkxY3x1y9U/dyZMgGL7YA5H/8Arau7aiT3J6rk9z741UuIp3RA1/7cQzyhoABUR0LuST8ItJJt7YYeI8V/DYE3YR7x7neBfCbymxFKZvoXGji9QijIJBJEmd8K2WlfKOp4hxWGbJ7RT5tIcax2P+v64A5Oj6jQATA7fTB/O/wm/vf5Y58hqPWqW/J/iMaGkHl2xXU8Nmf/2Q==">
            <a:extLst>
              <a:ext uri="{FF2B5EF4-FFF2-40B4-BE49-F238E27FC236}">
                <a16:creationId xmlns:a16="http://schemas.microsoft.com/office/drawing/2014/main" id="{1D1BA26E-37F5-41F6-831A-9E0535F13B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8440" name="Picture 10" descr="http://www.travel-images.com/pht/nether65.jpg">
            <a:extLst>
              <a:ext uri="{FF2B5EF4-FFF2-40B4-BE49-F238E27FC236}">
                <a16:creationId xmlns:a16="http://schemas.microsoft.com/office/drawing/2014/main" id="{7EE6DD20-F3DE-4C6F-854F-0FDA9E1F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20938"/>
            <a:ext cx="26241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http://upload.wikimedia.org/wikipedia/commons/thumb/e/eb/Dutchclogs.jpg/220px-Dutchclogs.jpg">
            <a:extLst>
              <a:ext uri="{FF2B5EF4-FFF2-40B4-BE49-F238E27FC236}">
                <a16:creationId xmlns:a16="http://schemas.microsoft.com/office/drawing/2014/main" id="{1001BF09-AC64-471E-9CC5-F8B0A98E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5888"/>
            <a:ext cx="2095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111309-3399-47BF-B118-6F074CD4A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013" y="3357563"/>
            <a:ext cx="6172200" cy="8683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 </a:t>
            </a:r>
            <a:r>
              <a:rPr lang="sl-SI" sz="6000" dirty="0"/>
              <a:t>HVALA ZA </a:t>
            </a:r>
            <a:br>
              <a:rPr lang="sl-SI" sz="6000" dirty="0"/>
            </a:br>
            <a:br>
              <a:rPr lang="sl-SI" sz="6000" dirty="0"/>
            </a:br>
            <a:r>
              <a:rPr lang="sl-SI" sz="6000" dirty="0"/>
              <a:t>POZORNOST!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81FB1B-314D-4518-BEC9-0DE23711E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6308725"/>
            <a:ext cx="6172200" cy="6667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  <p:pic>
        <p:nvPicPr>
          <p:cNvPr id="19460" name="Picture 2" descr="http://1.bp.blogspot.com/_UWNxrjd_gV0/ShrgQQqPJCI/AAAAAAAAAio/PEbOcfzdtfM/s400/Netherlands+-+Tulip+Field+with+Windmill+(pbesoo).jpg">
            <a:extLst>
              <a:ext uri="{FF2B5EF4-FFF2-40B4-BE49-F238E27FC236}">
                <a16:creationId xmlns:a16="http://schemas.microsoft.com/office/drawing/2014/main" id="{919AE0F9-D43C-445A-B6AB-7ECB109B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0"/>
            <a:ext cx="22621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http://www.visualphotos.com/photo/1x6238299/Souvenir_clogs_Holland_B33-261432.jpg">
            <a:extLst>
              <a:ext uri="{FF2B5EF4-FFF2-40B4-BE49-F238E27FC236}">
                <a16:creationId xmlns:a16="http://schemas.microsoft.com/office/drawing/2014/main" id="{FFA49325-9C47-408B-8E74-252109B7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628775"/>
            <a:ext cx="22685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http://www.old-picture.com/europe/pictures/Windmill-Holland.jpg">
            <a:extLst>
              <a:ext uri="{FF2B5EF4-FFF2-40B4-BE49-F238E27FC236}">
                <a16:creationId xmlns:a16="http://schemas.microsoft.com/office/drawing/2014/main" id="{CA730749-33D5-47DE-B46B-DAA96024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41663"/>
            <a:ext cx="2268537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http://www.hollandhousing.com/graphics/nether2a.jpg">
            <a:extLst>
              <a:ext uri="{FF2B5EF4-FFF2-40B4-BE49-F238E27FC236}">
                <a16:creationId xmlns:a16="http://schemas.microsoft.com/office/drawing/2014/main" id="{A0D6B922-DA7F-448E-9943-90FBDCB1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68863"/>
            <a:ext cx="226853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1F4F64EE-25CF-49E0-8402-9B41C975CB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3" y="0"/>
            <a:ext cx="3600450" cy="487362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sl-SI" sz="1400" b="1" dirty="0"/>
              <a:t>Uradno ime</a:t>
            </a:r>
            <a:r>
              <a:rPr lang="sl-SI" sz="1400" dirty="0"/>
              <a:t>: Kraljevina Nizozemska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b="1" dirty="0"/>
              <a:t>Glavno mesto: </a:t>
            </a:r>
            <a:r>
              <a:rPr lang="sl-SI" sz="1400" dirty="0"/>
              <a:t>Amsterdam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b="1" dirty="0"/>
              <a:t>Lega: </a:t>
            </a:r>
            <a:r>
              <a:rPr lang="sl-SI" sz="1400" dirty="0"/>
              <a:t>SZ  Evropa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b="1" dirty="0"/>
              <a:t>Prebivalstvo: </a:t>
            </a:r>
            <a:r>
              <a:rPr lang="sl-SI" sz="1400" dirty="0"/>
              <a:t>16.570.613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Zastava: </a:t>
            </a:r>
            <a:r>
              <a:rPr lang="sl-SI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rdeča, bela, modra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Valuta: </a:t>
            </a:r>
            <a:r>
              <a:rPr lang="sl-SI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evro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b="1" dirty="0"/>
              <a:t>Meje: </a:t>
            </a:r>
            <a:r>
              <a:rPr lang="sl-SI" sz="1400" dirty="0"/>
              <a:t>- S in Z Severno morje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dirty="0"/>
              <a:t>          - J Belgija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l-SI" sz="1400" dirty="0"/>
              <a:t>          - V Nemčija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sl-SI" sz="1400" b="1" dirty="0"/>
              <a:t>Upravno razdeljena:</a:t>
            </a:r>
            <a:r>
              <a:rPr lang="sl-SI" sz="1400" dirty="0"/>
              <a:t>12 provinc, 467 občin.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sl-SI" sz="1400" b="1" dirty="0"/>
              <a:t>Uradni jeziki</a:t>
            </a:r>
            <a:r>
              <a:rPr lang="sl-SI" sz="1400" dirty="0"/>
              <a:t>: </a:t>
            </a:r>
            <a:r>
              <a:rPr lang="sl-SI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nizozemščina, </a:t>
            </a:r>
            <a:r>
              <a:rPr lang="sl-SI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frizijščina</a:t>
            </a:r>
            <a:r>
              <a:rPr lang="sl-SI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</a:p>
        </p:txBody>
      </p:sp>
      <p:pic>
        <p:nvPicPr>
          <p:cNvPr id="9219" name="Picture 2" descr="http://3.bp.blogspot.com/__jk2XPMRI7I/TL_fSCrN_0I/AAAAAAAAAY0/g8VHb6fJl2M/s1600/netherlands-politcal-map.gif">
            <a:extLst>
              <a:ext uri="{FF2B5EF4-FFF2-40B4-BE49-F238E27FC236}">
                <a16:creationId xmlns:a16="http://schemas.microsoft.com/office/drawing/2014/main" id="{A7BAFC4D-9FA0-4CFB-BC8F-E9BF50470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5888"/>
            <a:ext cx="316865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mrvpn.com/wp-content/uploads/NetherlandsFlag.gif">
            <a:extLst>
              <a:ext uri="{FF2B5EF4-FFF2-40B4-BE49-F238E27FC236}">
                <a16:creationId xmlns:a16="http://schemas.microsoft.com/office/drawing/2014/main" id="{88EF9603-3E7C-4342-9D66-C8E0E900CD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3314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Slika:NL - COA.png">
            <a:extLst>
              <a:ext uri="{FF2B5EF4-FFF2-40B4-BE49-F238E27FC236}">
                <a16:creationId xmlns:a16="http://schemas.microsoft.com/office/drawing/2014/main" id="{2241DA31-D69C-4139-AE7C-399B01FE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95750"/>
            <a:ext cx="2362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1EC2D8D-26D5-4B54-A37B-7815885679CB}"/>
              </a:ext>
            </a:extLst>
          </p:cNvPr>
          <p:cNvSpPr txBox="1"/>
          <p:nvPr/>
        </p:nvSpPr>
        <p:spPr>
          <a:xfrm>
            <a:off x="6011863" y="4508500"/>
            <a:ext cx="2376487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b="1" dirty="0">
                <a:latin typeface="+mn-lt"/>
                <a:cs typeface="+mn-cs"/>
              </a:rPr>
              <a:t>Prebivalstvo</a:t>
            </a:r>
            <a:r>
              <a:rPr lang="sl-SI" sz="1400" dirty="0">
                <a:latin typeface="+mn-lt"/>
                <a:cs typeface="+mn-cs"/>
              </a:rPr>
              <a:t>: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80.9% Nizozemcev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  2.4%,Nemcev, 2.4% Indonezijcev,  2.0% Surinamcev, 12.3% ostali 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62F4BCE-706F-44DE-9296-B63A07FB3C07}"/>
              </a:ext>
            </a:extLst>
          </p:cNvPr>
          <p:cNvSpPr txBox="1"/>
          <p:nvPr/>
        </p:nvSpPr>
        <p:spPr>
          <a:xfrm>
            <a:off x="6084888" y="5516563"/>
            <a:ext cx="2159000" cy="481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b="1" dirty="0">
                <a:solidFill>
                  <a:srgbClr val="000000"/>
                </a:solidFill>
                <a:latin typeface="+mn-lt"/>
                <a:cs typeface="+mn-cs"/>
              </a:rPr>
              <a:t>Članica EU: </a:t>
            </a:r>
            <a:r>
              <a:rPr lang="sl-SI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od 25.3.1957</a:t>
            </a: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DD1AC-73F8-472F-9243-21E82D64D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788" y="233363"/>
            <a:ext cx="647700" cy="66246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 err="1"/>
              <a:t>amsterdam</a:t>
            </a:r>
            <a:endParaRPr lang="sl-SI" sz="6000" dirty="0"/>
          </a:p>
        </p:txBody>
      </p:sp>
      <p:sp>
        <p:nvSpPr>
          <p:cNvPr id="10243" name="Ograda slike 2">
            <a:extLst>
              <a:ext uri="{FF2B5EF4-FFF2-40B4-BE49-F238E27FC236}">
                <a16:creationId xmlns:a16="http://schemas.microsoft.com/office/drawing/2014/main" id="{4C1D77D8-FEEF-4DA7-A85D-FF9B12C40092}"/>
              </a:ext>
            </a:extLst>
          </p:cNvPr>
          <p:cNvSpPr>
            <a:spLocks noGrp="1" noTextEdit="1"/>
          </p:cNvSpPr>
          <p:nvPr>
            <p:ph type="pic" idx="1"/>
          </p:nvPr>
        </p:nvSpPr>
        <p:spPr>
          <a:xfrm>
            <a:off x="827088" y="3429000"/>
            <a:ext cx="3816350" cy="2897188"/>
          </a:xfrm>
          <a:ln w="9525"/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4" name="Ograda besedila 3">
            <a:extLst>
              <a:ext uri="{FF2B5EF4-FFF2-40B4-BE49-F238E27FC236}">
                <a16:creationId xmlns:a16="http://schemas.microsoft.com/office/drawing/2014/main" id="{9CF8D664-617B-4767-B08B-53EB01333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9925" y="260350"/>
            <a:ext cx="1524000" cy="4956175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/>
              <a:t>Glavno mesto Nizozemske</a:t>
            </a:r>
          </a:p>
          <a:p>
            <a:endParaRPr lang="sl-SI" altLang="sl-SI"/>
          </a:p>
          <a:p>
            <a:pPr>
              <a:buFontTx/>
              <a:buChar char="-"/>
            </a:pPr>
            <a:r>
              <a:rPr lang="sl-SI" altLang="sl-SI"/>
              <a:t>Ime je dobil po prvem jezu na reki Amstel</a:t>
            </a:r>
          </a:p>
          <a:p>
            <a:endParaRPr lang="sl-SI" altLang="sl-SI"/>
          </a:p>
          <a:p>
            <a:pPr>
              <a:buFontTx/>
              <a:buChar char="-"/>
            </a:pPr>
            <a:r>
              <a:rPr lang="sl-SI" altLang="sl-SI"/>
              <a:t>725.000 prebivalcev</a:t>
            </a:r>
          </a:p>
          <a:p>
            <a:endParaRPr lang="sl-SI" altLang="sl-SI"/>
          </a:p>
          <a:p>
            <a:pPr>
              <a:buFontTx/>
              <a:buChar char="-"/>
            </a:pPr>
            <a:r>
              <a:rPr lang="sl-SI" altLang="sl-SI"/>
              <a:t>Hiše so živo pobarvane; v pritličju teh  hiš so majhne trgovince in coffee shopi </a:t>
            </a:r>
          </a:p>
        </p:txBody>
      </p:sp>
      <p:pic>
        <p:nvPicPr>
          <p:cNvPr id="10245" name="Picture 2" descr="http://3.bp.blogspot.com/_HvK99z-tzXM/TFwl6Xo_VzI/AAAAAAAAAKA/vINkIfGy2q8/s1600/amsterdam.jpg">
            <a:extLst>
              <a:ext uri="{FF2B5EF4-FFF2-40B4-BE49-F238E27FC236}">
                <a16:creationId xmlns:a16="http://schemas.microsoft.com/office/drawing/2014/main" id="{D6C6FA3F-F1B7-453B-AA75-55A35DB7F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5923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http://www.erikhenne.com/images/Amsterdam%20houses.jpg">
            <a:extLst>
              <a:ext uri="{FF2B5EF4-FFF2-40B4-BE49-F238E27FC236}">
                <a16:creationId xmlns:a16="http://schemas.microsoft.com/office/drawing/2014/main" id="{D2A1818F-3A10-45C8-8230-C7549015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30718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http://4.bp.blogspot.com/_9M9yKRI9XVw/SwU3Arl60bI/AAAAAAAAA4c/LJ28ylTcXkk/s1600/25487_o_61490.jpg">
            <a:extLst>
              <a:ext uri="{FF2B5EF4-FFF2-40B4-BE49-F238E27FC236}">
                <a16:creationId xmlns:a16="http://schemas.microsoft.com/office/drawing/2014/main" id="{FE0893E8-DCE7-439A-96F1-64DB9A23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2387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http://www.euccan.eu/images/f_amsterdam_01.jpg">
            <a:extLst>
              <a:ext uri="{FF2B5EF4-FFF2-40B4-BE49-F238E27FC236}">
                <a16:creationId xmlns:a16="http://schemas.microsoft.com/office/drawing/2014/main" id="{24891CC0-507C-4205-B336-AA7CAEC31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 descr="http://2.bp.blogspot.com/-Rn0Mjh3ZGqw/TqcKcgBO27I/AAAAAAAABsU/ajUv_Hb3NJo/s1600/bikes.jpg">
            <a:extLst>
              <a:ext uri="{FF2B5EF4-FFF2-40B4-BE49-F238E27FC236}">
                <a16:creationId xmlns:a16="http://schemas.microsoft.com/office/drawing/2014/main" id="{A033CFAB-EBBC-406E-A2B8-6B741F63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28432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244181-D359-4CA2-95F7-DAA5AC6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754062" cy="37973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HAAG</a:t>
            </a:r>
          </a:p>
        </p:txBody>
      </p:sp>
      <p:sp>
        <p:nvSpPr>
          <p:cNvPr id="3" name="Ograda besedila 2">
            <a:extLst>
              <a:ext uri="{FF2B5EF4-FFF2-40B4-BE49-F238E27FC236}">
                <a16:creationId xmlns:a16="http://schemas.microsoft.com/office/drawing/2014/main" id="{B0BED020-9B75-4235-B6F3-C27D407C66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5650" y="5876925"/>
            <a:ext cx="2160588" cy="779463"/>
          </a:xfrm>
        </p:spPr>
        <p:txBody>
          <a:bodyPr>
            <a:normAutofit/>
          </a:bodyPr>
          <a:lstStyle/>
          <a:p>
            <a:pPr fontAlgn="auto">
              <a:buFont typeface="Wingdings"/>
              <a:buNone/>
              <a:defRPr/>
            </a:pPr>
            <a:r>
              <a:rPr lang="sl-SI" sz="1800" b="1" dirty="0">
                <a:solidFill>
                  <a:schemeClr val="accent6"/>
                </a:solidFill>
              </a:rPr>
              <a:t>Kraljičnina rezidenca</a:t>
            </a:r>
          </a:p>
          <a:p>
            <a:pPr fontAlgn="auto">
              <a:buFont typeface="Wingdings"/>
              <a:buNone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85FD1552-878E-41E8-8B48-CC6392DAC2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31913" y="2852738"/>
            <a:ext cx="3043237" cy="576262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sl-SI" b="1" dirty="0">
                <a:solidFill>
                  <a:schemeClr val="tx2"/>
                </a:solidFill>
              </a:rPr>
              <a:t>Mednarodno kazensko sodišče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sl-SI" dirty="0"/>
          </a:p>
        </p:txBody>
      </p:sp>
      <p:pic>
        <p:nvPicPr>
          <p:cNvPr id="11269" name="Picture 2" descr="http://www.up-rs.si/up-rs/uprs.nsf/0/E6B16BF0E22E8D7BC1257957005A5763/$File/V_2011-11-29_DELOVNI-OBISK-NIZOZEMSKA-4_STA.JPG">
            <a:extLst>
              <a:ext uri="{FF2B5EF4-FFF2-40B4-BE49-F238E27FC236}">
                <a16:creationId xmlns:a16="http://schemas.microsoft.com/office/drawing/2014/main" id="{1F166682-DEAE-4CA0-9407-0114D8264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36734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3.bp.blogspot.com/-baBfCCAGyH0/TWFM8pzxiEI/AAAAAAAADR4/RvccqD3W40A/s1600/P1120515.JPG">
            <a:extLst>
              <a:ext uri="{FF2B5EF4-FFF2-40B4-BE49-F238E27FC236}">
                <a16:creationId xmlns:a16="http://schemas.microsoft.com/office/drawing/2014/main" id="{FA218B5B-DE88-44A8-95FC-B7BDACDF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4225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1.bp.blogspot.com/-0MXt38O6k-s/TWFM7l9sToI/AAAAAAAADR0/zh6CK6XxR5k/s320/P1120514.JPG">
            <a:extLst>
              <a:ext uri="{FF2B5EF4-FFF2-40B4-BE49-F238E27FC236}">
                <a16:creationId xmlns:a16="http://schemas.microsoft.com/office/drawing/2014/main" id="{FA6326D0-5EA3-422E-9240-EC8879C6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4479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upload.wikimedia.org/wikipedia/commons/thumb/8/82/A_square_in_the_center_of_the_Hague.jpg/250px-A_square_in_the_center_of_the_Hague.jpg">
            <a:extLst>
              <a:ext uri="{FF2B5EF4-FFF2-40B4-BE49-F238E27FC236}">
                <a16:creationId xmlns:a16="http://schemas.microsoft.com/office/drawing/2014/main" id="{BDD64B76-D1A7-408C-A3A7-E83E9F973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08050"/>
            <a:ext cx="3063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8B2AB-274C-4137-844E-AAB73351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0" y="333375"/>
            <a:ext cx="442913" cy="626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/>
              <a:t>ROTTERDAM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2D5C9377-4684-4D36-A41B-F9CE02EC090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4365625"/>
            <a:ext cx="7570788" cy="1882775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12292" name="Ograda vsebine 3">
            <a:extLst>
              <a:ext uri="{FF2B5EF4-FFF2-40B4-BE49-F238E27FC236}">
                <a16:creationId xmlns:a16="http://schemas.microsoft.com/office/drawing/2014/main" id="{513AD9F4-8D5C-40DB-9A18-BA63D79B62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3" name="Ograda besedila 4">
            <a:extLst>
              <a:ext uri="{FF2B5EF4-FFF2-40B4-BE49-F238E27FC236}">
                <a16:creationId xmlns:a16="http://schemas.microsoft.com/office/drawing/2014/main" id="{D79646FB-C2B5-4909-89E5-87C1973125E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12294" name="Ograda besedila 5">
            <a:extLst>
              <a:ext uri="{FF2B5EF4-FFF2-40B4-BE49-F238E27FC236}">
                <a16:creationId xmlns:a16="http://schemas.microsoft.com/office/drawing/2014/main" id="{E4E7F1DE-AE66-4F58-B4BD-B9477FDC0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12295" name="Picture 2" descr="http://www.world-guides.com/images/rotterdam/rotterdam_map.jpg">
            <a:extLst>
              <a:ext uri="{FF2B5EF4-FFF2-40B4-BE49-F238E27FC236}">
                <a16:creationId xmlns:a16="http://schemas.microsoft.com/office/drawing/2014/main" id="{EA1BB4C9-A040-4646-A0A7-B2354F4F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325"/>
            <a:ext cx="267176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http://www.snp.com.cn/Photo%201%20Back.jpg">
            <a:extLst>
              <a:ext uri="{FF2B5EF4-FFF2-40B4-BE49-F238E27FC236}">
                <a16:creationId xmlns:a16="http://schemas.microsoft.com/office/drawing/2014/main" id="{E93C030B-B384-4A58-8F71-DF5DA5DB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39608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http://albedabusinesscollege.webs.com/airport.jpg">
            <a:extLst>
              <a:ext uri="{FF2B5EF4-FFF2-40B4-BE49-F238E27FC236}">
                <a16:creationId xmlns:a16="http://schemas.microsoft.com/office/drawing/2014/main" id="{EC27F22A-B425-4D24-9918-14135FA04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836613"/>
            <a:ext cx="37623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8" descr="http://planetgreen.discovery.com/travel-outdoors/images/2009-01/rotterdam.jpg">
            <a:extLst>
              <a:ext uri="{FF2B5EF4-FFF2-40B4-BE49-F238E27FC236}">
                <a16:creationId xmlns:a16="http://schemas.microsoft.com/office/drawing/2014/main" id="{5A1FBB08-4417-4C64-8848-6FA15EED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292600"/>
            <a:ext cx="36449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DC7CB-594E-46A7-952E-AD78EB03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b="1" dirty="0"/>
              <a:t>GOSPODARSTVO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9DB6C409-6640-4E07-8E74-9AD325935E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1200" cy="4873625"/>
          </a:xfrm>
        </p:spPr>
        <p:txBody>
          <a:bodyPr/>
          <a:lstStyle/>
          <a:p>
            <a:r>
              <a:rPr lang="sl-SI" altLang="sl-SI" sz="1900"/>
              <a:t>Visoka industrija po 2. sv. Vojni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900"/>
          </a:p>
          <a:p>
            <a:r>
              <a:rPr lang="sl-SI" altLang="sl-SI" sz="1900"/>
              <a:t>Poglavitni pridelki:</a:t>
            </a:r>
            <a:r>
              <a:rPr lang="it-IT" altLang="sl-SI" sz="1900"/>
              <a:t>žito, krompir, pesa in vrtnine </a:t>
            </a:r>
            <a:endParaRPr lang="sl-SI" altLang="sl-SI" sz="1900"/>
          </a:p>
          <a:p>
            <a:pPr>
              <a:buFont typeface="Wingdings" panose="05000000000000000000" pitchFamily="2" charset="2"/>
              <a:buNone/>
            </a:pPr>
            <a:endParaRPr lang="sl-SI" altLang="sl-SI" sz="1900"/>
          </a:p>
          <a:p>
            <a:r>
              <a:rPr lang="sl-SI" altLang="sl-SI" sz="1900"/>
              <a:t>Pridelava rezanega cvetja in čebulic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900"/>
          </a:p>
          <a:p>
            <a:r>
              <a:rPr lang="sl-SI" altLang="sl-SI" sz="1900"/>
              <a:t>Gojenje šampinjonov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3316" name="Picture 2" descr="http://image.24ur.com/media/images/600xX/Oct2008/60209238.jpg">
            <a:extLst>
              <a:ext uri="{FF2B5EF4-FFF2-40B4-BE49-F238E27FC236}">
                <a16:creationId xmlns:a16="http://schemas.microsoft.com/office/drawing/2014/main" id="{15FDC888-D742-4554-989A-7133111C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765175"/>
            <a:ext cx="1422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urbanstandard.rs/wp-content/uploads/2011/09/Krompir.jpg">
            <a:extLst>
              <a:ext uri="{FF2B5EF4-FFF2-40B4-BE49-F238E27FC236}">
                <a16:creationId xmlns:a16="http://schemas.microsoft.com/office/drawing/2014/main" id="{28D5544B-00EC-4B91-9C28-BF65F750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68413"/>
            <a:ext cx="29114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ttp://www.svarog.si/biologija/econtent/images/48/7604/glive_gojenje_7604.jpg">
            <a:extLst>
              <a:ext uri="{FF2B5EF4-FFF2-40B4-BE49-F238E27FC236}">
                <a16:creationId xmlns:a16="http://schemas.microsoft.com/office/drawing/2014/main" id="{9B532DF9-21B0-4FD3-9B3E-6B0545F4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26638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http://t2.gstatic.com/images?q=tbn:ANd9GcSZCwvT-yJiy7_6SBQuxBQ8mhWiVjJc1HWI6DIvuSDrX_PcLolU">
            <a:extLst>
              <a:ext uri="{FF2B5EF4-FFF2-40B4-BE49-F238E27FC236}">
                <a16:creationId xmlns:a16="http://schemas.microsoft.com/office/drawing/2014/main" id="{037071F2-3B8C-4F70-96E5-C6B1C506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84763"/>
            <a:ext cx="2181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 descr="http://www.okrasnivrt.com/rastline/cebulice/images/siljenje_cebulic_02.jpg">
            <a:extLst>
              <a:ext uri="{FF2B5EF4-FFF2-40B4-BE49-F238E27FC236}">
                <a16:creationId xmlns:a16="http://schemas.microsoft.com/office/drawing/2014/main" id="{42D4A616-5371-4F95-A219-4FE0E79D0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228123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 descr="http://picbase.turbosist.si/slonep_galerija2/vrt-okolica/zelenjava/01.jpg">
            <a:extLst>
              <a:ext uri="{FF2B5EF4-FFF2-40B4-BE49-F238E27FC236}">
                <a16:creationId xmlns:a16="http://schemas.microsoft.com/office/drawing/2014/main" id="{A274A010-DFDE-4313-8E8A-8137DD4B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644900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725728-DA40-45B3-A76E-60605245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1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AA7CB7A3-BAB1-4D4B-8914-0C9F1EEA90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3538538" cy="5924550"/>
          </a:xfrm>
        </p:spPr>
        <p:txBody>
          <a:bodyPr/>
          <a:lstStyle/>
          <a:p>
            <a:r>
              <a:rPr lang="sl-SI" altLang="sl-SI"/>
              <a:t>živinoreja in mlekarstvo (holandski sir)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/>
              <a:t>Ribištvo (predvsem sledov, skuš, trsk, listov)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r>
              <a:rPr lang="sl-SI" altLang="sl-SI"/>
              <a:t>Royal Dutch/Shell, Philips, Akzo Nobel, Heineken, </a:t>
            </a:r>
          </a:p>
          <a:p>
            <a:endParaRPr lang="sl-SI" altLang="sl-SI"/>
          </a:p>
        </p:txBody>
      </p:sp>
      <p:pic>
        <p:nvPicPr>
          <p:cNvPr id="14340" name="Picture 8" descr="http://www.geatv.si/e_files/novice/zanimivosti/zdruzeni_narodi_davek_na_zivinorejo.jpg">
            <a:extLst>
              <a:ext uri="{FF2B5EF4-FFF2-40B4-BE49-F238E27FC236}">
                <a16:creationId xmlns:a16="http://schemas.microsoft.com/office/drawing/2014/main" id="{17F17100-19D3-471E-BEED-D9F3AA3A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28400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http://t3.gstatic.com/images?q=tbn:ANd9GcQP-bl8hFWZqv0BTcnzJudKxUxbdaYFuOpt9ORrDyKuTsyN9-pm3Q">
            <a:extLst>
              <a:ext uri="{FF2B5EF4-FFF2-40B4-BE49-F238E27FC236}">
                <a16:creationId xmlns:a16="http://schemas.microsoft.com/office/drawing/2014/main" id="{3C407B46-F495-48AD-8126-0FE201F7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12509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http://image.24ur.com/media/images/600xX/Nov2010/60562089.jpg">
            <a:extLst>
              <a:ext uri="{FF2B5EF4-FFF2-40B4-BE49-F238E27FC236}">
                <a16:creationId xmlns:a16="http://schemas.microsoft.com/office/drawing/2014/main" id="{9FE4DEFB-FA35-43E5-B927-B1008202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92150"/>
            <a:ext cx="15700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Shell logo.svg">
            <a:extLst>
              <a:ext uri="{FF2B5EF4-FFF2-40B4-BE49-F238E27FC236}">
                <a16:creationId xmlns:a16="http://schemas.microsoft.com/office/drawing/2014/main" id="{5C32FFF9-83AB-4087-888B-7D975D5B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013325"/>
            <a:ext cx="16827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AkzoNobel Logo.svg">
            <a:extLst>
              <a:ext uri="{FF2B5EF4-FFF2-40B4-BE49-F238E27FC236}">
                <a16:creationId xmlns:a16="http://schemas.microsoft.com/office/drawing/2014/main" id="{FFE3968A-E22F-4F1A-8064-4A5D60B7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29733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Heineken logo.svg">
            <a:extLst>
              <a:ext uri="{FF2B5EF4-FFF2-40B4-BE49-F238E27FC236}">
                <a16:creationId xmlns:a16="http://schemas.microsoft.com/office/drawing/2014/main" id="{2DA05DAC-C8C1-490C-867D-64DFEA34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65850"/>
            <a:ext cx="32718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Philips logo new.svg">
            <a:extLst>
              <a:ext uri="{FF2B5EF4-FFF2-40B4-BE49-F238E27FC236}">
                <a16:creationId xmlns:a16="http://schemas.microsoft.com/office/drawing/2014/main" id="{2A538973-F9F6-4A01-B149-420ABA7A8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381750"/>
            <a:ext cx="24495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http://t1.gstatic.com/images?q=tbn:ANd9GcRQPwKTVvyp8RCo3gZftnHwDXP8B3J3a_IrRBFLDzH9MNPmBip9">
            <a:extLst>
              <a:ext uri="{FF2B5EF4-FFF2-40B4-BE49-F238E27FC236}">
                <a16:creationId xmlns:a16="http://schemas.microsoft.com/office/drawing/2014/main" id="{22111A2E-81B4-444B-84D2-5C213EAD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30241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http://t1.gstatic.com/images?q=tbn:ANd9GcTZ4AAVw7LaFeHpJhoustFxjlu3BJfx0lLg2zI4IoC1HNFEzguL">
            <a:extLst>
              <a:ext uri="{FF2B5EF4-FFF2-40B4-BE49-F238E27FC236}">
                <a16:creationId xmlns:a16="http://schemas.microsoft.com/office/drawing/2014/main" id="{2C17C06B-6582-463D-87E2-7E4E20D4E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3764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6" descr="http://t2.gstatic.com/images?q=tbn:ANd9GcRNtQUEIY6WpE-xvxESIDHJ1aIZmQLUGE21CjNR_7Xh2eEcGI_T">
            <a:extLst>
              <a:ext uri="{FF2B5EF4-FFF2-40B4-BE49-F238E27FC236}">
                <a16:creationId xmlns:a16="http://schemas.microsoft.com/office/drawing/2014/main" id="{B437C44C-A77E-4DAF-B47A-0981831E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84538"/>
            <a:ext cx="914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9" descr="C:\Users\Uporabnik\Desktop\images.jpg">
            <a:extLst>
              <a:ext uri="{FF2B5EF4-FFF2-40B4-BE49-F238E27FC236}">
                <a16:creationId xmlns:a16="http://schemas.microsoft.com/office/drawing/2014/main" id="{60C8E9F7-112C-46B3-A401-2B50260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221163"/>
            <a:ext cx="6731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1" descr="http://t0.gstatic.com/images?q=tbn:ANd9GcTlATcWwhT5y-7WfXOGQZ2V2QkA-XJzWk4C6PPKw0Op6QW-3zNe">
            <a:extLst>
              <a:ext uri="{FF2B5EF4-FFF2-40B4-BE49-F238E27FC236}">
                <a16:creationId xmlns:a16="http://schemas.microsoft.com/office/drawing/2014/main" id="{7E405407-7986-4E91-9466-BF8D8E76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78500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7E687A-D769-4AC7-8A3A-41471C519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613" y="333375"/>
            <a:ext cx="6172200" cy="1101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ZNAČILNOSTI</a:t>
            </a:r>
          </a:p>
        </p:txBody>
      </p:sp>
      <p:sp>
        <p:nvSpPr>
          <p:cNvPr id="15363" name="Podnaslov 2">
            <a:extLst>
              <a:ext uri="{FF2B5EF4-FFF2-40B4-BE49-F238E27FC236}">
                <a16:creationId xmlns:a16="http://schemas.microsoft.com/office/drawing/2014/main" id="{568F14CA-23B1-46E8-BBC7-59DFA8484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613" y="1844675"/>
            <a:ext cx="6172200" cy="1371600"/>
          </a:xfrm>
        </p:spPr>
        <p:txBody>
          <a:bodyPr/>
          <a:lstStyle/>
          <a:p>
            <a:r>
              <a:rPr lang="sl-SI" altLang="sl-SI"/>
              <a:t>- MLINI NA VETER</a:t>
            </a:r>
          </a:p>
        </p:txBody>
      </p:sp>
      <p:sp>
        <p:nvSpPr>
          <p:cNvPr id="15364" name="AutoShape 2" descr="data:image/jpeg;base64,/9j/4AAQSkZJRgABAQAAAQABAAD/2wCEAAkGBhQQEBQUEhQUFBQVFBQRFBYVFRAVFBcWFBUVFRcUFBUYHCYeGRkjGRYVIC8gIycpLSwsFR4zNTAqNSYrLCoBCQoKDgwOGg8PGiwkHCUsKSwsLCwsKSwsLCwsLSwsLCwsLCwsLCwsLCksKSksLCwsLCwpLCwsLCksLCwsLCwsLP/AABEIALcBFAMBIgACEQEDEQH/xAAcAAABBQEBAQAAAAAAAAAAAAABAAIEBQYDBwj/xABEEAACAQIEAwYCBQoFAgcAAAABAhEAAwQSITEFIkEGEzJRYXEjgQdCUpGhFENTYnKSscHR8DM0gpPhJIMWF0RjorLC/8QAGQEAAwEBAQAAAAAAAAAAAAAAAAEDAgQF/8QAKBEAAgICAgICAgEFAQAAAAAAAAECEQMhEjETUSJBFGEEI0JxkeEy/9oADAMBAAIRAxEAPwD1qKcBQinhascVCFGlFECgKEBTqVEUDDRilSoAVKlSoFQqNClQMdQIpTQoAVY36USGwLWzuQbyn1sMjH/4M/3Vsa89+kfHAY3AWn8FzvUufs34sE/IMfupM3jXyLD6PxGDJOk3G15l2CLo23StQrazHzj/APS1QdiLBt4JAeVsz5vEuocqddQdRG3Sr9U1mPnEdB1XQ/OixPs70DRoGtGBUKVCgQDQNGgaABQo0KdiobFNNPNNamFDCaBNI0KDIjTCKcaFaMtAimNT6a1aFQloURQosZY04UIpwFc50ipwFACnUWAopwFAURSsAxRijSoAEUCKdQosBtKlSosBUqIFKKLAFeO/SzfniVhZ8FlPcZnuN/SvYq8Z7c4B7/FMTdUA28OLFtyWUQXtjKAu51J22ob0Ux/+j1Dhl9WtI6QFuDvNCV1uS7b8p5i3lUxB6dfIr/DQ1U9lABgsLlI1sWzoYB+GDs2hkncVcIsHbr5Ff4aGkZfZ1ihFOpVqzAyKEU5qFOxDYoGnUjQKhkUIp1I0BQwimkU+mmmBzIpsV0oRTFQyKWWnxQimZo5kUxhXUimstOwoYBSpwWlRYqJ4p4oAU8CoHRQBSNOrN4nt1h0dlIclWKmAscpImcw00/Gk2ajFvo0Ib+5mnZv7isv/AOYGG1BF3T0n3jWuw7e4bebv7n3dazaKeOXo0fee3X8Kdm/uazbduMKNS7gTHg8t/wATT17b4YrOdv3DMkgbfOnyQvG/RoM9ItWfbtvhP0h/cPyFEdssKdrk6xoja9TSckHifovp96U1SntZh9OZpM/m7nsenQVItcatFc/MqDXM6XESBtzNApc0Hjfos89LNWZxX0gYFDAvi4dBFkXLu2/MoyjXzagO3uFie8Ijc5Lh3PSR/WnyQvG/RqDWF+kvi9pbDWVIN0xcaAJVVBMlo0J0HnS4/wDSNbFrLhWm40guwYBB56jU/gKpeA38AcJffFvbLzczG4yd4Qq6lAxzNpMRuaUpPpFIY6XKRb9gO0to2beGuZbLKqpaXVUuaAwquTDAzyz8hW2t2cvlv0kfhMV8y3eKHFugQFVthRqRIJ+v6mBXpD9tblzDoBirmHu2rbjwC6t4gLk7wnVSdRInzrSb6l2E8d7j0erUIrwhO3HFDMYgn5W9PuUfjU7C8X43cXMLl3JElz3SoB5m4wCgfOnyRjws9ooRXitrtZjASLvELhj6thFuE+11gtoD1DN7Go+O+kHiDjLbu9yu895bu3m/auEBQPRFX50+SF4We40K8APbTiM/51v9y3XP/wAZ48/+uf5XU/CmmvYeFn0HQJr57Pa7iEf5678rw/lTl7U8QI/zl8+1wn+Bp2LxM+gDTa8CHHuJMQFxOJPs93+VA8U4pP8Aj4zePHiImna9h4me+mhXhavxaRNzGj1/6s6TBMAa1e9mrPERjrPeXcW9kXBmNxcUqFehKk6A+R2609ezLxNHq9KKVKgmNIphFdCKbFOxUNFGiBSoCib1p4pnWui1EsCuLcPtne3bPuiH+VSIpUARG4RZO9m1/t2/6U08EsH8za/cT+lTxSikO2QbfA7AIIs2wRtCrT24RZOvdpP7IqZFKhpByfsr24FYM/CTXfQUxeAWB+bXTYEKR/CrOhFZ4R9D5y9kG5wa0fqx+wz2/wD6EVFxHZHC3GzPZV282zMfvJq4Ao0+MfQcpeyjPY3CfottuZ/61wxPYvBBDntLkGrZixGhnWTrrWjrzjtV2hOKvd0jZMLaYG9cJhX5gMv7JMKB1k1ifGKujcHKTqzxrtHw5MRjrr4bu7Vt2ZraDlyqnJBA+sSpJ85mutvsy1rDu1xrbNcEW5ZeXmySxbw6mdfKa1+H7NW7zOCrsxxTsnwUw4AUqLotvdJLLk5tF3tEDeoIw1u53YQWlEqW7u4bwJViYZyqjNoNAIANZeRnTGEaPNlw0EjvFHT6xn90GtN2e7Lyivdayls3bTg3JZntJmL92iqWYHMu2mmpEVD7UuwxV+5lQd5fuhToxChtMvQaaTE6UeF9sbmGuKxHeHIUc5jmZGHgLQYjl/dFWm5OPxJpJN2eydjsNw64iXLeFw5EhTd7q2TPhkoRyAmD1Inc1r8Z2ew98A3cPaukWyBnS24EkRlDTGnlXiXZvtALFgPbCKTamC9mG/6huVwbqkELqOX5ivTuB9vsOxKPetJzG2A1+wSdfEkMdPQxXPCUoOn17FOPJWjQjsrgwdMHhvF+gw/2fahb4BhwumFsDk/Q2Ovyq1VgYIkgkkHWCI0PtTQmn1vCo+t510WQI68KtA6WbQ5ulu0Nh6Cn/kqgaIg5TsFG/wAq7ldeu5+15UsojZtvWjYmczbjYDdf4+1PJOnuep8jRK+h39eg96R9j18v60CGgnTXp5mjmPn+JoR6Hb0/rSPt+IoHoYQf7BoAGnFfQff/AMUI9BQhMVNin0IqlmKG0CKdSNMQ0UqdlpUAS4oihRqJYdRoClTsQ4UabTqLCg0qVKiwoFKjQpBQqVKlQFFF24/KjgLwwIBvlYAMTl+tkBEF42B86+cOD4XE4jH2bV1rpIxFssjm4MuVwWJU+EgelfVlZPgfA1W5dxLib19mcsdwg0RAeihQNBU8mTgv2WxKzFp2Tu4dkvhba91cu4pm7vPcPJbIBu4m4SjE24zCBttqajdpOHG1icrZpfNcCsQcoYnLaUDQKoMAbaVveNWC1i6FUFmtsNLYuk5uXwuQrbnQnzrLdqu8vYuwxWGezJHhhlJDKRJgjKOp8VcsZNrZ1qr0YjtX2HCZZIDElycpYENpowPmdRVZw/6MHvqWW8gAOXVbkzAO0HzrcdsSe7AbdQ0nJkzAlcp+Y+4zQ7M8VFpHDF9wwAaQYHhHVTtvpVoymsemRm4uezCYv6LMTbOjW7i78hfMPXKygn5TWcbgt0XVtBZd2VFURzMxACgnTqK+isDjkviVJOUCVKrI9YH8a84+knhwS+HVSp5HkAiWzxOn8a1hzScuMzM4pK0ep/Rl2cxOBwItYq5nctnVJzCypA+GG66gnTQTpWtio3C8X31i1c/SW0ufvKG/nUqug5QRQNOoUCGxTSK6U2gBhoEU40KBDCKBFONNNMBpoU6hlosAUqMUorQCApUQKFFgSjRFCKIqBUUUaVKgQRRoCjTsA0qAo0WAqVKlRYCoUaVAAIqvI0PtFTb94IpZiFUAkkmAB5k1GfY+1c2b6LYkVWMYFGmIgTOYjcHUCsrfAu3QZA7m5dTqBF21mX13ssP9Va/FrynmI22ZR1849qxHZ/EZ8bip0m2WgRqV8p9HeuZHUjj24w3wQwC+FtQ5fYqR4ttzWTw8HTfp+bO9b7tpamxB+xc3AXYLrI+X3Vh0adZWd5LWyenpXXhl8aOfIrdmm7IYci5cnoq/iZ6NUP6ROH/4TQYOe2fKdGE6n1q94C6OGZMmwU/4XTX7+auPbfDB8KDAJW6moCyAQwMQQfLaampf1TVfA1vYK/n4bhp3W33Z/wC2xT+AFX4FYf6JcVOEuW/0d702uKp26ahugrciuw5KFFAinUDQFDTTafTTTsKGmmmnRQiiwoaRTSKfFCKBDYoRT4oRTENilFOpUBQ2KVOpU7CjtNGm06olRUaFKmAZoim0ZoFQ6jTQaNAUKjQpCkFBpUqVAUReKAmy4USSMoH7RA/nXPFDTfzqVeOgqHiH8/fcCuXK9nRjWiFitLZJ8i2okaa6j+dYLss4e7fJy7TqYBgMCfPy/Ctdx68BhrmwlGWS/npM9delZDsUJF5obXkBAHh+yQfcfdXPejpj0XHaq4Ba0+zc8LFvs/dvWKsmdYIHlNwfgUitZ20vkLDSfhu2oUTJUdNKyeG4cpGkesA6/uXAK6cTpEJI1/ZpItTC6sd3I00/UHlUvtBhO9wl0TqFzjVDqsGNR6e9O7P8PK4dNSJlo+N1On5w1Yvhi1tlk8yuuucnUR1JqMn8rKJaMz9F+J7vFXLR2uWswmdTbMiAf1Wb7q9PFeE9nOMHD8RwwIgZirH0LC0wKgfrzXuwrvT0cUlsNA0aBpmQU006hQA2KFONCmA2hTiKFFgClSpUwBFI0aBp2AKVGlRYHSjNNmjNSs2GaU02aM0AOBpA02jNADqM02lRYDpozTaVFgOo0AaNFgR7ryYHTeouJ/l9ma44C9OZiIDOzAnUkFjHyjp5Uy9fmdRvHjUV58p8tnUo1opu2LhMI5P6o1AG58+lZbsI6m0+aNGXmbNrmA2I2iPxq3+kHEr+SMpO7qNHBggEyR5aCqHsY+SyRzAm6NA1saKszDGehrOuNlknRZ9psSGkAoT3R2ZiJJM6msxgcWcwQCTIUQFiT/YqXx/HzevGWOVI1KE6JqJXTc9KrOzOHD3WusCcp5dbXiPr6T+NXXxhbJVcqPSsFiVRApGwCzltgaeWtSLWPWen7q/1rOJjFBnznrZPtv1qWuIX1j/sT865OTLOB5lx5imNuKNMt24q+gcyInyIXrX0LwjHjEYe1dG1y2lz95QT+M18+du8PkxbMNrqhxtMxlYQpI3E7da9N+hjjwvYFrBPPh3iP/buEsp/ezj5CvUxu4pnDkjuj0IUabRmt2TEaaaJoUAA0DTiaaaABSNKaBNMBUKVAmgA0CaBNKmAqVKaVMQZozXKadNRRSh+alNc5o5qYUdJohq5BqOalYUdZozXINTg1AUdJpU0GuGGxWYT6kj0WYB+YE0m6CiWK54m5Cn10pNdA366D1qo7VMTYCqzI9x0tIyMysCxkkEdcqv91KXTocVseEypAgQN/qiBAA9BpVcRJGqkE7i3Oug3j+NZvB9m7ym5cNzFsDbMOl92u8rqWILl01AGzA+LSrzg3DyLdsu+ILKpJ7y4HYky5zEaFhIWRoAPnXnuH0dV1sxnbbFZwFVkY54cIsMJ5ucxppGnpVRwrjNiw0Yi9bteJ4dQ85iBMDXZTvV/9IFx81m2CxkFpaM8+HeduUkk+dYzitxUvW2KWbk4azaAvWxdUE3rjEqIO4BGaNpiqRiq4sqlKStEbG9pLHxW71SWzwqq8GSYjlgCOlabgfHsALRyO4Sys3H7u6BuOp8TnXTr7CqniXBRcw7ZbVgOz27XwrNtACQGyI2QNmJyAn1byqo4zhFtp+S22DpZPOUF0Zrjasz8sEmDtsABJiq/DLpGOMoPZs7n0gcNYj4ziPO1f8vQV2H0hcM/TnbX4eK8/wBnyivM8PwEXICKWb7IW9IAE5iToBXJuDqPqkSARpd2Ox9qr+Ni9sl5J0bXtn2m4dibKm1ezXVbQG3iBKmAQSywPP5VI+ijFPY4moRWa3dQpchXMKeZLjaaAMF1PRjWETg/eZURJLMFH+IBuomTIG+/vXr3YW8uFxdtYEXcOlrvNR3ty3azZiDrHw8sax71r44qijEk3tnqmalNV/D3bmzD7ImdCcoLEDpqTv5VL74eY6j7t6akRo6zQmotjE5ixOgBhfWDEj510uYgDQnU9OtPkuxuJ2mmzUC/xJRcyg7b7nXfL7x/GuwctqdB5f1NCmmLi0SKE1GbGrt10099q6ZqfJBxOhahNVq4ps5BGpJPQgCYCz1O1dMNihOQSwUatpE7n56/jSU7HxJ9NLVzN2ouCxZfMTtmgbdK3YqJs0q55qVAiHY4zacsFcHLv/x511TiKEA51g66kD8KzXd3J0w7fNq6DDXT+ZUe7/8ANeV+b+jo8bLi72gsru33AmofEO0oFtu7DF4IU5TA9Z6aa1D/ACC4d7Vr5kn+ddE4bd8rI+RP8qX5v6F42RuyvaZihF95ljkJBmB4pJ3j0qbxXtetqyWCsGnKA2QmNecAEyB/OmDg7n9D/tg76nda72+FuProOmlpf6UL+Z+jXi0V3CO1d68pYQVtoXufDYnKsy2h1Omwq2wnatXUMUKzBCkgt6z08qz2B7TtasXs7EMbyBi1sghHFwL3ceIFlt69M58qk8fx9oYQqpe5fZQhSSAGfTKSsdSNjoJOkV1c9KSYvH9GgxnGTlISASDqxAgR4h5/8UsPjxbXKMoIEauPqgDWdRpFZjhnB3QqXa/lyWgFOIvKFCACFyrFw6pOv4VCwROIVrl23aRSTlzXjouoMQ+oy801x/kS5Wb8aqjaWuKQ8vB6KFObL57dDp91V3G+Kh79nKwPdLcvZQWgswyWycoJgfE6HXbas7Z4gtsnMEBDKFaYZFM88FiCAvlvpprWnwpthlVXVxB5hBYnl1Y/MffWI/ypP/A/GkRsaWGEAIdjtCmLcZoCAtzEmRmO+4kUhjG7hWQIrC6wyH85bVSD+zsp9PXquN3c2cJrlHhnnYxLSvpofYN6VKvhLSoQAxhVUQJ9JA0A6x10rDyu20VUVSsx/aLNedrtu3DKwtE6uCDlgAMCND5bmKp+GcIvG5aucyG3bDQ1s7jvcwmJMAiANdTG9a7tPxD4HdNLB3UMgy5ipnw8265SYg+DpVPgsKneMVN4Hu3yqQndoFVlZCgy6DNtPT51rzLjvtiUmtL6OuKLpaZ2Q3BlDd0FuG7cuQeo1tjmykqJ8UQK8xxeOcyrJbs5SU7tQ4ywYKySWJnczXpeHxBXM5VlUeET3RUNLSUll1aY9yI2iu4n2b/KbsquHyEAs3d2TcBLHNqluDpGs6kjWtfxs8MepEpPkyu7IcORrbA2y85TcYLcygNqtoEny5m8p16UeLWLK4jvLll3JUhVNpzbXLm5soABEDQHQmtMeDrYslDekakwOYg6lATAnVVBjQLpS4fhreZQXzJLBrYWAAwAEEGC2pkkTrprNY/J/qOSei3JcDK9n7KNiO/uLdhma3aGWLrMwIIt2xJ5VDe0iI1iTgGdMZat3GzPbPfFtnBtXR3XJoDykqwGhE7QDWwOGs2SvdpDrouVwDbUiMqL0BgTpGlcy1uQ5cyRHI6MBG8IF1AMGfn0pS/mW20TdVssrvFHthmYwSek6Akba7jXpFAY99W1OaQigSTJlpA2kjrppUPE4m2SozFsgzFQu0GYOkA5jtMzFcLeLNx20DKpBlWtsYIBGYCCACQIj765nmm3tk7SLV+JXEIJnYAjQktJ0A8/6nbryv8AEXN3OTBVQSAGLROYkeZ0iB9n1rld3zSJAK9Ilo0E+g/5qpxuPD2ykwxH2srQnLmcR4WPmRsKFmyS1ZqlEtWxzsRuqozP4WZ2kzmiCF89fOu9vHOqkAvEH6rSGOvMep8Ij38qyuMx6EMtwlwgBYFPhkhVUEkEjXf1L0jxg3Acvw7aAc3IWmYhTsJ09oJ1qqlNdNmJNUXr8XfMCFJDExqFzMp1beYk1NftK9rR41hVG+YkgSdJA1nboaoMRe5QqNljKn1W8QAgaxpC+Z3muDlFggqzADLGaSehgdQT9wprNOPTFaZdvxoks+ZhnGxyEhf1SND16zttXbD8W7skKAcp1IgGd4M6zOnyrL4S9bJLNOfvA4LQLhBAERM5JymSBAzTSulEJlyCCzZmLElVEuRodwDtvEU/JO+2LlejYX+0BDRO8ADlHMI6zGxn5VFtdpOYAFYkBQevUnQx+G9ZC5jkYAtmLAAjQiGcTB2I0Hr/ACqywhCABlWRsTlkA5dRAkEEEj2O9VWfIu2LX0aLEdtratBfoNhI1pVkMXcXOSIluZtQDJ6kTppFKq/kT9muC9Ho9y+BMasCOUZiddiQoJ+4GmYPFZ0DHclgRqIIYjqAenWsrY7WJfwpVrBUXMo3thQc+hbMGiSPrAyfen4Ti72LWW5BILXGc5FPNcLyUWABrECuKfGMa/uOpSTeujTYzHC3E9ZgdTsAPx38gadhGaMznXyiAv8AfmayGI43fuEOoZbcQWVLZeNzyuwkRrGtc7nEgCivfvstyVlgltQZ8DAKcpJDDXyjSufd2N5IrRpbnHFZiB4B1icx9NdB7+tNucaD8qT/AKVZmJHQBZ+dY7F4wJC2hZBBClwoLc2wZjoNDqq6x5dbiy3dIFz775S2UMTDaDQywNKVpWJzX2Qe0HCe9a1mOX4lsOC0SisbkuF6CDM7Q1WCWLb2zBzKQUYhILqQcxzSSZ2iKreM8QIWOY5SV+GisN+bQmfEI2+rHWuacfNu2wYMQjBGKK1whvs6AFlBiTqAAg61VynKEYpdHPyir/Zb8TxgVRbBZQqKqJzdASRywFAUKAB+tUTFYm0tqLqDKAS1vM0lgfsyRGYbnTzFQU7QAhUkWzmbMCjhSXBWXz66NBn0bpVS/FllwRmCiLe7FtQfqxADSegEAQIoUJN2ySyKybY4n3cEc31ra22w7AQZC7lmPkCOkaVoOB9pu8uPcuWxaYwYHKtwjlzASZJAEz0jfSPOOFYxVvPlN1VLBiyJn2nSDAGsGTOo6Vp7WJTFWswuKjtAUlbiZVRtAMmaWDKxyxMHyNVnj4jjl3bLy3xgvdOIXKwVQu68wzwYH1TuIPkNtJfw7jNtrYcF0cfDFpVBORIXLbJBEwdzpvtVDeuiLVgsWMF2Ns24Zmlg+WAY0HtGu01Gts6uAtw2FExBckoEYnKyyGUggyRHlWFE08rReX8dluC9cKy8rLQAjcygBzqxheZpA2BIECm3sK9wQbiqXk5SuysC2sGfIHUaQBGpqqu32awDcVSiMyicslgwuJBAywMxB8/mahcN4zevMoS5oGUKzQgbKZMSCWOUbDU+mtLxOTsSb7L2xw+Bb7qGDRne2HUCSchkt580LBI18qfcx2ZRkHeAHIcjRmywIGYkZdT+GpO9betq6IS2pzKoCyVIVOYFxPKsakjeTEGn2cb3R0J7kWxbB1GYqpY+GRBY6wZ1O0ik43/kpHIu2dO0GILWMmVyQwnIGKTpAztCg6nb7vIcOICd2i3V6Zwll0aRqwiCRuARBI1qJhb7PcFy6yZVk28xtq4kDmUNIWAAJ6Add6ssLbTMbg5wTKkPba3mYRmBRYBhmMkdQBTpRhRJ5LZZEC2gkNJ5coBhRoCoLGR9UTJEqddKbgyFUEFxvJ1YaEgaMobcb7+1Rb123niVBiSFYqQDoCXg6+pk67VHXEc5YKjwAq5SczEkZVYnzY9PWTUUjLm+ibiSdZOZg75Q+gJVhDHYmJIA1mfKo1689hQebmhWdyxtjm0YjYn7tDtrUNpzW71xWCxlKSpbvA2UqoESMsMT0kAU/F4nvSXJUoshAO6BYn6zqw/WDZd9NtTVeNG4z9onJjPye2R3hDPJDHmAnUswg5nJk7GAB5VW4rjOcXLpUssC20lY5LgKFdjEZSYEamqzF4lhuHIG3dGFzvILT3ekAKcxnxD3ETGY3Do0KrXHQmLb5sjFSTmuNmmNyAYOupjSumGIUm5MlYXHs7Folbt1UMiAiswg520aAx5YkfPRgxOQk6bsAoJmTpmIMjquURMe9QeKcWD2xcu63CwKrL91CBgpCgQqgmQsAEr5VCwRbKSwJJMlm0UvpLnlKtE7+cdDXSsSqyTlxey/wl74lnKLkJmzgSWBed8zFVXbU/Maim8R4hcKMSiqWz7Mgcqu2VTvop0E+HSuGEu5RnLMEt5gx1Vy5Q8xZdzJidYWTtseJYqbVu5ft6aPa8WeNgywwYjl6nVY96lw+StCvQ3BNds2wIOdtDLqQqtoQJO5OnsvWTUkX2PdoxIZh/rCbxOgAPMf9XzqMLfeqt4KjJISFT4lsqCFQ2yCDCZeh3kaTDsXiJJS3lQKIbKTlYKOblJOU6ZYXTUnaK3VsdkscUQnICxLNIeCWgkmROnvBmCPWuS49zmZlJRM2UQ26zGukHrpWeucQVmJGbMZMmFyj0IIjoB7D1FdLasULSym4wI11bUrO2gkxqOhqnh0bUnLR1xGNDHmnNAmCRuM07+tCuN/GszFllVJlQLjLA6TqJPWdd/kBVlBV/0xzZrbXdd0qA/EkA6MpLEkFSwGup3NcThyyC2zkjVyYUmDpoTB35ROwBPUClSry56bKcmujrYxTKjTbDBLi2gItpmLAxME8oiT1JA3qr4nxRBmuMzKSWt5R3hFwLorXASVMLGkaxrSpVXFBOROMm5bBgO1CquS+C8AKPRHPUmebXcddT6WOM4pkYZTdCrbIVWYwHVCYGU6DlO8iAPahSqk8MVLRNzdlTgOJXHvMVY5ItmWgkAhYBPUhgOkEnXSnJxMKTbJMBQA6lkjIWV5iWzNdmTocqgAiZCpU+Kt69D+rObYiEf4pW3JUABmlo1nMDC6wNzrrG9db/HSqq6nlA0yrm6bZrjZisfVKxNKlWlBMwSOH4/8pZothtmZX7rJroIUqSswPC0adJ163/gSwthXgnxMUBXLdAkHMTKk7xzRNKlUJqsnH6OjFFU2VLcRuXWFxQC7nvTBy5ir9T6aGNAAIFTeG4YXL5ZCeRSASZAJBt6qdBq6jlG0+1ClVZpLowle2W7Wlt2XWJywGOVGLZ/DAMfVnQwBnPypuF8K/KMzoCWLFFa4Qfh3ViT5ZQrJHUXBGxpUqlH4xbRvI9pfVFxkIw5Vs3dL3kkMQyoRlGXUnUJ9zMIUGaisba2YQXHGYWyy93bPKNtSdTqCdJka6ElUqyt/7Dqgr2lQXAllcrKzBrlwAuHBghHIuHpE6ekV24lxJGC2rio2VVy3HDs2wMArlOsySfPTahSq0sUU0kRvs4jG2lUr3XeneTlUgwdVYAExMAsZ9BTOEWc7juVyltMrtBYTlPOgMj0IXTznVUqlJVFsridIlcRuu6xzFRAWSuUwRJyzpmPzhRUS9ea4qqCWdVLFHI2XXS5HoY9KVKiK0Zirk7Iy4xrYIDsrRLwWzDmjMrKRM5gI09uofgrohUvMTcxBKrdMl0EhVuI2pzyHEHSPUyBSroihfZVdocE9m+S9kgcpSblslFBhApTXYDfNJ160zC4QCCDmzEgW2Hia3ABc7FS2UDaSZIUDUUquncEZlt7LHh+Je3bg6LbkqAX6uAzHmgySTtIgDTp3xiXMQc55Wtn8nVZ5JjKSp6HLAE6QTtsVSqT7scWceB4W7YsMr6q7ByvLo1ufhgz13JEDl0mag985zzIGcI2iCABqoA0iAR1mddhSpVtbbY3J8SKXuNcGYQRmaMtpwI1MA6Ax1HU1dLYW7fUHlJtQYVQFMFNMvQHy6etClVJr0bapaO2E4Hd5glsEBokugk5VMgawNdB0EUqVKpObsSZ//9k=">
            <a:extLst>
              <a:ext uri="{FF2B5EF4-FFF2-40B4-BE49-F238E27FC236}">
                <a16:creationId xmlns:a16="http://schemas.microsoft.com/office/drawing/2014/main" id="{53B73CEA-54DE-4A39-BBC3-006D3B7F1B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5365" name="AutoShape 4" descr="data:image/jpeg;base64,/9j/4AAQSkZJRgABAQAAAQABAAD/2wCEAAkGBhQQEBQUEhQUFBQVFBQRFBYVFRAVFBcWFBUVFRcUFBUYHCYeGRkjGRYVIC8gIycpLSwsFR4zNTAqNSYrLCoBCQoKDgwOGg8PGiwkHCUsKSwsLCwsKSwsLCwsLSwsLCwsLCwsLCwsLCksKSksLCwsLCwpLCwsLCksLCwsLCwsLP/AABEIALcBFAMBIgACEQEDEQH/xAAcAAABBQEBAQAAAAAAAAAAAAABAAIEBQYDBwj/xABEEAACAQIEAwYCBQoFAgcAAAABAhEAAwQSITEFIkEGEzJRYXEjgQdCUpGhFENTYnKSscHR8DM0gpPhJIMWF0RjorLC/8QAGQEAAwEBAQAAAAAAAAAAAAAAAAEDAgQF/8QAKBEAAgICAgICAgEFAQAAAAAAAAECEQMhEjETUSJBFGEEI0JxkeEy/9oADAMBAAIRAxEAPwD1qKcBQinhascVCFGlFECgKEBTqVEUDDRilSoAVKlSoFQqNClQMdQIpTQoAVY36USGwLWzuQbyn1sMjH/4M/3Vsa89+kfHAY3AWn8FzvUufs34sE/IMfupM3jXyLD6PxGDJOk3G15l2CLo23StQrazHzj/APS1QdiLBt4JAeVsz5vEuocqddQdRG3Sr9U1mPnEdB1XQ/OixPs70DRoGtGBUKVCgQDQNGgaABQo0KdiobFNNPNNamFDCaBNI0KDIjTCKcaFaMtAimNT6a1aFQloURQosZY04UIpwFc50ipwFACnUWAopwFAURSsAxRijSoAEUCKdQosBtKlSosBUqIFKKLAFeO/SzfniVhZ8FlPcZnuN/SvYq8Z7c4B7/FMTdUA28OLFtyWUQXtjKAu51J22ob0Ux/+j1Dhl9WtI6QFuDvNCV1uS7b8p5i3lUxB6dfIr/DQ1U9lABgsLlI1sWzoYB+GDs2hkncVcIsHbr5Ff4aGkZfZ1ihFOpVqzAyKEU5qFOxDYoGnUjQKhkUIp1I0BQwimkU+mmmBzIpsV0oRTFQyKWWnxQimZo5kUxhXUimstOwoYBSpwWlRYqJ4p4oAU8CoHRQBSNOrN4nt1h0dlIclWKmAscpImcw00/Gk2ajFvo0Ib+5mnZv7isv/AOYGG1BF3T0n3jWuw7e4bebv7n3dazaKeOXo0fee3X8Kdm/uazbduMKNS7gTHg8t/wATT17b4YrOdv3DMkgbfOnyQvG/RoM9ItWfbtvhP0h/cPyFEdssKdrk6xoja9TSckHifovp96U1SntZh9OZpM/m7nsenQVItcatFc/MqDXM6XESBtzNApc0Hjfos89LNWZxX0gYFDAvi4dBFkXLu2/MoyjXzagO3uFie8Ijc5Lh3PSR/WnyQvG/RqDWF+kvi9pbDWVIN0xcaAJVVBMlo0J0HnS4/wDSNbFrLhWm40guwYBB56jU/gKpeA38AcJffFvbLzczG4yd4Qq6lAxzNpMRuaUpPpFIY6XKRb9gO0to2beGuZbLKqpaXVUuaAwquTDAzyz8hW2t2cvlv0kfhMV8y3eKHFugQFVthRqRIJ+v6mBXpD9tblzDoBirmHu2rbjwC6t4gLk7wnVSdRInzrSb6l2E8d7j0erUIrwhO3HFDMYgn5W9PuUfjU7C8X43cXMLl3JElz3SoB5m4wCgfOnyRjws9ooRXitrtZjASLvELhj6thFuE+11gtoD1DN7Go+O+kHiDjLbu9yu895bu3m/auEBQPRFX50+SF4We40K8APbTiM/51v9y3XP/wAZ48/+uf5XU/CmmvYeFn0HQJr57Pa7iEf5678rw/lTl7U8QI/zl8+1wn+Bp2LxM+gDTa8CHHuJMQFxOJPs93+VA8U4pP8Aj4zePHiImna9h4me+mhXhavxaRNzGj1/6s6TBMAa1e9mrPERjrPeXcW9kXBmNxcUqFehKk6A+R2609ezLxNHq9KKVKgmNIphFdCKbFOxUNFGiBSoCib1p4pnWui1EsCuLcPtne3bPuiH+VSIpUARG4RZO9m1/t2/6U08EsH8za/cT+lTxSikO2QbfA7AIIs2wRtCrT24RZOvdpP7IqZFKhpByfsr24FYM/CTXfQUxeAWB+bXTYEKR/CrOhFZ4R9D5y9kG5wa0fqx+wz2/wD6EVFxHZHC3GzPZV282zMfvJq4Ao0+MfQcpeyjPY3CfottuZ/61wxPYvBBDntLkGrZixGhnWTrrWjrzjtV2hOKvd0jZMLaYG9cJhX5gMv7JMKB1k1ifGKujcHKTqzxrtHw5MRjrr4bu7Vt2ZraDlyqnJBA+sSpJ85mutvsy1rDu1xrbNcEW5ZeXmySxbw6mdfKa1+H7NW7zOCrsxxTsnwUw4AUqLotvdJLLk5tF3tEDeoIw1u53YQWlEqW7u4bwJViYZyqjNoNAIANZeRnTGEaPNlw0EjvFHT6xn90GtN2e7Lyivdayls3bTg3JZntJmL92iqWYHMu2mmpEVD7UuwxV+5lQd5fuhToxChtMvQaaTE6UeF9sbmGuKxHeHIUc5jmZGHgLQYjl/dFWm5OPxJpJN2eydjsNw64iXLeFw5EhTd7q2TPhkoRyAmD1Inc1r8Z2ew98A3cPaukWyBnS24EkRlDTGnlXiXZvtALFgPbCKTamC9mG/6huVwbqkELqOX5ivTuB9vsOxKPetJzG2A1+wSdfEkMdPQxXPCUoOn17FOPJWjQjsrgwdMHhvF+gw/2fahb4BhwumFsDk/Q2Ovyq1VgYIkgkkHWCI0PtTQmn1vCo+t510WQI68KtA6WbQ5ulu0Nh6Cn/kqgaIg5TsFG/wAq7ldeu5+15UsojZtvWjYmczbjYDdf4+1PJOnuep8jRK+h39eg96R9j18v60CGgnTXp5mjmPn+JoR6Hb0/rSPt+IoHoYQf7BoAGnFfQff/AMUI9BQhMVNin0IqlmKG0CKdSNMQ0UqdlpUAS4oihRqJYdRoClTsQ4UabTqLCg0qVKiwoFKjQpBQqVKlQFFF24/KjgLwwIBvlYAMTl+tkBEF42B86+cOD4XE4jH2bV1rpIxFssjm4MuVwWJU+EgelfVlZPgfA1W5dxLib19mcsdwg0RAeihQNBU8mTgv2WxKzFp2Tu4dkvhba91cu4pm7vPcPJbIBu4m4SjE24zCBttqajdpOHG1icrZpfNcCsQcoYnLaUDQKoMAbaVveNWC1i6FUFmtsNLYuk5uXwuQrbnQnzrLdqu8vYuwxWGezJHhhlJDKRJgjKOp8VcsZNrZ1qr0YjtX2HCZZIDElycpYENpowPmdRVZw/6MHvqWW8gAOXVbkzAO0HzrcdsSe7AbdQ0nJkzAlcp+Y+4zQ7M8VFpHDF9wwAaQYHhHVTtvpVoymsemRm4uezCYv6LMTbOjW7i78hfMPXKygn5TWcbgt0XVtBZd2VFURzMxACgnTqK+isDjkviVJOUCVKrI9YH8a84+knhwS+HVSp5HkAiWzxOn8a1hzScuMzM4pK0ep/Rl2cxOBwItYq5nctnVJzCypA+GG66gnTQTpWtio3C8X31i1c/SW0ufvKG/nUqug5QRQNOoUCGxTSK6U2gBhoEU40KBDCKBFONNNMBpoU6hlosAUqMUorQCApUQKFFgSjRFCKIqBUUUaVKgQRRoCjTsA0qAo0WAqVKlRYCoUaVAAIqvI0PtFTb94IpZiFUAkkmAB5k1GfY+1c2b6LYkVWMYFGmIgTOYjcHUCsrfAu3QZA7m5dTqBF21mX13ssP9Va/FrynmI22ZR1849qxHZ/EZ8bip0m2WgRqV8p9HeuZHUjj24w3wQwC+FtQ5fYqR4ttzWTw8HTfp+bO9b7tpamxB+xc3AXYLrI+X3Vh0adZWd5LWyenpXXhl8aOfIrdmm7IYci5cnoq/iZ6NUP6ROH/4TQYOe2fKdGE6n1q94C6OGZMmwU/4XTX7+auPbfDB8KDAJW6moCyAQwMQQfLaampf1TVfA1vYK/n4bhp3W33Z/wC2xT+AFX4FYf6JcVOEuW/0d702uKp26ahugrciuw5KFFAinUDQFDTTafTTTsKGmmmnRQiiwoaRTSKfFCKBDYoRT4oRTENilFOpUBQ2KVOpU7CjtNGm06olRUaFKmAZoim0ZoFQ6jTQaNAUKjQpCkFBpUqVAUReKAmy4USSMoH7RA/nXPFDTfzqVeOgqHiH8/fcCuXK9nRjWiFitLZJ8i2okaa6j+dYLss4e7fJy7TqYBgMCfPy/Ctdx68BhrmwlGWS/npM9delZDsUJF5obXkBAHh+yQfcfdXPejpj0XHaq4Ba0+zc8LFvs/dvWKsmdYIHlNwfgUitZ20vkLDSfhu2oUTJUdNKyeG4cpGkesA6/uXAK6cTpEJI1/ZpItTC6sd3I00/UHlUvtBhO9wl0TqFzjVDqsGNR6e9O7P8PK4dNSJlo+N1On5w1Yvhi1tlk8yuuucnUR1JqMn8rKJaMz9F+J7vFXLR2uWswmdTbMiAf1Wb7q9PFeE9nOMHD8RwwIgZirH0LC0wKgfrzXuwrvT0cUlsNA0aBpmQU006hQA2KFONCmA2hTiKFFgClSpUwBFI0aBp2AKVGlRYHSjNNmjNSs2GaU02aM0AOBpA02jNADqM02lRYDpozTaVFgOo0AaNFgR7ryYHTeouJ/l9ma44C9OZiIDOzAnUkFjHyjp5Uy9fmdRvHjUV58p8tnUo1opu2LhMI5P6o1AG58+lZbsI6m0+aNGXmbNrmA2I2iPxq3+kHEr+SMpO7qNHBggEyR5aCqHsY+SyRzAm6NA1saKszDGehrOuNlknRZ9psSGkAoT3R2ZiJJM6msxgcWcwQCTIUQFiT/YqXx/HzevGWOVI1KE6JqJXTc9KrOzOHD3WusCcp5dbXiPr6T+NXXxhbJVcqPSsFiVRApGwCzltgaeWtSLWPWen7q/1rOJjFBnznrZPtv1qWuIX1j/sT865OTLOB5lx5imNuKNMt24q+gcyInyIXrX0LwjHjEYe1dG1y2lz95QT+M18+du8PkxbMNrqhxtMxlYQpI3E7da9N+hjjwvYFrBPPh3iP/buEsp/ezj5CvUxu4pnDkjuj0IUabRmt2TEaaaJoUAA0DTiaaaABSNKaBNMBUKVAmgA0CaBNKmAqVKaVMQZozXKadNRRSh+alNc5o5qYUdJohq5BqOalYUdZozXINTg1AUdJpU0GuGGxWYT6kj0WYB+YE0m6CiWK54m5Cn10pNdA366D1qo7VMTYCqzI9x0tIyMysCxkkEdcqv91KXTocVseEypAgQN/qiBAA9BpVcRJGqkE7i3Oug3j+NZvB9m7ym5cNzFsDbMOl92u8rqWILl01AGzA+LSrzg3DyLdsu+ILKpJ7y4HYky5zEaFhIWRoAPnXnuH0dV1sxnbbFZwFVkY54cIsMJ5ucxppGnpVRwrjNiw0Yi9bteJ4dQ85iBMDXZTvV/9IFx81m2CxkFpaM8+HeduUkk+dYzitxUvW2KWbk4azaAvWxdUE3rjEqIO4BGaNpiqRiq4sqlKStEbG9pLHxW71SWzwqq8GSYjlgCOlabgfHsALRyO4Sys3H7u6BuOp8TnXTr7CqniXBRcw7ZbVgOz27XwrNtACQGyI2QNmJyAn1byqo4zhFtp+S22DpZPOUF0Zrjasz8sEmDtsABJiq/DLpGOMoPZs7n0gcNYj4ziPO1f8vQV2H0hcM/TnbX4eK8/wBnyivM8PwEXICKWb7IW9IAE5iToBXJuDqPqkSARpd2Ox9qr+Ni9sl5J0bXtn2m4dibKm1ezXVbQG3iBKmAQSywPP5VI+ijFPY4moRWa3dQpchXMKeZLjaaAMF1PRjWETg/eZURJLMFH+IBuomTIG+/vXr3YW8uFxdtYEXcOlrvNR3ty3azZiDrHw8sax71r44qijEk3tnqmalNV/D3bmzD7ImdCcoLEDpqTv5VL74eY6j7t6akRo6zQmotjE5ixOgBhfWDEj510uYgDQnU9OtPkuxuJ2mmzUC/xJRcyg7b7nXfL7x/GuwctqdB5f1NCmmLi0SKE1GbGrt10099q6ZqfJBxOhahNVq4ps5BGpJPQgCYCz1O1dMNihOQSwUatpE7n56/jSU7HxJ9NLVzN2ouCxZfMTtmgbdK3YqJs0q55qVAiHY4zacsFcHLv/x511TiKEA51g66kD8KzXd3J0w7fNq6DDXT+ZUe7/8ANeV+b+jo8bLi72gsru33AmofEO0oFtu7DF4IU5TA9Z6aa1D/ACC4d7Vr5kn+ddE4bd8rI+RP8qX5v6F42RuyvaZihF95ljkJBmB4pJ3j0qbxXtetqyWCsGnKA2QmNecAEyB/OmDg7n9D/tg76nda72+FuProOmlpf6UL+Z+jXi0V3CO1d68pYQVtoXufDYnKsy2h1Omwq2wnatXUMUKzBCkgt6z08qz2B7TtasXs7EMbyBi1sghHFwL3ceIFlt69M58qk8fx9oYQqpe5fZQhSSAGfTKSsdSNjoJOkV1c9KSYvH9GgxnGTlISASDqxAgR4h5/8UsPjxbXKMoIEauPqgDWdRpFZjhnB3QqXa/lyWgFOIvKFCACFyrFw6pOv4VCwROIVrl23aRSTlzXjouoMQ+oy801x/kS5Wb8aqjaWuKQ8vB6KFObL57dDp91V3G+Kh79nKwPdLcvZQWgswyWycoJgfE6HXbas7Z4gtsnMEBDKFaYZFM88FiCAvlvpprWnwpthlVXVxB5hBYnl1Y/MffWI/ypP/A/GkRsaWGEAIdjtCmLcZoCAtzEmRmO+4kUhjG7hWQIrC6wyH85bVSD+zsp9PXquN3c2cJrlHhnnYxLSvpofYN6VKvhLSoQAxhVUQJ9JA0A6x10rDyu20VUVSsx/aLNedrtu3DKwtE6uCDlgAMCND5bmKp+GcIvG5aucyG3bDQ1s7jvcwmJMAiANdTG9a7tPxD4HdNLB3UMgy5ipnw8265SYg+DpVPgsKneMVN4Hu3yqQndoFVlZCgy6DNtPT51rzLjvtiUmtL6OuKLpaZ2Q3BlDd0FuG7cuQeo1tjmykqJ8UQK8xxeOcyrJbs5SU7tQ4ywYKySWJnczXpeHxBXM5VlUeET3RUNLSUll1aY9yI2iu4n2b/KbsquHyEAs3d2TcBLHNqluDpGs6kjWtfxs8MepEpPkyu7IcORrbA2y85TcYLcygNqtoEny5m8p16UeLWLK4jvLll3JUhVNpzbXLm5soABEDQHQmtMeDrYslDekakwOYg6lATAnVVBjQLpS4fhreZQXzJLBrYWAAwAEEGC2pkkTrprNY/J/qOSei3JcDK9n7KNiO/uLdhma3aGWLrMwIIt2xJ5VDe0iI1iTgGdMZat3GzPbPfFtnBtXR3XJoDykqwGhE7QDWwOGs2SvdpDrouVwDbUiMqL0BgTpGlcy1uQ5cyRHI6MBG8IF1AMGfn0pS/mW20TdVssrvFHthmYwSek6Akba7jXpFAY99W1OaQigSTJlpA2kjrppUPE4m2SozFsgzFQu0GYOkA5jtMzFcLeLNx20DKpBlWtsYIBGYCCACQIj765nmm3tk7SLV+JXEIJnYAjQktJ0A8/6nbryv8AEXN3OTBVQSAGLROYkeZ0iB9n1rld3zSJAK9Ilo0E+g/5qpxuPD2ykwxH2srQnLmcR4WPmRsKFmyS1ZqlEtWxzsRuqozP4WZ2kzmiCF89fOu9vHOqkAvEH6rSGOvMep8Ij38qyuMx6EMtwlwgBYFPhkhVUEkEjXf1L0jxg3Acvw7aAc3IWmYhTsJ09oJ1qqlNdNmJNUXr8XfMCFJDExqFzMp1beYk1NftK9rR41hVG+YkgSdJA1nboaoMRe5QqNljKn1W8QAgaxpC+Z3muDlFggqzADLGaSehgdQT9wprNOPTFaZdvxoks+ZhnGxyEhf1SND16zttXbD8W7skKAcp1IgGd4M6zOnyrL4S9bJLNOfvA4LQLhBAERM5JymSBAzTSulEJlyCCzZmLElVEuRodwDtvEU/JO+2LlejYX+0BDRO8ADlHMI6zGxn5VFtdpOYAFYkBQevUnQx+G9ZC5jkYAtmLAAjQiGcTB2I0Hr/ACqywhCABlWRsTlkA5dRAkEEEj2O9VWfIu2LX0aLEdtratBfoNhI1pVkMXcXOSIluZtQDJ6kTppFKq/kT9muC9Ho9y+BMasCOUZiddiQoJ+4GmYPFZ0DHclgRqIIYjqAenWsrY7WJfwpVrBUXMo3thQc+hbMGiSPrAyfen4Ti72LWW5BILXGc5FPNcLyUWABrECuKfGMa/uOpSTeujTYzHC3E9ZgdTsAPx38gadhGaMznXyiAv8AfmayGI43fuEOoZbcQWVLZeNzyuwkRrGtc7nEgCivfvstyVlgltQZ8DAKcpJDDXyjSufd2N5IrRpbnHFZiB4B1icx9NdB7+tNucaD8qT/AKVZmJHQBZ+dY7F4wJC2hZBBClwoLc2wZjoNDqq6x5dbiy3dIFz775S2UMTDaDQywNKVpWJzX2Qe0HCe9a1mOX4lsOC0SisbkuF6CDM7Q1WCWLb2zBzKQUYhILqQcxzSSZ2iKreM8QIWOY5SV+GisN+bQmfEI2+rHWuacfNu2wYMQjBGKK1whvs6AFlBiTqAAg61VynKEYpdHPyir/Zb8TxgVRbBZQqKqJzdASRywFAUKAB+tUTFYm0tqLqDKAS1vM0lgfsyRGYbnTzFQU7QAhUkWzmbMCjhSXBWXz66NBn0bpVS/FllwRmCiLe7FtQfqxADSegEAQIoUJN2ySyKybY4n3cEc31ra22w7AQZC7lmPkCOkaVoOB9pu8uPcuWxaYwYHKtwjlzASZJAEz0jfSPOOFYxVvPlN1VLBiyJn2nSDAGsGTOo6Vp7WJTFWswuKjtAUlbiZVRtAMmaWDKxyxMHyNVnj4jjl3bLy3xgvdOIXKwVQu68wzwYH1TuIPkNtJfw7jNtrYcF0cfDFpVBORIXLbJBEwdzpvtVDeuiLVgsWMF2Ns24Zmlg+WAY0HtGu01Gts6uAtw2FExBckoEYnKyyGUggyRHlWFE08rReX8dluC9cKy8rLQAjcygBzqxheZpA2BIECm3sK9wQbiqXk5SuysC2sGfIHUaQBGpqqu32awDcVSiMyicslgwuJBAywMxB8/mahcN4zevMoS5oGUKzQgbKZMSCWOUbDU+mtLxOTsSb7L2xw+Bb7qGDRne2HUCSchkt580LBI18qfcx2ZRkHeAHIcjRmywIGYkZdT+GpO9betq6IS2pzKoCyVIVOYFxPKsakjeTEGn2cb3R0J7kWxbB1GYqpY+GRBY6wZ1O0ik43/kpHIu2dO0GILWMmVyQwnIGKTpAztCg6nb7vIcOICd2i3V6Zwll0aRqwiCRuARBI1qJhb7PcFy6yZVk28xtq4kDmUNIWAAJ6Add6ssLbTMbg5wTKkPba3mYRmBRYBhmMkdQBTpRhRJ5LZZEC2gkNJ5coBhRoCoLGR9UTJEqddKbgyFUEFxvJ1YaEgaMobcb7+1Rb123niVBiSFYqQDoCXg6+pk67VHXEc5YKjwAq5SczEkZVYnzY9PWTUUjLm+ibiSdZOZg75Q+gJVhDHYmJIA1mfKo1689hQebmhWdyxtjm0YjYn7tDtrUNpzW71xWCxlKSpbvA2UqoESMsMT0kAU/F4nvSXJUoshAO6BYn6zqw/WDZd9NtTVeNG4z9onJjPye2R3hDPJDHmAnUswg5nJk7GAB5VW4rjOcXLpUssC20lY5LgKFdjEZSYEamqzF4lhuHIG3dGFzvILT3ekAKcxnxD3ETGY3Do0KrXHQmLb5sjFSTmuNmmNyAYOupjSumGIUm5MlYXHs7Folbt1UMiAiswg520aAx5YkfPRgxOQk6bsAoJmTpmIMjquURMe9QeKcWD2xcu63CwKrL91CBgpCgQqgmQsAEr5VCwRbKSwJJMlm0UvpLnlKtE7+cdDXSsSqyTlxey/wl74lnKLkJmzgSWBed8zFVXbU/Maim8R4hcKMSiqWz7Mgcqu2VTvop0E+HSuGEu5RnLMEt5gx1Vy5Q8xZdzJidYWTtseJYqbVu5ft6aPa8WeNgywwYjl6nVY96lw+StCvQ3BNds2wIOdtDLqQqtoQJO5OnsvWTUkX2PdoxIZh/rCbxOgAPMf9XzqMLfeqt4KjJISFT4lsqCFQ2yCDCZeh3kaTDsXiJJS3lQKIbKTlYKOblJOU6ZYXTUnaK3VsdkscUQnICxLNIeCWgkmROnvBmCPWuS49zmZlJRM2UQ26zGukHrpWeucQVmJGbMZMmFyj0IIjoB7D1FdLasULSym4wI11bUrO2gkxqOhqnh0bUnLR1xGNDHmnNAmCRuM07+tCuN/GszFllVJlQLjLA6TqJPWdd/kBVlBV/0xzZrbXdd0qA/EkA6MpLEkFSwGup3NcThyyC2zkjVyYUmDpoTB35ROwBPUClSry56bKcmujrYxTKjTbDBLi2gItpmLAxME8oiT1JA3qr4nxRBmuMzKSWt5R3hFwLorXASVMLGkaxrSpVXFBOROMm5bBgO1CquS+C8AKPRHPUmebXcddT6WOM4pkYZTdCrbIVWYwHVCYGU6DlO8iAPahSqk8MVLRNzdlTgOJXHvMVY5ItmWgkAhYBPUhgOkEnXSnJxMKTbJMBQA6lkjIWV5iWzNdmTocqgAiZCpU+Kt69D+rObYiEf4pW3JUABmlo1nMDC6wNzrrG9db/HSqq6nlA0yrm6bZrjZisfVKxNKlWlBMwSOH4/8pZothtmZX7rJroIUqSswPC0adJ163/gSwthXgnxMUBXLdAkHMTKk7xzRNKlUJqsnH6OjFFU2VLcRuXWFxQC7nvTBy5ir9T6aGNAAIFTeG4YXL5ZCeRSASZAJBt6qdBq6jlG0+1ClVZpLowle2W7Wlt2XWJywGOVGLZ/DAMfVnQwBnPypuF8K/KMzoCWLFFa4Qfh3ViT5ZQrJHUXBGxpUqlH4xbRvI9pfVFxkIw5Vs3dL3kkMQyoRlGXUnUJ9zMIUGaisba2YQXHGYWyy93bPKNtSdTqCdJka6ElUqyt/7Dqgr2lQXAllcrKzBrlwAuHBghHIuHpE6ekV24lxJGC2rio2VVy3HDs2wMArlOsySfPTahSq0sUU0kRvs4jG2lUr3XeneTlUgwdVYAExMAsZ9BTOEWc7juVyltMrtBYTlPOgMj0IXTznVUqlJVFsridIlcRuu6xzFRAWSuUwRJyzpmPzhRUS9ea4qqCWdVLFHI2XXS5HoY9KVKiK0Zirk7Iy4xrYIDsrRLwWzDmjMrKRM5gI09uofgrohUvMTcxBKrdMl0EhVuI2pzyHEHSPUyBSroihfZVdocE9m+S9kgcpSblslFBhApTXYDfNJ160zC4QCCDmzEgW2Hia3ABc7FS2UDaSZIUDUUquncEZlt7LHh+Je3bg6LbkqAX6uAzHmgySTtIgDTp3xiXMQc55Wtn8nVZ5JjKSp6HLAE6QTtsVSqT7scWceB4W7YsMr6q7ByvLo1ufhgz13JEDl0mag985zzIGcI2iCABqoA0iAR1mddhSpVtbbY3J8SKXuNcGYQRmaMtpwI1MA6Ax1HU1dLYW7fUHlJtQYVQFMFNMvQHy6etClVJr0bapaO2E4Hd5glsEBokugk5VMgawNdB0EUqVKpObsSZ//9k=">
            <a:extLst>
              <a:ext uri="{FF2B5EF4-FFF2-40B4-BE49-F238E27FC236}">
                <a16:creationId xmlns:a16="http://schemas.microsoft.com/office/drawing/2014/main" id="{B9A72F00-CE95-4F20-AA3D-E43C37F45A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5366" name="Picture 6" descr="http://highlag.site40.net/images/nizozemska/mlin_2_a.jpg">
            <a:extLst>
              <a:ext uri="{FF2B5EF4-FFF2-40B4-BE49-F238E27FC236}">
                <a16:creationId xmlns:a16="http://schemas.microsoft.com/office/drawing/2014/main" id="{F1866BE7-E8AB-403E-93F4-B2B9B5F0C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4813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8" descr="data:image/jpeg;base64,/9j/4AAQSkZJRgABAQAAAQABAAD/2wCEAAkGBhQSEBUUEhQVFRQQFRYVFRQUFBUUFBUUFBYVFBUWFBQXGyYeFxkjGRYUHy8gIycpLCwtFSAxNTAqNSYrLCkBCQoKDgwOGg8PGiwkHx0sLCwsLCwsKSkpLCwpLCkpLCwpLCwpLCwpLCwpLCwsKSksLCksLCksKSkpLCkpKSksKf/AABEIAMIBAwMBIgACEQEDEQH/xAAbAAABBQEBAAAAAAAAAAAAAAACAAEDBAUGB//EAEQQAAEDAgMEBwUGBAQFBQAAAAEAAhEDIQQSMQVBUWEGEyJxgaGxFDJCkcFSYnLR4fAHI7LxFTOCkiU0g6KzFkNTc5P/xAAZAQADAQEBAAAAAAAAAAAAAAABAgMABAX/xAAuEQACAgIBBAECBAYDAAAAAAAAAQIRAxIhEzFBUQQyYSKBkbEzUnHB0fFCgqH/2gAMAwEAAhEDEQA/AO5BRhyrlyWZes+TmXBZ6xP1qq5kwcUKDZdaQdUXsQOkKoyqpBiSs5SQUosephiFBUbG9WqeLG9R1e1MQhuMolJ1XmnFfn5KPEYYjmq19EW2+wvbuaAxYS9pCy3tIQSUU5Aevo2m1gszZ3SAPBztgtLRI0Msa+YPfFiVEyo6fFc/g3nPUv8A/H5Um+PHkozlNSXJSKg12O2ZjWHQ6eHqj64cVgYeQPH0A4KYOcrJz9k2oejbFQHejCxWh3NWKVdzf1VU35JOMfBpQlCjpYgFTBwR2F0Y0J4Tp0bA40BCWVHCUIWADKmyqWE0I2Yjyp4RwlC1mAhKEcJQtZqIy1NlUuVNlWs1EWVOpMqS1moqFMEimBULLjlicBKU8JrBQ4CQThKFrNQ8puq8E4CIBB8hVoF1Pn81FkHC/EKwEQCFDXZAMKDxQ/4SrgKkbUQoNlF2xuBXK7P2cTWxDZ9ypl+QLR6D8l3gqLjtnOjG4scajT4OdWnfy/eijk7oddmbdPZUMF5kn+o/om9me3UW5/otTDHsN5gInNnerJ8CMxzVcNW+SF2Mvdvot3KN6Z2GadWg+CbYVxMenVaeXgrVNw3GVc9hZ9kJvY27ltzaogBRQjfhjucq7sI4aH1R2F1RMAnAVfqHcUpI4rWw6xLEJKv7UAi9rC2wHj9E0JoQsxQPLvRE80bF1FlTwmaefkjWsFAkJZU4cnQsbQjhJGkjsbRezOcmCJMufYtQ4CdDKeUdgUGCnQJ5gTwv8kdjUSBOo6NUO0M+o7xqFMAtYKGTp4TwmswgiCYJI2YMFcbgqv8AxLFjSDR8zVM+f6LsAFxWHJG1cUDvbTPgHa6/eUcr5Q0VwzuMMew38I9ApVXwo7Dfwj0CnAToNoIFGCghJEHckQkJg5OHLC0NCEtUkpQjYupFlUNalI1hW+9OaYSSyJFoYm+Uc/VpEHSVEaZ4FdCSzeo6zW/CPMkperfA/Sa5ZgZXDinZjHjeVtNwk8kDtmt5qlkaKDcSXaytDDvkagd8qF2CI+PyUL3ub8YSyc/A6UPJeq0n/C4eCVFjh7xCzRtKNSpWbUHFT2yeSmuJmn1XcmVIbYCSbbIbTEQFMmlIFJYg6cJpTytZqCCat7jvwn0KcFDWoh7S1wkOEESRPiLjwQb4MkZ5qEEzuLoLrHUaOCssxrhzF9e0IH3m/VZh2G5pJY6uwkk/y67azbgWLMSO0JE6hRO65huaThxqU62Fcd/vNzsJ8lzdWu6aK9P0zfp48HcfDtDjuuPkrNOsHaEHuK5gbQfq6hUMauomnimjiZpOFQbtWpU9v0XEN61rXbmVDkfP4Koa4eB8VWOZPyI8bXg6xo0T5Vj08Y4QZMGNdPDMCPNWmbRO8A89PMSPNVWRWDU0WtXEVmRtmvfXDs8ixw9T+q7JmLblzEgDeSQADvBJ0Oq4zaDSdvAN1dhS47hHZaDM8fHumUMk7oyi+TuMMOw3uHopwoKDYaBwEKYNT7m0ChPlSCMFDqB0ByJdUjzJw5bc2oHVJ8iNIhFSA4gZUxYjhMU3cXsQHCjgiGGbwCklOsCyPqQnyoyUKIOCOpQadQqr9k0yZg/NXYShExmVNgsOkhRO6PD7R+S2Uy1gpMxD0e+8ktpJa2bVHPynBQBycFczLIkCcFRgogUAkgRBRgogUDBgogVGCilGzUBWwjHXexhjeWiR3HUKLF7KbUaW5ngHc4iq3xZWDgVX29hn1KD2McGkiTImQLxO7vWLi9rbQoUXVnOwNSmyZMV6ZJDi3KLxM28FGUoNuMkXUGoqSfci2l0Vp4ZjqvXU6DG3c9hq4U8gBRcWOPLIZ4Liv/X5zOa3FVqbZhr6tGnVcRuOdrWuHiCVkbe6Y4jFvmq05WnstbORv4QR56qt1UgWgxcG91yTyKPZV+ZSML/0aGOxr3CpVOKpYjsEf5z21Ghxbmy0qoBJIkQJ94q50C6QObjmVHS8MpOpkOcZFIweweLTcN3yVFsbZlN4qNqPbTa4N7bx2RBzGfkqm2qJw+Wlh8RTcysCSWdlt4s4nfYHxUVnuWse/wD4UWKltLt9j3zAbcw9b/LrU3EatztDmkahzSZBHcipbfoEwamU8HtdT+RcAD4Lzjo90e2bVwjBiW0vagwhzuu6pzrktqAgjNIIvB0Mq9R6FNa0+zY3EUpGmdmIZfcGToOK7ZZJNJxoikrpnpVKq1wlpDhxaQ4fMWRLyzCbCxjCTTdhsQWOLc563DVyQBmy1RrwtbdyWtg+kGKoyMRRxjPvNbSxtMW3lnbjfuKCzP8A5Rf5cmcfTO8ISXL4HpxSecorUHO+w9z8LV//ADrA+q2m7WHxMqN55esb35qRdbmYVY58b8/rwTal6L6dVqOPpv8Ace1x4Bwn5aqXOq2n2FJg5LOoesS6xa2GkT2SyKIVEYqptmJqg8iYsTh6RKZTFcAC1NkRkpkdwajBiYtTlyEvQ2YVFApJZ0ltmHVHMZk2ZRZks6UnZPnTiooQ5OHLDFgPRh6rhyIFAJYD0QeoAU4cgMS1ndk/hPosLH9A8HWaZp9WXEkupOc0nWxFxG+I3Lbe0wbbj6IMe4twtV9uzTqEX35TC4ptLNz/ACnVBN46Xs8uw2Iw1JgDNm0qgGlTEVZe/wC85oaQJ4KX/HW7tm4ERxJJ9Fk7Qr5qpImNB3NAaJvwAUbnHn5ryXjUuX5+8v8AJ3KKXBrHb1I3ds7C23seWkcxZUNmspV8fhmupnI6q1r2PeHg039iOzBgEj5hR0zIM3t+ar4ao5mJwzm2Iq0733uaOCfHBRfH7v8AyDJVHqXRj+HeFpUyS3rTVEAVmU6jafacYpgtkQSbzJSf0Rw9aqW08NSFJmUurMmmXOB/y6WUnSO07TcOVzAGriQ+gA+lTpVaza9X3XOmq94o0DqOy4Zn7hYXMjp8Pg2sa1jGhrGANa1ogACwAC9NNSirOJJpmJszYVPDNLaTC0OMmf5s675zAXPBWGuA0jwcW93ZNgtkUUnUAdYPf+qa4+A6sxMVh21BFRge07qtNtQcz/dZQ6N0WyaINBx+LDVn0eEdgHIe4hdW7Bs4AdxLfSygq4MH4j45T6hatu4GqMrY1OqH9uu+qIj+YylmkCx6xgB42MrbBVSjgsrgZHg2CeyW8TOo3K2DyJVsaUFSJu2wg9EKiZs8PJVMNVy4isN3Ydy7TGtt4sKLyIGjLwqckYfyQDFt4O+Q+iduIYfijvEJep9humSZyiDkA7/lCEjml6iG6bJ84TZhwVZzwN/kkKwjVbY2rJy0IXMChOKCRxXctszaDGmnUDsUEkdmbWJzBKaU+cc04Lefkr7nLoIFECl2eKnw1am25Gbvj0SufAyx2+SIFGCrlXHUiIy+QHoqrKjAeI5mCEqyX4GeJLsxByMOTuNO2We4lNXqtMZRl43t5plK/BnCvI5d6H0WJ0tx+TDZIcevOSQLNgBxzcJgjxWwRzG/QzuOi5TpTjc2RlwGNzmREkgARe/xLzvlzUJ/9X+6Oz40HJc+1+zOPqUbn9VHiWwFKXgqPEGy8+Pc7GR03fRUsQ+HU3Wlr2nd8LuK08PgnGnUqfDTyiYMFzjoXcYus3anuHWWl3HkeKtjf4qI5PpPdtiY8e1Y2kTBp1mPA+7VpMM/7mPW17W0b158cf1W2gJtjMHRd3uDcw8mldT7WN67sMNoI5uobBx7EJxzVjmsOKaefkrLEgdRmo/FNO9VnVhxVOEMhUjBISUmy6avMIqWOI4FZ1uKF7gBJNk2q8i7NdjX/wAQBVWnXaMW4l1n0GG3Fr3gj/uCpAToVRxT8uJo399lZniOrqAfJrvkkeNeA9R+TqqnVu+IjmoThhuqH5yso1jxTjFHkj05Lsw9SL8GwKpHxT4IPaeay/aSN3mgOLJH7KyxgeT0azq/PzVeoCfjI8ZWaXoS5MoUTc7L5a/c/wAkDqVT7R+aqNqc0YxJG8p+ReGF1L+JSQ+1niUyNyBUSh1oSzhQZ0sykNZaFRqQqBVcycOQoOxZ61Maqgzpw9FGbJhUPFOCVDnSD0wvBPeR3/muK27iw57z+Fg7mgD6FdPj8ZkpudvHu83GzfP0XB7dxLesLGkEU+zI+JwEOd4uzeELyvmrbJFfZno/FdRb9kAdwQ1zZV6dRPWdZc2vJayVmJcAWhzsjrls9kkb8u8qvjKctdzA3cWkcO5TYCowVWGpOVpkwAdNLHUE28VHWIjw9CP34p48SEfKOm6XbS6vEbJxJtOEwxPcDldf8Liu6648V5t07ObZuyKnCg+mf+k5ojyXW9GNpddhKTtSG5HfiZ2fMAHxXpfFf4a/qefM3A8p85UHWpdauptiqix1hTteeCrdan6xC2HgtqptWoBRfLxTltnkBwB1HYJGc2NgkKiqbQe3LLwHNa17yCJBDWEaH8SWV0FUcLjendWmS2mab4MB2RzHf7c5CDZfTSucXQ9od2M8wQ0Rma6nIMadu4KLBvDZllKQ0+9RpvJO8AlpvJddVtoVs1PKAwBxvlpUxBEkQQJBkBedH5MnLWjqfx0o7Hdu6VPa52bB4jK0kZmdXU+bWukHldTYbpfhnuaw9bTe8hrW1aNRkucYAnLGvNFs2mx1Gm5oAD2Nd2dJcASedyU+IxLGOAc8NJuAXAaHdJXfcjlpGs5lu9VdlEdRS/8ArZ/SFFU2nTa3M6o1rRvLgB8yg2TUBoU4NsogjSBYXTWajTzBKygzKLC1Ow2TeIPeLH0RsFFzIEJYFB1t4m/D5/kkahWsOqJMiShzp0bNqjg2bec2mTmuHNBi9p0aPqSugwOPFVmYAgSRcRcWNu+V5pgtqZLzJ3HdmHIa3V/B7cqNkkm5kDXW9jukk/NccJ6KmBq3weh9eOPLxRCouNZtyHEuiCQ6BftaSPOyuDpTTEkSSdxMXtBvyTwzKXcEo0dOHog9YFPpKxwaW3DpBkgEECdP1UA6WsBh1iZBAMxHdxun6sboHizp86jdi2ggEgE6TvWJV6WUQJDi4T8LSbX0+Sw8X0ipZiCTBki3EkH+6WeWvpDGn3NTpZXquyhjew0xIIl1RxgCJmwPmeC5KphqjQC5pGYmLjcf7LpNhbSpuOZziQ0tIs4kuB1y93oqe2MQH1LGzRoAYHLTkF50srllpo7opLDaZkUMO92jZ8QrtfY1cAdjXg4IKGN6sttIkT3BaFbpESWz2W8/euImOHfCjJ5G/wAKVHTFYkvxPkx62FqMBc5hhsaEGcxgADfdTVcK8NBym7Sd0gc+BsbK9tfGvcDTHZDntbnHvQRmm26DpyQYTGgUqTTr1bbd82IR2lqpVyIlFzcb4LXSln/AsA6806+IpkcJe930CD+GeLqy9uQmifitDKgHO5ltrcld2y6mdj06JqUxUOMNRtMuGfJVDhOWZLb6xvWX0R6SUsO2s6sXTUe0l4aXkyHWJ11E+K7/AI01VnBkjTZ6OkuP2l/EOmGtFBpe+pcZwWtAkiTv1BVXDfxDrPGbqGBmYj3nE2E3/PmuqWRImondpLlaHTgulxpARmgNfN2DtSY0n0Peo63S55pVGwBUyPyuY0kNIaXAwXG27vlT68RnCjrli9IsQW5RaHAg3IMZg8/+MD/Us/ot0gdVY41TDg4a5W2jS+/ee9VekeOa/FMDZfkpCzSCIcXOJkcwwcpPEIZclRdBxxTaM+vUGa0WCpuqWP3e0P8AQQ76JVnuzRFzwlEQ8ENcCACTBGkxm8gvLS1pnouSknR2vQzE5sGwTPVF9PwY92X/ALCxa+JALTIBgHUA7ua802J0sGEZUp3cHPzNIvBIg666NW5hP4h0XsLXhzXEOGg+yYPzsvXU01Z5dq6KG09k0zUd1hLnENnJlpgZoEBobC2+juzusotPWVQKbnsblquZDWuhrRkgHshpJi8965/FY5r3kgi5nXW+q1uiO1m02121HABrutaT9kgB0eIHzXFglJzezOzLrqqL21NoeyuaDXxBmCG/y6sjeDLcw753q9srb9OpTkZxd1ure4t7ZgPyAwe9c9t/a7XVey6dWjLGlpdPhHgVLsHE08lXOWi7Hh9puC0gEg/ZCqsz2cSbxrVM6jD1w55c0yCxsG/2qnFWi5cXhcfSZVqTUcGNaC54qPzPcHZRvuY0HeV0ezcWyq0Pp1HObpBcSJ5zfzVMeXdWLOGrov5kyHrElTYmeK0GlpbLYgFxPEk27gr1Ornc0N3wJ4ARJjuIVWnh4IJdADSYsCb7h4lTYGs3tAX7UweAB0571xT55LwVOi0abQwuuTM8d0AR+9FQqh2W4jsi53ZrXPCBCsnO6A2Jnje2/kIGsck2Mw/YGYtbnImDMDlvg81OD17jzhsjI650hoNmTppfU+iuUME4tLybDLuuZcBbxKAYdrXkh0nhbUTwsBop6dWwAIAe4STumCRx3yuicv5Tk0ruHlhuXMcwkWJ0vPju8EbmEEgSTB32EyBHDUoTSmCSLkjWSTFvmQVeZRGeZHbBJ/0CfMnzUJTo2llL2ztnUQO6TJH7KuNqGLE2uTNzJsOP9lgY9xFbKfhcB33ldJhaAc4NzD3KfiRmBH74LZUopSGxxv8AIjpvMwTyHf8ArdPmJdbWbcZP7n+ynwjQXDtDtDMZIjs5Z5TfyRuwsB8Edkui43EOt4LmeSmVeJ0UHY45RN4IO/vHoho9o3kEyfC2ghT4jBDO8SAAWECRGgNjykI8NhT/ACzI4HhJGb9FRzikLpIF2KcyCHmWtgGBIad0xzVP29g/KBHKVobWwYDKmnYAMTuJaVyeUmT3HwJy/krYFHJGyWRSg6OjZiW1AwSMrScjYFs1neKuUHy1wJJc5zQSRePr7rQsfY9OZB0YcwExMgW81tvwgDjDhBjlwP1UcslF6lYQm1ZC2oGRb3wRbTtSHE+BKDDPbmMNbItMWvfVSbXw+Vkhw+sF4HhvVHZOHLpBdo/LPL66oRacNguE1KiWrXuQdS6L/mear1x1TtADBAIsZyyR8yFcx+AAe0zq6Rr8Un1Ch23hYqhmYGGl9wdSP0CeE02l7/sK8U0r9GPVxGVxkzyBJgoX7SfqHOtbWbGxVevRuTO/xKipMvoTyGpXoJJo5GmmF1w3iU/WN4eZWhhsDTIvSxJ5tDY8wtGhsfDHWnjPBtL81WhaOf6zhYjS909PHvBFyY4rsaOxMAB2qeLPflHkCt3ZOzMAQC2hPOo3Mbd5KGsW6tDU0jzeptF0TaeOiQ2q5wh3K4sbaL140MI23VUh/wBJv5KbDtw0S1lMRwpgfRHow9oO0jyFuFq1ScrKjpGjQTI3aBb+xcDtGlTcynSqBr7w4NBB4tJIIkQF6SMSyYGXThu+SkGIHEIrGvaBz9zz/wBl2tuDwOEs+rk67/rhxCdN0o+zW/ueHMIJAIHu+c/3UuBwwueceCr0TJ72/VXaLMro4LgnwqO2LTdjkxBjhPd+wEOKyhosBBExAt4Kd7ZZbUfom/w2o4HsuiAdDuCSCbY850ZrXDMQP3qrDGdkH7LvoAjOxHiXZX6TpaTCkwtA3YQbuEWvaD9FeUX4OXf2RGoZA4Enxi3mVdZW7f4Q7zH5q9T2EDHad8v3wV0dGpPvXPEKTxNg3OJxUmqTxM/v5Lfw9eCD92mP6ifVWMR0fyuuWnMYFu88VVxLMsC1x+anlldQ9FYJqOxNha0OHK3k2fRGcUe0PtE+ZH0VbDMk23q0cEQRI15rnklfJeptcFTEYwlzjJuWx3RH0CPDVz2Bw18BCLE4INGh15cD+qKlh4DTxa0/7mgpnrqBRm2LadZxY7Xtx6iy5xmHcdBw8rru9s4QN2dhqnxVKxblgaNzXmJ3b1Q6J7OFUOJy9lxFwDNhf98V0fFvWkRzxafJlbMwzwAYPacZ7lqlrySSDYhdL/gYAiKduUJ6myOwQGtknc4jeE+T47k7FjNrg5TGhz2wJ3/1A/RVcBhXNn8U712mD2NAOZsdzz9FabsxoabP/wB8pFgajQXK3dnA4mS8cnfVBtakS4HgD9Cu0OxxP/ufIH6KDauzWgTJ9060hyGsfvxTrDXPoVyb4ODqYd+4n5KTC0nAgkmwPFaZpAm8C28T6KF0AeO5IsrfB09CuWbOyTUdRBzcR5lXqVFxF3DQ8OCv9HMHGFZYXBNnO3kn53V+pStF9D8R9Su9Lg4a5OUxD3Am43cOS1OjrT1V/tOCkxGz3Gew/do5h9Qp9i0YpNs7efh4ngueEXu7OmbWiobHsOYRw4Itn0jkM8Tu5lW6lCTfzZPmjwlIBu7U7iN55qqhyT24IKdLtn8I9SrlNsJmt7Xhz4o06jQG7HSTSkjQLPJsJs05fIev0WthNhVHgOj3j9fyWlhtmWZp7xPkugw9MNaBwUli2VsXqU+Dl8FsZxzSNTHy13LpsPhYBgbo+ilaAFbw7hCZQ0QdtmV3UhEEBQ08G2ZyjWVo1HKJhCdAdXRGMM2dE5oNnRTCJTPiUUZnK9JqbmObkiJNuZsuUxWLc431Agr0HbeFDmgwZa4HedOP5rgNpUMtRw+8VwZaWWjtgtsQ+DxgaRI0V/EbUYYsVjtCeoovHGTsvHJKKou4nGBzCBMlw+QDvrCWIxAgQTZjR4wJ85VfAMBfB0yuPyaVBWdbuCKgroDm+51PTFxZsjZjPif1tWeTjmE9+cfJD/DqYqSTBMxFp0JlB/EGicuzaIFxhKd41LokRraOG9dlsHZAo0GN3wJgnVdXxmlG/d/uceZNy/QmLQn6sKc0U3V/uV1WiOrIgyE6MsQEIowgVU2k4hpP3X/OBE8tVaUGOvTMbxCDMjiNnvF5g9g242O796KjjCIAGpI0W6/YbpJym/3YQUNjv6+iMhu4kkgGQGk7jzHzXBH49S2s7ZfIuOtHQ4GqG0mgEDK0COFtE/tBJGicbOdxU1PZkGTPH5Lus4qZKcM3n4E/moNlt/ks7ue+/wBVddSsocLQysaOAA+QTcAdkkpU3QEsiEhHgUPMmzKNOtRrCzJIYTrGsz2tRJJJiPkII2FOkg+w8e4byhakkguwX3DZqnOqSSxn2K+0D/Ld+E+i8/2v7570yS83P/F/I9H4/wDCf9f7FMJqiSSXyP4Dwfv/AOl3oVXxWh/e4pJIx+oz+n9Tren7z7ZgLn/laHqV6Cw2HcnSVMH0IjP62MChSSVxBnjVQQkkniTkDCirDs/L1SSTikBaMxsgf/zFHuqf0tSSSMZGox3a8B9VIUkkhQQCFrUySZCMieonJ0lREgRqnKdJMABJJJYJ/9k=">
            <a:extLst>
              <a:ext uri="{FF2B5EF4-FFF2-40B4-BE49-F238E27FC236}">
                <a16:creationId xmlns:a16="http://schemas.microsoft.com/office/drawing/2014/main" id="{4E4E2B54-29E5-498E-AA70-018F1B6D8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15368" name="Picture 10" descr="http://www2.arnes.si/~jdobaj/zgodovina/geografija/7geografija/Zahodna_Evropa/netherlands.jpg">
            <a:extLst>
              <a:ext uri="{FF2B5EF4-FFF2-40B4-BE49-F238E27FC236}">
                <a16:creationId xmlns:a16="http://schemas.microsoft.com/office/drawing/2014/main" id="{E163E926-5F4B-4AF9-9262-3111C564A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33813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2" descr="http://www.old-picture.com/europe/pictures/windmills-Holland.jpg">
            <a:extLst>
              <a:ext uri="{FF2B5EF4-FFF2-40B4-BE49-F238E27FC236}">
                <a16:creationId xmlns:a16="http://schemas.microsoft.com/office/drawing/2014/main" id="{95875F2B-4E19-4F8A-B58D-1802847C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24209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4" descr="http://2.bp.blogspot.com/-2j6LdvVdYWs/TjJ01WBEvpI/AAAAAAAAACk/V7jnpUo0cME/s320/windmill2.jpg">
            <a:extLst>
              <a:ext uri="{FF2B5EF4-FFF2-40B4-BE49-F238E27FC236}">
                <a16:creationId xmlns:a16="http://schemas.microsoft.com/office/drawing/2014/main" id="{78842FE1-19EA-4365-BAB3-B7E654FCE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1800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F5F8CC-4EDA-4110-9D9C-316BC1414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4868863"/>
            <a:ext cx="6172200" cy="149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6387" name="Podnaslov 2">
            <a:extLst>
              <a:ext uri="{FF2B5EF4-FFF2-40B4-BE49-F238E27FC236}">
                <a16:creationId xmlns:a16="http://schemas.microsoft.com/office/drawing/2014/main" id="{A128CE20-01A9-4EC8-801B-9DD2163B2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713" y="188913"/>
            <a:ext cx="6172200" cy="1371600"/>
          </a:xfrm>
        </p:spPr>
        <p:txBody>
          <a:bodyPr/>
          <a:lstStyle/>
          <a:p>
            <a:r>
              <a:rPr lang="sl-SI" altLang="sl-SI"/>
              <a:t>-TULIPANI</a:t>
            </a:r>
          </a:p>
        </p:txBody>
      </p:sp>
      <p:pic>
        <p:nvPicPr>
          <p:cNvPr id="16388" name="Picture 2" descr="http://peterjsullivan.files.wordpress.com/2008/10/tulipfeild.jpg">
            <a:extLst>
              <a:ext uri="{FF2B5EF4-FFF2-40B4-BE49-F238E27FC236}">
                <a16:creationId xmlns:a16="http://schemas.microsoft.com/office/drawing/2014/main" id="{88B55AD3-9408-4B43-B0CD-1F72B3A5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38274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4.bp.blogspot.com/_8DfUOJtGfL8/TI8r42GTMlI/AAAAAAAAEls/t4OUnvLrdyY/s1600/image02519.jpg">
            <a:extLst>
              <a:ext uri="{FF2B5EF4-FFF2-40B4-BE49-F238E27FC236}">
                <a16:creationId xmlns:a16="http://schemas.microsoft.com/office/drawing/2014/main" id="{495DC07C-98CD-4431-AF79-38E31A4B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30241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ttp://t2.gstatic.com/images?q=tbn:ANd9GcS2fbJoqW5zz3cBLm32ktROiXs2fbtFkNH_j6FPXg1A8pHwOy4m8nbV9c4l">
            <a:extLst>
              <a:ext uri="{FF2B5EF4-FFF2-40B4-BE49-F238E27FC236}">
                <a16:creationId xmlns:a16="http://schemas.microsoft.com/office/drawing/2014/main" id="{1EA84FBD-2D46-4156-8E4D-28E212E7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24175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 descr="http://images.fineartamerica.com/images-medium/dutch-tulips-charles-ridgway.jpg">
            <a:extLst>
              <a:ext uri="{FF2B5EF4-FFF2-40B4-BE49-F238E27FC236}">
                <a16:creationId xmlns:a16="http://schemas.microsoft.com/office/drawing/2014/main" id="{77239EB2-874A-4161-AD42-4B60A6DA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4844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http://t3.gstatic.com/images?q=tbn:ANd9GcSWq-IY84ypVTWIsnFdKVfrPW9ILnGYnr0aVDswHQhjD9H-G2OGfFEL2EtcTA">
            <a:extLst>
              <a:ext uri="{FF2B5EF4-FFF2-40B4-BE49-F238E27FC236}">
                <a16:creationId xmlns:a16="http://schemas.microsoft.com/office/drawing/2014/main" id="{FAB42F0C-0688-48EF-805D-2C1252648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8688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>
            <a:extLst>
              <a:ext uri="{FF2B5EF4-FFF2-40B4-BE49-F238E27FC236}">
                <a16:creationId xmlns:a16="http://schemas.microsoft.com/office/drawing/2014/main" id="{15480A2D-0AC7-4F86-942F-2CBF8F80D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538"/>
            <a:ext cx="32035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177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Altana</vt:lpstr>
      <vt:lpstr>NIZOZEMSKA</vt:lpstr>
      <vt:lpstr>PowerPoint Presentation</vt:lpstr>
      <vt:lpstr>amsterdam</vt:lpstr>
      <vt:lpstr>HAAG</vt:lpstr>
      <vt:lpstr>ROTTERDAM</vt:lpstr>
      <vt:lpstr>GOSPODARSTVO</vt:lpstr>
      <vt:lpstr>PowerPoint Presentation</vt:lpstr>
      <vt:lpstr>ZNAČILNOSTI</vt:lpstr>
      <vt:lpstr>PowerPoint Presentation</vt:lpstr>
      <vt:lpstr>PowerPoint Presentation</vt:lpstr>
      <vt:lpstr>PowerPoint Presentation</vt:lpstr>
      <vt:lpstr> HVALA ZA  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2019-05-31T08:40:32Z</dcterms:created>
  <dcterms:modified xsi:type="dcterms:W3CDTF">2019-05-31T08:40:32Z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