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9865D08-474E-4063-B890-AA0E265ACD47}"/>
              </a:ext>
            </a:extLst>
          </p:cNvPr>
          <p:cNvSpPr>
            <a:spLocks noGrp="1" noRot="1" noChangeArrowheads="1"/>
          </p:cNvSpPr>
          <p:nvPr>
            <p:ph type="ctrTitle"/>
          </p:nvPr>
        </p:nvSpPr>
        <p:spPr>
          <a:xfrm>
            <a:off x="685800" y="1981200"/>
            <a:ext cx="7772400" cy="1600200"/>
          </a:xfrm>
        </p:spPr>
        <p:txBody>
          <a:bodyPr/>
          <a:lstStyle>
            <a:lvl1pPr>
              <a:defRPr/>
            </a:lvl1pPr>
          </a:lstStyle>
          <a:p>
            <a:pPr lvl="0"/>
            <a:r>
              <a:rPr lang="sl-SI" altLang="sl-SI" noProof="0"/>
              <a:t>Kliknite, če želite urediti slog naslova matrice</a:t>
            </a:r>
          </a:p>
        </p:txBody>
      </p:sp>
      <p:sp>
        <p:nvSpPr>
          <p:cNvPr id="5123" name="Rectangle 3">
            <a:extLst>
              <a:ext uri="{FF2B5EF4-FFF2-40B4-BE49-F238E27FC236}">
                <a16:creationId xmlns:a16="http://schemas.microsoft.com/office/drawing/2014/main" id="{53A9BC9A-4B96-44CE-9793-57AD2D28651F}"/>
              </a:ext>
            </a:extLst>
          </p:cNvPr>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5124" name="Rectangle 4">
            <a:extLst>
              <a:ext uri="{FF2B5EF4-FFF2-40B4-BE49-F238E27FC236}">
                <a16:creationId xmlns:a16="http://schemas.microsoft.com/office/drawing/2014/main" id="{CC3D937B-4487-427B-A9C3-2AC32CE2D667}"/>
              </a:ext>
            </a:extLst>
          </p:cNvPr>
          <p:cNvSpPr>
            <a:spLocks noGrp="1" noChangeArrowheads="1"/>
          </p:cNvSpPr>
          <p:nvPr>
            <p:ph type="dt" sz="quarter" idx="2"/>
          </p:nvPr>
        </p:nvSpPr>
        <p:spPr/>
        <p:txBody>
          <a:bodyPr/>
          <a:lstStyle>
            <a:lvl1pPr>
              <a:defRPr/>
            </a:lvl1pPr>
          </a:lstStyle>
          <a:p>
            <a:endParaRPr lang="sl-SI" altLang="sl-SI"/>
          </a:p>
        </p:txBody>
      </p:sp>
      <p:sp>
        <p:nvSpPr>
          <p:cNvPr id="5125" name="Rectangle 5">
            <a:extLst>
              <a:ext uri="{FF2B5EF4-FFF2-40B4-BE49-F238E27FC236}">
                <a16:creationId xmlns:a16="http://schemas.microsoft.com/office/drawing/2014/main" id="{327C7CE6-96E1-4A05-9B43-04A336083533}"/>
              </a:ext>
            </a:extLst>
          </p:cNvPr>
          <p:cNvSpPr>
            <a:spLocks noGrp="1" noChangeArrowheads="1"/>
          </p:cNvSpPr>
          <p:nvPr>
            <p:ph type="ftr" sz="quarter" idx="3"/>
          </p:nvPr>
        </p:nvSpPr>
        <p:spPr/>
        <p:txBody>
          <a:bodyPr/>
          <a:lstStyle>
            <a:lvl1pPr>
              <a:defRPr/>
            </a:lvl1pPr>
          </a:lstStyle>
          <a:p>
            <a:endParaRPr lang="sl-SI" altLang="sl-SI"/>
          </a:p>
        </p:txBody>
      </p:sp>
      <p:sp>
        <p:nvSpPr>
          <p:cNvPr id="5126" name="Rectangle 6">
            <a:extLst>
              <a:ext uri="{FF2B5EF4-FFF2-40B4-BE49-F238E27FC236}">
                <a16:creationId xmlns:a16="http://schemas.microsoft.com/office/drawing/2014/main" id="{9F1ECE60-C20D-4A61-8E31-B8DE8C964E51}"/>
              </a:ext>
            </a:extLst>
          </p:cNvPr>
          <p:cNvSpPr>
            <a:spLocks noGrp="1" noChangeArrowheads="1"/>
          </p:cNvSpPr>
          <p:nvPr>
            <p:ph type="sldNum" sz="quarter" idx="4"/>
          </p:nvPr>
        </p:nvSpPr>
        <p:spPr/>
        <p:txBody>
          <a:bodyPr/>
          <a:lstStyle>
            <a:lvl1pPr>
              <a:defRPr/>
            </a:lvl1pPr>
          </a:lstStyle>
          <a:p>
            <a:fld id="{2CA3DE44-7520-46E1-AB11-64227DBD9037}"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1FFE-1028-4E05-8BE9-6A3670151D8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9AE4C84-D31B-44A0-A785-55961EBE6C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A07418F-B9EB-43AB-A6CA-A12A184B5E3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9F669B4-DF37-481F-AA49-00E843612F4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7242423-5234-43A1-84D5-5772C7856443}"/>
              </a:ext>
            </a:extLst>
          </p:cNvPr>
          <p:cNvSpPr>
            <a:spLocks noGrp="1"/>
          </p:cNvSpPr>
          <p:nvPr>
            <p:ph type="sldNum" sz="quarter" idx="12"/>
          </p:nvPr>
        </p:nvSpPr>
        <p:spPr/>
        <p:txBody>
          <a:bodyPr/>
          <a:lstStyle>
            <a:lvl1pPr>
              <a:defRPr/>
            </a:lvl1pPr>
          </a:lstStyle>
          <a:p>
            <a:fld id="{20B4A529-EC5E-4D93-9C95-E37135CAF6E7}" type="slidenum">
              <a:rPr lang="sl-SI" altLang="sl-SI"/>
              <a:pPr/>
              <a:t>‹#›</a:t>
            </a:fld>
            <a:endParaRPr lang="sl-SI" altLang="sl-SI"/>
          </a:p>
        </p:txBody>
      </p:sp>
    </p:spTree>
    <p:extLst>
      <p:ext uri="{BB962C8B-B14F-4D97-AF65-F5344CB8AC3E}">
        <p14:creationId xmlns:p14="http://schemas.microsoft.com/office/powerpoint/2010/main" val="112680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42DAF-0DA4-4A13-9B9E-62EB891932FA}"/>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0D2BC67-BEBD-412C-825D-1AD21D3183A4}"/>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1630856-8DF5-4D50-B32D-880BB75CA6A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B8E41DB-DA03-4E5E-A155-E3AB221C812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1DBD94B-8F4A-4333-9F05-ED65E7989E41}"/>
              </a:ext>
            </a:extLst>
          </p:cNvPr>
          <p:cNvSpPr>
            <a:spLocks noGrp="1"/>
          </p:cNvSpPr>
          <p:nvPr>
            <p:ph type="sldNum" sz="quarter" idx="12"/>
          </p:nvPr>
        </p:nvSpPr>
        <p:spPr/>
        <p:txBody>
          <a:bodyPr/>
          <a:lstStyle>
            <a:lvl1pPr>
              <a:defRPr/>
            </a:lvl1pPr>
          </a:lstStyle>
          <a:p>
            <a:fld id="{C50BEC2F-FB34-4ED8-8A43-7B46F104FA3F}" type="slidenum">
              <a:rPr lang="sl-SI" altLang="sl-SI"/>
              <a:pPr/>
              <a:t>‹#›</a:t>
            </a:fld>
            <a:endParaRPr lang="sl-SI" altLang="sl-SI"/>
          </a:p>
        </p:txBody>
      </p:sp>
    </p:spTree>
    <p:extLst>
      <p:ext uri="{BB962C8B-B14F-4D97-AF65-F5344CB8AC3E}">
        <p14:creationId xmlns:p14="http://schemas.microsoft.com/office/powerpoint/2010/main" val="1632115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B0FF-6CFB-499C-916D-098796219408}"/>
              </a:ext>
            </a:extLst>
          </p:cNvPr>
          <p:cNvSpPr>
            <a:spLocks noGrp="1"/>
          </p:cNvSpPr>
          <p:nvPr>
            <p:ph type="title"/>
          </p:nvPr>
        </p:nvSpPr>
        <p:spPr>
          <a:xfrm>
            <a:off x="301625" y="228600"/>
            <a:ext cx="8510588" cy="1325563"/>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3DC4B15-D359-46FB-A812-1949944CCA60}"/>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EE287ED-8C69-4657-9DF1-E595C2AD2E4E}"/>
              </a:ext>
            </a:extLst>
          </p:cNvPr>
          <p:cNvSpPr>
            <a:spLocks noGrp="1"/>
          </p:cNvSpPr>
          <p:nvPr>
            <p:ph type="body"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01C453A-6B81-4CF5-85DC-58A6FEED9308}"/>
              </a:ext>
            </a:extLst>
          </p:cNvPr>
          <p:cNvSpPr>
            <a:spLocks noGrp="1"/>
          </p:cNvSpPr>
          <p:nvPr>
            <p:ph type="dt" sz="half" idx="10"/>
          </p:nvPr>
        </p:nvSpPr>
        <p:spPr>
          <a:xfrm>
            <a:off x="304800" y="6245225"/>
            <a:ext cx="22860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84C4D2C-40D9-4B3B-8B16-B87D29D3EA4A}"/>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DFD23BF-25D6-4FB4-99B1-D1363C10085B}"/>
              </a:ext>
            </a:extLst>
          </p:cNvPr>
          <p:cNvSpPr>
            <a:spLocks noGrp="1"/>
          </p:cNvSpPr>
          <p:nvPr>
            <p:ph type="sldNum" sz="quarter" idx="12"/>
          </p:nvPr>
        </p:nvSpPr>
        <p:spPr>
          <a:xfrm>
            <a:off x="6553200" y="6245225"/>
            <a:ext cx="2286000" cy="476250"/>
          </a:xfrm>
        </p:spPr>
        <p:txBody>
          <a:bodyPr/>
          <a:lstStyle>
            <a:lvl1pPr>
              <a:defRPr/>
            </a:lvl1pPr>
          </a:lstStyle>
          <a:p>
            <a:fld id="{D37406DF-EF46-4569-BE5A-048275D1F6C8}" type="slidenum">
              <a:rPr lang="sl-SI" altLang="sl-SI"/>
              <a:pPr/>
              <a:t>‹#›</a:t>
            </a:fld>
            <a:endParaRPr lang="sl-SI" altLang="sl-SI"/>
          </a:p>
        </p:txBody>
      </p:sp>
    </p:spTree>
    <p:extLst>
      <p:ext uri="{BB962C8B-B14F-4D97-AF65-F5344CB8AC3E}">
        <p14:creationId xmlns:p14="http://schemas.microsoft.com/office/powerpoint/2010/main" val="160045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7F1E-F749-40CA-94C2-3CCB3C29250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D0D1D56-C52E-45B8-8972-571132EC2A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7F4587F-1A55-460A-9741-63F442B1403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796F6B8-4F27-4546-B312-C83AA564E88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372BA02-967E-417E-BDBD-BD4E28CB6B56}"/>
              </a:ext>
            </a:extLst>
          </p:cNvPr>
          <p:cNvSpPr>
            <a:spLocks noGrp="1"/>
          </p:cNvSpPr>
          <p:nvPr>
            <p:ph type="sldNum" sz="quarter" idx="12"/>
          </p:nvPr>
        </p:nvSpPr>
        <p:spPr/>
        <p:txBody>
          <a:bodyPr/>
          <a:lstStyle>
            <a:lvl1pPr>
              <a:defRPr/>
            </a:lvl1pPr>
          </a:lstStyle>
          <a:p>
            <a:fld id="{AD2F51EE-80D9-4125-B299-88DEE68C7669}" type="slidenum">
              <a:rPr lang="sl-SI" altLang="sl-SI"/>
              <a:pPr/>
              <a:t>‹#›</a:t>
            </a:fld>
            <a:endParaRPr lang="sl-SI" altLang="sl-SI"/>
          </a:p>
        </p:txBody>
      </p:sp>
    </p:spTree>
    <p:extLst>
      <p:ext uri="{BB962C8B-B14F-4D97-AF65-F5344CB8AC3E}">
        <p14:creationId xmlns:p14="http://schemas.microsoft.com/office/powerpoint/2010/main" val="185849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460-EFCF-4694-B88F-D2BBC0C4C5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1373F8A-B896-47BC-8452-4833603869A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5C15DAA-B255-4226-8229-F1CED9B70B4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3FC6DDF-070C-456E-8D47-9561075AF3C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9BB684-B81C-473C-9351-3BFB83C39EF2}"/>
              </a:ext>
            </a:extLst>
          </p:cNvPr>
          <p:cNvSpPr>
            <a:spLocks noGrp="1"/>
          </p:cNvSpPr>
          <p:nvPr>
            <p:ph type="sldNum" sz="quarter" idx="12"/>
          </p:nvPr>
        </p:nvSpPr>
        <p:spPr/>
        <p:txBody>
          <a:bodyPr/>
          <a:lstStyle>
            <a:lvl1pPr>
              <a:defRPr/>
            </a:lvl1pPr>
          </a:lstStyle>
          <a:p>
            <a:fld id="{61AB96E1-3CB5-4D14-9F63-9BBD006BA0AC}" type="slidenum">
              <a:rPr lang="sl-SI" altLang="sl-SI"/>
              <a:pPr/>
              <a:t>‹#›</a:t>
            </a:fld>
            <a:endParaRPr lang="sl-SI" altLang="sl-SI"/>
          </a:p>
        </p:txBody>
      </p:sp>
    </p:spTree>
    <p:extLst>
      <p:ext uri="{BB962C8B-B14F-4D97-AF65-F5344CB8AC3E}">
        <p14:creationId xmlns:p14="http://schemas.microsoft.com/office/powerpoint/2010/main" val="337449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A3A9-6DAB-41B0-93D9-AEAE35DBA71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D531419-FA3E-4AE8-888D-04CD9F22C47A}"/>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E33AD7F-2FBF-4AD7-82F1-5633BDB8A615}"/>
              </a:ext>
            </a:extLst>
          </p:cNvPr>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02ED305-7EA6-490C-906C-8C3A3E7F130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7C51F8C-0C09-4B3A-889A-8483EAEDC79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CE3614C-BA02-4F35-88ED-7530F05D7883}"/>
              </a:ext>
            </a:extLst>
          </p:cNvPr>
          <p:cNvSpPr>
            <a:spLocks noGrp="1"/>
          </p:cNvSpPr>
          <p:nvPr>
            <p:ph type="sldNum" sz="quarter" idx="12"/>
          </p:nvPr>
        </p:nvSpPr>
        <p:spPr/>
        <p:txBody>
          <a:bodyPr/>
          <a:lstStyle>
            <a:lvl1pPr>
              <a:defRPr/>
            </a:lvl1pPr>
          </a:lstStyle>
          <a:p>
            <a:fld id="{431CB811-1911-437C-B889-513DA97FFB86}" type="slidenum">
              <a:rPr lang="sl-SI" altLang="sl-SI"/>
              <a:pPr/>
              <a:t>‹#›</a:t>
            </a:fld>
            <a:endParaRPr lang="sl-SI" altLang="sl-SI"/>
          </a:p>
        </p:txBody>
      </p:sp>
    </p:spTree>
    <p:extLst>
      <p:ext uri="{BB962C8B-B14F-4D97-AF65-F5344CB8AC3E}">
        <p14:creationId xmlns:p14="http://schemas.microsoft.com/office/powerpoint/2010/main" val="143209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52524-608E-4005-B2A8-5D8AD66C897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17F0ACF-D72D-4BC1-BBA7-40003DFE578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55836B-4199-499D-97F9-DDC0801AA1F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B315422-6CCA-45C4-A54D-BDA51C816E0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0AEC8A-3D0C-414A-96E1-875DE635FE3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E512882-6063-4105-B186-8BF427662CBB}"/>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77AD290-5CD5-47AD-99EB-75034966220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DA080618-4C3C-4929-B876-378D2857DA1B}"/>
              </a:ext>
            </a:extLst>
          </p:cNvPr>
          <p:cNvSpPr>
            <a:spLocks noGrp="1"/>
          </p:cNvSpPr>
          <p:nvPr>
            <p:ph type="sldNum" sz="quarter" idx="12"/>
          </p:nvPr>
        </p:nvSpPr>
        <p:spPr/>
        <p:txBody>
          <a:bodyPr/>
          <a:lstStyle>
            <a:lvl1pPr>
              <a:defRPr/>
            </a:lvl1pPr>
          </a:lstStyle>
          <a:p>
            <a:fld id="{312B6503-26D5-4DD0-9298-65B0E8198DD8}" type="slidenum">
              <a:rPr lang="sl-SI" altLang="sl-SI"/>
              <a:pPr/>
              <a:t>‹#›</a:t>
            </a:fld>
            <a:endParaRPr lang="sl-SI" altLang="sl-SI"/>
          </a:p>
        </p:txBody>
      </p:sp>
    </p:spTree>
    <p:extLst>
      <p:ext uri="{BB962C8B-B14F-4D97-AF65-F5344CB8AC3E}">
        <p14:creationId xmlns:p14="http://schemas.microsoft.com/office/powerpoint/2010/main" val="47692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7CC8-9440-4B75-86F2-E77CA2006CA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E05D83F-0877-4E54-9AF7-C19B88598F3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BA3C67D-BE0B-41BE-9C35-62DA35642E2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3A29794-591D-41EA-9781-7E684874BADD}"/>
              </a:ext>
            </a:extLst>
          </p:cNvPr>
          <p:cNvSpPr>
            <a:spLocks noGrp="1"/>
          </p:cNvSpPr>
          <p:nvPr>
            <p:ph type="sldNum" sz="quarter" idx="12"/>
          </p:nvPr>
        </p:nvSpPr>
        <p:spPr/>
        <p:txBody>
          <a:bodyPr/>
          <a:lstStyle>
            <a:lvl1pPr>
              <a:defRPr/>
            </a:lvl1pPr>
          </a:lstStyle>
          <a:p>
            <a:fld id="{5190584B-F79C-437A-93CF-DCF3956C1080}" type="slidenum">
              <a:rPr lang="sl-SI" altLang="sl-SI"/>
              <a:pPr/>
              <a:t>‹#›</a:t>
            </a:fld>
            <a:endParaRPr lang="sl-SI" altLang="sl-SI"/>
          </a:p>
        </p:txBody>
      </p:sp>
    </p:spTree>
    <p:extLst>
      <p:ext uri="{BB962C8B-B14F-4D97-AF65-F5344CB8AC3E}">
        <p14:creationId xmlns:p14="http://schemas.microsoft.com/office/powerpoint/2010/main" val="308874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283E37-8B5F-48C7-9BB1-EF7F0464CCA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6E613E6-D52C-4D6A-A277-F758D1339AE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16B2CAD-B1AD-4AAE-93D9-402D16F09A22}"/>
              </a:ext>
            </a:extLst>
          </p:cNvPr>
          <p:cNvSpPr>
            <a:spLocks noGrp="1"/>
          </p:cNvSpPr>
          <p:nvPr>
            <p:ph type="sldNum" sz="quarter" idx="12"/>
          </p:nvPr>
        </p:nvSpPr>
        <p:spPr/>
        <p:txBody>
          <a:bodyPr/>
          <a:lstStyle>
            <a:lvl1pPr>
              <a:defRPr/>
            </a:lvl1pPr>
          </a:lstStyle>
          <a:p>
            <a:fld id="{A4A5E4A7-53DA-4DD5-9A32-3373C3700BF8}" type="slidenum">
              <a:rPr lang="sl-SI" altLang="sl-SI"/>
              <a:pPr/>
              <a:t>‹#›</a:t>
            </a:fld>
            <a:endParaRPr lang="sl-SI" altLang="sl-SI"/>
          </a:p>
        </p:txBody>
      </p:sp>
    </p:spTree>
    <p:extLst>
      <p:ext uri="{BB962C8B-B14F-4D97-AF65-F5344CB8AC3E}">
        <p14:creationId xmlns:p14="http://schemas.microsoft.com/office/powerpoint/2010/main" val="12107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E415-BECC-41AC-9388-C7F05337F0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0E8727A-EF7B-4404-BBDB-12D1B882A60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2661B6F-2D98-4D13-8850-1ADE5F4437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C75C5-3CDC-41D3-98E0-0EAA6151F42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1093CCC-4E2F-40AD-9916-6D59B3E3C53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F8DB7C5-27E1-4F83-A31F-3DBDB79598B9}"/>
              </a:ext>
            </a:extLst>
          </p:cNvPr>
          <p:cNvSpPr>
            <a:spLocks noGrp="1"/>
          </p:cNvSpPr>
          <p:nvPr>
            <p:ph type="sldNum" sz="quarter" idx="12"/>
          </p:nvPr>
        </p:nvSpPr>
        <p:spPr/>
        <p:txBody>
          <a:bodyPr/>
          <a:lstStyle>
            <a:lvl1pPr>
              <a:defRPr/>
            </a:lvl1pPr>
          </a:lstStyle>
          <a:p>
            <a:fld id="{DB2490A9-E32C-466E-BC88-3768CE36E475}" type="slidenum">
              <a:rPr lang="sl-SI" altLang="sl-SI"/>
              <a:pPr/>
              <a:t>‹#›</a:t>
            </a:fld>
            <a:endParaRPr lang="sl-SI" altLang="sl-SI"/>
          </a:p>
        </p:txBody>
      </p:sp>
    </p:spTree>
    <p:extLst>
      <p:ext uri="{BB962C8B-B14F-4D97-AF65-F5344CB8AC3E}">
        <p14:creationId xmlns:p14="http://schemas.microsoft.com/office/powerpoint/2010/main" val="1431393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5EE2-E668-4383-BB2A-898BC86ACE0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EECA6AC-563A-4C74-B083-5C39EDA014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EF9EA86-40DE-4A4F-97DA-AA79F2EC4C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189FC-0EDE-43B6-ACC1-F3E590BB0D1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1B605EB-39EF-473A-A42C-2B6737E4E11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CFDC0A2-4F2A-4845-8ACE-335DD86280A3}"/>
              </a:ext>
            </a:extLst>
          </p:cNvPr>
          <p:cNvSpPr>
            <a:spLocks noGrp="1"/>
          </p:cNvSpPr>
          <p:nvPr>
            <p:ph type="sldNum" sz="quarter" idx="12"/>
          </p:nvPr>
        </p:nvSpPr>
        <p:spPr/>
        <p:txBody>
          <a:bodyPr/>
          <a:lstStyle>
            <a:lvl1pPr>
              <a:defRPr/>
            </a:lvl1pPr>
          </a:lstStyle>
          <a:p>
            <a:fld id="{C8F4FD07-E8F8-42DC-9FD2-55D9C0025B06}" type="slidenum">
              <a:rPr lang="sl-SI" altLang="sl-SI"/>
              <a:pPr/>
              <a:t>‹#›</a:t>
            </a:fld>
            <a:endParaRPr lang="sl-SI" altLang="sl-SI"/>
          </a:p>
        </p:txBody>
      </p:sp>
    </p:spTree>
    <p:extLst>
      <p:ext uri="{BB962C8B-B14F-4D97-AF65-F5344CB8AC3E}">
        <p14:creationId xmlns:p14="http://schemas.microsoft.com/office/powerpoint/2010/main" val="286464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AAFAB23-0168-47C9-B845-F3984962F9DA}"/>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099" name="Rectangle 3">
            <a:extLst>
              <a:ext uri="{FF2B5EF4-FFF2-40B4-BE49-F238E27FC236}">
                <a16:creationId xmlns:a16="http://schemas.microsoft.com/office/drawing/2014/main" id="{E9134896-02EC-47AA-84FB-92ACA6168ABF}"/>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100" name="Rectangle 4">
            <a:extLst>
              <a:ext uri="{FF2B5EF4-FFF2-40B4-BE49-F238E27FC236}">
                <a16:creationId xmlns:a16="http://schemas.microsoft.com/office/drawing/2014/main" id="{E2EF4381-9CD4-4AE8-965E-E138963DAD2D}"/>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4101" name="Rectangle 5">
            <a:extLst>
              <a:ext uri="{FF2B5EF4-FFF2-40B4-BE49-F238E27FC236}">
                <a16:creationId xmlns:a16="http://schemas.microsoft.com/office/drawing/2014/main" id="{E2EACAF6-5B43-4001-A1B1-6C60D8FF2C7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4102" name="Rectangle 6">
            <a:extLst>
              <a:ext uri="{FF2B5EF4-FFF2-40B4-BE49-F238E27FC236}">
                <a16:creationId xmlns:a16="http://schemas.microsoft.com/office/drawing/2014/main" id="{A808F94E-07D2-4818-94A4-918EB8427CBF}"/>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B7C50400-57FA-45CD-B978-B0D37BA762CF}"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sl.wikipedia.org/wiki/Slika:Flag_of_New_Zealand.svg" TargetMode="External"/><Relationship Id="rId1" Type="http://schemas.openxmlformats.org/officeDocument/2006/relationships/slideLayout" Target="../slideLayouts/slideLayout12.xml"/><Relationship Id="rId6" Type="http://schemas.openxmlformats.org/officeDocument/2006/relationships/hyperlink" Target="http://sl.wikipedia.org/wiki/Slika:LocationNewZealand.png" TargetMode="External"/><Relationship Id="rId5" Type="http://schemas.openxmlformats.org/officeDocument/2006/relationships/image" Target="../media/image3.png"/><Relationship Id="rId4" Type="http://schemas.openxmlformats.org/officeDocument/2006/relationships/hyperlink" Target="http://sl.wikipedia.org/wiki/Slika:Coat_of_arms_of_New_Zealand.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l.wikipedia.org/wiki/Slika:Satellite_image_of_New_Zealand_in_December_2002.jp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ECD74EB-AAD8-4771-A738-C915F99E89A8}"/>
              </a:ext>
            </a:extLst>
          </p:cNvPr>
          <p:cNvSpPr>
            <a:spLocks noGrp="1" noRot="1" noChangeArrowheads="1"/>
          </p:cNvSpPr>
          <p:nvPr>
            <p:ph type="ctrTitle"/>
          </p:nvPr>
        </p:nvSpPr>
        <p:spPr/>
        <p:txBody>
          <a:bodyPr/>
          <a:lstStyle/>
          <a:p>
            <a:r>
              <a:rPr lang="sl-SI" altLang="sl-SI">
                <a:solidFill>
                  <a:schemeClr val="accent2"/>
                </a:solidFill>
              </a:rPr>
              <a:t>NOVA ZELANDIJA</a:t>
            </a:r>
          </a:p>
        </p:txBody>
      </p:sp>
      <p:sp>
        <p:nvSpPr>
          <p:cNvPr id="2051" name="Rectangle 3">
            <a:extLst>
              <a:ext uri="{FF2B5EF4-FFF2-40B4-BE49-F238E27FC236}">
                <a16:creationId xmlns:a16="http://schemas.microsoft.com/office/drawing/2014/main" id="{599689A8-E092-4BAF-842B-14CD7ECCAAD1}"/>
              </a:ext>
            </a:extLst>
          </p:cNvPr>
          <p:cNvSpPr>
            <a:spLocks noGrp="1" noRot="1" noChangeArrowheads="1"/>
          </p:cNvSpPr>
          <p:nvPr>
            <p:ph type="subTitle" idx="1"/>
          </p:nvPr>
        </p:nvSpPr>
        <p:spPr/>
        <p:txBody>
          <a:bodyPr/>
          <a:lstStyle/>
          <a:p>
            <a:r>
              <a:rPr lang="sl-SI" altLang="sl-SI">
                <a:solidFill>
                  <a:schemeClr val="accent1"/>
                </a:solidFill>
              </a:rPr>
              <a:t>MAORSKO IME: AOTEAROA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050"/>
                                        </p:tgtEl>
                                        <p:attrNameLst>
                                          <p:attrName>style.visibility</p:attrName>
                                        </p:attrNameLst>
                                      </p:cBhvr>
                                      <p:to>
                                        <p:strVal val="visible"/>
                                      </p:to>
                                    </p:set>
                                    <p:set>
                                      <p:cBhvr>
                                        <p:cTn id="7" dur="455" fill="hold">
                                          <p:stCondLst>
                                            <p:cond delay="0"/>
                                          </p:stCondLst>
                                        </p:cTn>
                                        <p:tgtEl>
                                          <p:spTgt spid="2050"/>
                                        </p:tgtEl>
                                        <p:attrNameLst>
                                          <p:attrName>style.rotation</p:attrName>
                                        </p:attrNameLst>
                                      </p:cBhvr>
                                      <p:to>
                                        <p:strVal val="-45.0"/>
                                      </p:to>
                                    </p:set>
                                    <p:anim calcmode="lin" valueType="num">
                                      <p:cBhvr>
                                        <p:cTn id="8" dur="455" fill="hold">
                                          <p:stCondLst>
                                            <p:cond delay="455"/>
                                          </p:stCondLst>
                                        </p:cTn>
                                        <p:tgtEl>
                                          <p:spTgt spid="205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05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05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050"/>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2051">
                                            <p:txEl>
                                              <p:pRg st="0" end="0"/>
                                            </p:txEl>
                                          </p:spTgt>
                                        </p:tgtEl>
                                        <p:attrNameLst>
                                          <p:attrName>style.visibility</p:attrName>
                                        </p:attrNameLst>
                                      </p:cBhvr>
                                      <p:to>
                                        <p:strVal val="visible"/>
                                      </p:to>
                                    </p:set>
                                    <p:set>
                                      <p:cBhvr>
                                        <p:cTn id="14" dur="455" fill="hold">
                                          <p:stCondLst>
                                            <p:cond delay="0"/>
                                          </p:stCondLst>
                                        </p:cTn>
                                        <p:tgtEl>
                                          <p:spTgt spid="2051">
                                            <p:txEl>
                                              <p:pRg st="0" end="0"/>
                                            </p:txEl>
                                          </p:spTgt>
                                        </p:tgtEl>
                                        <p:attrNameLst>
                                          <p:attrName>style.rotation</p:attrName>
                                        </p:attrNameLst>
                                      </p:cBhvr>
                                      <p:to>
                                        <p:strVal val="-45.0"/>
                                      </p:to>
                                    </p:set>
                                    <p:anim calcmode="lin" valueType="num">
                                      <p:cBhvr>
                                        <p:cTn id="15" dur="455" fill="hold">
                                          <p:stCondLst>
                                            <p:cond delay="455"/>
                                          </p:stCondLst>
                                        </p:cTn>
                                        <p:tgtEl>
                                          <p:spTgt spid="205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2051">
                                            <p:txEl>
                                              <p:pRg st="0" end="0"/>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205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2051">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xit" presetSubtype="0" fill="hold" grpId="1" nodeType="clickEffect">
                                  <p:stCondLst>
                                    <p:cond delay="0"/>
                                  </p:stCondLst>
                                  <p:iterate type="lt">
                                    <p:tmPct val="0"/>
                                  </p:iterate>
                                  <p:childTnLst>
                                    <p:anim calcmode="lin" valueType="num">
                                      <p:cBhvr>
                                        <p:cTn id="22" dur="1000"/>
                                        <p:tgtEl>
                                          <p:spTgt spid="2050"/>
                                        </p:tgtEl>
                                        <p:attrNameLst>
                                          <p:attrName>ppt_w</p:attrName>
                                        </p:attrNameLst>
                                      </p:cBhvr>
                                      <p:tavLst>
                                        <p:tav tm="0">
                                          <p:val>
                                            <p:strVal val="ppt_w"/>
                                          </p:val>
                                        </p:tav>
                                        <p:tav tm="100000">
                                          <p:val>
                                            <p:fltVal val="0"/>
                                          </p:val>
                                        </p:tav>
                                      </p:tavLst>
                                    </p:anim>
                                    <p:anim calcmode="lin" valueType="num">
                                      <p:cBhvr>
                                        <p:cTn id="23" dur="1000"/>
                                        <p:tgtEl>
                                          <p:spTgt spid="2050"/>
                                        </p:tgtEl>
                                        <p:attrNameLst>
                                          <p:attrName>ppt_h</p:attrName>
                                        </p:attrNameLst>
                                      </p:cBhvr>
                                      <p:tavLst>
                                        <p:tav tm="0">
                                          <p:val>
                                            <p:strVal val="ppt_h"/>
                                          </p:val>
                                        </p:tav>
                                        <p:tav tm="100000">
                                          <p:val>
                                            <p:fltVal val="0"/>
                                          </p:val>
                                        </p:tav>
                                      </p:tavLst>
                                    </p:anim>
                                    <p:anim calcmode="lin" valueType="num">
                                      <p:cBhvr>
                                        <p:cTn id="24" dur="1000"/>
                                        <p:tgtEl>
                                          <p:spTgt spid="2050"/>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5" dur="1000"/>
                                        <p:tgtEl>
                                          <p:spTgt spid="2050"/>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6" dur="1" fill="hold">
                                          <p:stCondLst>
                                            <p:cond delay="999"/>
                                          </p:stCondLst>
                                        </p:cTn>
                                        <p:tgtEl>
                                          <p:spTgt spid="2050"/>
                                        </p:tgtEl>
                                        <p:attrNameLst>
                                          <p:attrName>style.visibility</p:attrName>
                                        </p:attrNameLst>
                                      </p:cBhvr>
                                      <p:to>
                                        <p:strVal val="hidden"/>
                                      </p:to>
                                    </p:set>
                                  </p:childTnLst>
                                </p:cTn>
                              </p:par>
                              <p:par>
                                <p:cTn id="27" presetID="15" presetClass="exit" presetSubtype="0" fill="hold" nodeType="withEffect">
                                  <p:stCondLst>
                                    <p:cond delay="0"/>
                                  </p:stCondLst>
                                  <p:iterate type="lt">
                                    <p:tmPct val="0"/>
                                  </p:iterate>
                                  <p:childTnLst>
                                    <p:anim calcmode="lin" valueType="num">
                                      <p:cBhvr>
                                        <p:cTn id="28" dur="1000"/>
                                        <p:tgtEl>
                                          <p:spTgt spid="2051">
                                            <p:txEl>
                                              <p:pRg st="0" end="0"/>
                                            </p:txEl>
                                          </p:spTgt>
                                        </p:tgtEl>
                                        <p:attrNameLst>
                                          <p:attrName>ppt_w</p:attrName>
                                        </p:attrNameLst>
                                      </p:cBhvr>
                                      <p:tavLst>
                                        <p:tav tm="0">
                                          <p:val>
                                            <p:strVal val="ppt_w"/>
                                          </p:val>
                                        </p:tav>
                                        <p:tav tm="100000">
                                          <p:val>
                                            <p:fltVal val="0"/>
                                          </p:val>
                                        </p:tav>
                                      </p:tavLst>
                                    </p:anim>
                                    <p:anim calcmode="lin" valueType="num">
                                      <p:cBhvr>
                                        <p:cTn id="29" dur="1000"/>
                                        <p:tgtEl>
                                          <p:spTgt spid="2051">
                                            <p:txEl>
                                              <p:pRg st="0" end="0"/>
                                            </p:txEl>
                                          </p:spTgt>
                                        </p:tgtEl>
                                        <p:attrNameLst>
                                          <p:attrName>ppt_h</p:attrName>
                                        </p:attrNameLst>
                                      </p:cBhvr>
                                      <p:tavLst>
                                        <p:tav tm="0">
                                          <p:val>
                                            <p:strVal val="ppt_h"/>
                                          </p:val>
                                        </p:tav>
                                        <p:tav tm="100000">
                                          <p:val>
                                            <p:fltVal val="0"/>
                                          </p:val>
                                        </p:tav>
                                      </p:tavLst>
                                    </p:anim>
                                    <p:anim calcmode="lin" valueType="num">
                                      <p:cBhvr>
                                        <p:cTn id="30" dur="1000"/>
                                        <p:tgtEl>
                                          <p:spTgt spid="2051">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1" dur="1000"/>
                                        <p:tgtEl>
                                          <p:spTgt spid="2051">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2" dur="1" fill="hold">
                                          <p:stCondLst>
                                            <p:cond delay="999"/>
                                          </p:stCondLst>
                                        </p:cTn>
                                        <p:tgtEl>
                                          <p:spTgt spid="205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Rectangle 13">
            <a:extLst>
              <a:ext uri="{FF2B5EF4-FFF2-40B4-BE49-F238E27FC236}">
                <a16:creationId xmlns:a16="http://schemas.microsoft.com/office/drawing/2014/main" id="{8BAD9560-6097-4F5D-99F6-6978E9AFFEEA}"/>
              </a:ext>
            </a:extLst>
          </p:cNvPr>
          <p:cNvSpPr>
            <a:spLocks noGrp="1" noRot="1" noChangeArrowheads="1"/>
          </p:cNvSpPr>
          <p:nvPr>
            <p:ph type="title"/>
          </p:nvPr>
        </p:nvSpPr>
        <p:spPr/>
        <p:txBody>
          <a:bodyPr/>
          <a:lstStyle/>
          <a:p>
            <a:r>
              <a:rPr lang="sl-SI" altLang="sl-SI">
                <a:solidFill>
                  <a:schemeClr val="bg1"/>
                </a:solidFill>
              </a:rPr>
              <a:t>SPLOŠNO O NOVI ZELANDIJI</a:t>
            </a:r>
          </a:p>
        </p:txBody>
      </p:sp>
      <p:pic>
        <p:nvPicPr>
          <p:cNvPr id="6160" name="Picture 16" descr="Zastava Nove Zelandije">
            <a:hlinkClick r:id="rId2" tooltip="&quot;Zastava Nove Zelandije&quot;"/>
            <a:extLst>
              <a:ext uri="{FF2B5EF4-FFF2-40B4-BE49-F238E27FC236}">
                <a16:creationId xmlns:a16="http://schemas.microsoft.com/office/drawing/2014/main" id="{F5AEAA2D-6EF6-4CA2-96C0-56275B0EB57F}"/>
              </a:ext>
            </a:extLst>
          </p:cNvPr>
          <p:cNvPicPr>
            <a:picLocks noGrp="1" noChangeAspect="1" noChangeArrowheads="1"/>
          </p:cNvPicPr>
          <p:nvPr>
            <p:ph type="body" sz="half" idx="2"/>
          </p:nvPr>
        </p:nvPicPr>
        <p:blipFill>
          <a:blip r:embed="rId3">
            <a:extLst>
              <a:ext uri="{28A0092B-C50C-407E-A947-70E740481C1C}">
                <a14:useLocalDpi xmlns:a14="http://schemas.microsoft.com/office/drawing/2010/main" val="0"/>
              </a:ext>
            </a:extLst>
          </a:blip>
          <a:srcRect/>
          <a:stretch>
            <a:fillRect/>
          </a:stretch>
        </p:blipFill>
        <p:spPr>
          <a:xfrm>
            <a:off x="4572000" y="3644900"/>
            <a:ext cx="2592388" cy="1306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61" name="Picture 17" descr="Novozelandski grb">
            <a:hlinkClick r:id="rId4" tooltip="&quot;Novozelandski grb&quot;"/>
            <a:extLst>
              <a:ext uri="{FF2B5EF4-FFF2-40B4-BE49-F238E27FC236}">
                <a16:creationId xmlns:a16="http://schemas.microsoft.com/office/drawing/2014/main" id="{2C9C987D-2710-4491-882F-6F897C3F93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3573463"/>
            <a:ext cx="14525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8" descr="Umestitev Nove Zelandije v Oceaniji">
            <a:hlinkClick r:id="rId6" tooltip="&quot;Umestitev Nove Zelandije v Oceaniji&quot;"/>
            <a:extLst>
              <a:ext uri="{FF2B5EF4-FFF2-40B4-BE49-F238E27FC236}">
                <a16:creationId xmlns:a16="http://schemas.microsoft.com/office/drawing/2014/main" id="{145DA3D7-3BE3-4FA2-B94D-0A96B8890A5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628775"/>
            <a:ext cx="4176713"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3" name="Text Box 19">
            <a:extLst>
              <a:ext uri="{FF2B5EF4-FFF2-40B4-BE49-F238E27FC236}">
                <a16:creationId xmlns:a16="http://schemas.microsoft.com/office/drawing/2014/main" id="{24636978-B59D-4D8A-B1E3-5749FFA78961}"/>
              </a:ext>
            </a:extLst>
          </p:cNvPr>
          <p:cNvSpPr txBox="1">
            <a:spLocks noChangeArrowheads="1"/>
          </p:cNvSpPr>
          <p:nvPr/>
        </p:nvSpPr>
        <p:spPr bwMode="auto">
          <a:xfrm>
            <a:off x="4643438" y="5084763"/>
            <a:ext cx="396081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pattFill prst="plaid">
                  <a:fgClr>
                    <a:srgbClr val="000000"/>
                  </a:fgClr>
                  <a:bgClr>
                    <a:srgbClr val="FFFFFF"/>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a:solidFill>
                  <a:schemeClr val="folHlink"/>
                </a:solidFill>
                <a:latin typeface="Comic Sans MS" panose="030F0702030302020204" pitchFamily="66" charset="0"/>
              </a:rPr>
              <a:t>Na sliki je geografska karta Nove Zelandije, zastava Nove Zelandije, ter Novo Zelandski grb.</a:t>
            </a:r>
          </a:p>
        </p:txBody>
      </p:sp>
      <p:graphicFrame>
        <p:nvGraphicFramePr>
          <p:cNvPr id="6223" name="Group 79">
            <a:extLst>
              <a:ext uri="{FF2B5EF4-FFF2-40B4-BE49-F238E27FC236}">
                <a16:creationId xmlns:a16="http://schemas.microsoft.com/office/drawing/2014/main" id="{B29A7F39-F88E-4CD2-AE8D-41CA8BF8192D}"/>
              </a:ext>
            </a:extLst>
          </p:cNvPr>
          <p:cNvGraphicFramePr>
            <a:graphicFrameLocks noGrp="1"/>
          </p:cNvGraphicFramePr>
          <p:nvPr>
            <p:ph sz="half" idx="1"/>
          </p:nvPr>
        </p:nvGraphicFramePr>
        <p:xfrm>
          <a:off x="250825" y="1557338"/>
          <a:ext cx="4194175" cy="4699000"/>
        </p:xfrm>
        <a:graphic>
          <a:graphicData uri="http://schemas.openxmlformats.org/drawingml/2006/table">
            <a:tbl>
              <a:tblPr/>
              <a:tblGrid>
                <a:gridCol w="2097088">
                  <a:extLst>
                    <a:ext uri="{9D8B030D-6E8A-4147-A177-3AD203B41FA5}">
                      <a16:colId xmlns:a16="http://schemas.microsoft.com/office/drawing/2014/main" val="4136335824"/>
                    </a:ext>
                  </a:extLst>
                </a:gridCol>
                <a:gridCol w="2097087">
                  <a:extLst>
                    <a:ext uri="{9D8B030D-6E8A-4147-A177-3AD203B41FA5}">
                      <a16:colId xmlns:a16="http://schemas.microsoft.com/office/drawing/2014/main" val="3619774866"/>
                    </a:ext>
                  </a:extLst>
                </a:gridCol>
              </a:tblGrid>
              <a:tr h="4064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Uradna jezika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Arial" panose="020B0604020202020204" pitchFamily="34" charset="0"/>
                        </a:rPr>
                        <a:t>angleščina, maorščina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5043792"/>
                  </a:ext>
                </a:extLst>
              </a:tr>
              <a:tr h="4064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Glavno mesto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Arial" panose="020B0604020202020204" pitchFamily="34" charset="0"/>
                        </a:rPr>
                        <a:t>Wellington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2106382"/>
                  </a:ext>
                </a:extLst>
              </a:tr>
              <a:tr h="4064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Kraljica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Arial" panose="020B0604020202020204" pitchFamily="34" charset="0"/>
                        </a:rPr>
                        <a:t>Elizabeta II.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5792563"/>
                  </a:ext>
                </a:extLst>
              </a:tr>
              <a:tr h="4064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Predsednik vlade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Arial" panose="020B0604020202020204" pitchFamily="34" charset="0"/>
                        </a:rPr>
                        <a:t>Helen Clark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430626"/>
                  </a:ext>
                </a:extLst>
              </a:tr>
              <a:tr h="4064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Površina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268.680 km²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8621711"/>
                  </a:ext>
                </a:extLst>
              </a:tr>
              <a:tr h="62230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Prebivalstvo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4.000.000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8303017"/>
                  </a:ext>
                </a:extLst>
              </a:tr>
              <a:tr h="727075">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400" b="0" i="0" u="none" strike="noStrike" cap="none" normalizeH="0" baseline="0">
                          <a:ln>
                            <a:noFill/>
                          </a:ln>
                          <a:solidFill>
                            <a:schemeClr val="folHlink"/>
                          </a:solidFill>
                          <a:effectLst>
                            <a:outerShdw blurRad="38100" dist="38100" dir="2700000" algn="tl">
                              <a:srgbClr val="000000"/>
                            </a:outerShdw>
                          </a:effectLst>
                          <a:latin typeface="Comic Sans MS" panose="030F0702030302020204" pitchFamily="66" charset="0"/>
                        </a:rPr>
                        <a:t>Gostota prebivalstva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sl-SI" altLang="sl-SI" sz="2800" b="0" i="0" u="none" strike="noStrike" cap="none" normalizeH="0" baseline="0">
                          <a:ln>
                            <a:noFill/>
                          </a:ln>
                          <a:solidFill>
                            <a:schemeClr val="folHlink"/>
                          </a:solidFill>
                          <a:effectLst>
                            <a:outerShdw blurRad="38100" dist="38100" dir="2700000" algn="tl">
                              <a:srgbClr val="000000"/>
                            </a:outerShdw>
                          </a:effectLst>
                          <a:latin typeface="Arial" panose="020B0604020202020204" pitchFamily="34" charset="0"/>
                        </a:rPr>
                        <a:t>14,9/km²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19021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157"/>
                                        </p:tgtEl>
                                        <p:attrNameLst>
                                          <p:attrName>style.visibility</p:attrName>
                                        </p:attrNameLst>
                                      </p:cBhvr>
                                      <p:to>
                                        <p:strVal val="visible"/>
                                      </p:to>
                                    </p:set>
                                    <p:animEffect transition="in" filter="fade">
                                      <p:cBhvr>
                                        <p:cTn id="7" dur="2000"/>
                                        <p:tgtEl>
                                          <p:spTgt spid="6157"/>
                                        </p:tgtEl>
                                      </p:cBhvr>
                                    </p:animEffect>
                                    <p:anim calcmode="lin" valueType="num">
                                      <p:cBhvr>
                                        <p:cTn id="8" dur="2000" fill="hold"/>
                                        <p:tgtEl>
                                          <p:spTgt spid="6157"/>
                                        </p:tgtEl>
                                        <p:attrNameLst>
                                          <p:attrName>style.rotation</p:attrName>
                                        </p:attrNameLst>
                                      </p:cBhvr>
                                      <p:tavLst>
                                        <p:tav tm="0">
                                          <p:val>
                                            <p:fltVal val="720"/>
                                          </p:val>
                                        </p:tav>
                                        <p:tav tm="100000">
                                          <p:val>
                                            <p:fltVal val="0"/>
                                          </p:val>
                                        </p:tav>
                                      </p:tavLst>
                                    </p:anim>
                                    <p:anim calcmode="lin" valueType="num">
                                      <p:cBhvr>
                                        <p:cTn id="9" dur="2000" fill="hold"/>
                                        <p:tgtEl>
                                          <p:spTgt spid="6157"/>
                                        </p:tgtEl>
                                        <p:attrNameLst>
                                          <p:attrName>ppt_h</p:attrName>
                                        </p:attrNameLst>
                                      </p:cBhvr>
                                      <p:tavLst>
                                        <p:tav tm="0">
                                          <p:val>
                                            <p:fltVal val="0"/>
                                          </p:val>
                                        </p:tav>
                                        <p:tav tm="100000">
                                          <p:val>
                                            <p:strVal val="#ppt_h"/>
                                          </p:val>
                                        </p:tav>
                                      </p:tavLst>
                                    </p:anim>
                                    <p:anim calcmode="lin" valueType="num">
                                      <p:cBhvr>
                                        <p:cTn id="10" dur="2000" fill="hold"/>
                                        <p:tgtEl>
                                          <p:spTgt spid="6157"/>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35" presetClass="entr" presetSubtype="0" fill="hold" nodeType="afterEffect">
                                  <p:stCondLst>
                                    <p:cond delay="0"/>
                                  </p:stCondLst>
                                  <p:childTnLst>
                                    <p:set>
                                      <p:cBhvr>
                                        <p:cTn id="13" dur="1" fill="hold">
                                          <p:stCondLst>
                                            <p:cond delay="0"/>
                                          </p:stCondLst>
                                        </p:cTn>
                                        <p:tgtEl>
                                          <p:spTgt spid="6223"/>
                                        </p:tgtEl>
                                        <p:attrNameLst>
                                          <p:attrName>style.visibility</p:attrName>
                                        </p:attrNameLst>
                                      </p:cBhvr>
                                      <p:to>
                                        <p:strVal val="visible"/>
                                      </p:to>
                                    </p:set>
                                    <p:animEffect transition="in" filter="fade">
                                      <p:cBhvr>
                                        <p:cTn id="14" dur="2000"/>
                                        <p:tgtEl>
                                          <p:spTgt spid="6223"/>
                                        </p:tgtEl>
                                      </p:cBhvr>
                                    </p:animEffect>
                                    <p:anim calcmode="lin" valueType="num">
                                      <p:cBhvr>
                                        <p:cTn id="15" dur="2000" fill="hold"/>
                                        <p:tgtEl>
                                          <p:spTgt spid="6223"/>
                                        </p:tgtEl>
                                        <p:attrNameLst>
                                          <p:attrName>style.rotation</p:attrName>
                                        </p:attrNameLst>
                                      </p:cBhvr>
                                      <p:tavLst>
                                        <p:tav tm="0">
                                          <p:val>
                                            <p:fltVal val="720"/>
                                          </p:val>
                                        </p:tav>
                                        <p:tav tm="100000">
                                          <p:val>
                                            <p:fltVal val="0"/>
                                          </p:val>
                                        </p:tav>
                                      </p:tavLst>
                                    </p:anim>
                                    <p:anim calcmode="lin" valueType="num">
                                      <p:cBhvr>
                                        <p:cTn id="16" dur="2000" fill="hold"/>
                                        <p:tgtEl>
                                          <p:spTgt spid="6223"/>
                                        </p:tgtEl>
                                        <p:attrNameLst>
                                          <p:attrName>ppt_h</p:attrName>
                                        </p:attrNameLst>
                                      </p:cBhvr>
                                      <p:tavLst>
                                        <p:tav tm="0">
                                          <p:val>
                                            <p:fltVal val="0"/>
                                          </p:val>
                                        </p:tav>
                                        <p:tav tm="100000">
                                          <p:val>
                                            <p:strVal val="#ppt_h"/>
                                          </p:val>
                                        </p:tav>
                                      </p:tavLst>
                                    </p:anim>
                                    <p:anim calcmode="lin" valueType="num">
                                      <p:cBhvr>
                                        <p:cTn id="17" dur="2000" fill="hold"/>
                                        <p:tgtEl>
                                          <p:spTgt spid="6223"/>
                                        </p:tgtEl>
                                        <p:attrNameLst>
                                          <p:attrName>ppt_w</p:attrName>
                                        </p:attrNameLst>
                                      </p:cBhvr>
                                      <p:tavLst>
                                        <p:tav tm="0">
                                          <p:val>
                                            <p:fltVal val="0"/>
                                          </p:val>
                                        </p:tav>
                                        <p:tav tm="100000">
                                          <p:val>
                                            <p:strVal val="#ppt_w"/>
                                          </p:val>
                                        </p:tav>
                                      </p:tavLst>
                                    </p:anim>
                                  </p:childTnLst>
                                </p:cTn>
                              </p:par>
                            </p:childTnLst>
                          </p:cTn>
                        </p:par>
                        <p:par>
                          <p:cTn id="18" fill="hold" nodeType="afterGroup">
                            <p:stCondLst>
                              <p:cond delay="4000"/>
                            </p:stCondLst>
                            <p:childTnLst>
                              <p:par>
                                <p:cTn id="19" presetID="35" presetClass="entr" presetSubtype="0" fill="hold" nodeType="afterEffect">
                                  <p:stCondLst>
                                    <p:cond delay="0"/>
                                  </p:stCondLst>
                                  <p:childTnLst>
                                    <p:set>
                                      <p:cBhvr>
                                        <p:cTn id="20" dur="1" fill="hold">
                                          <p:stCondLst>
                                            <p:cond delay="0"/>
                                          </p:stCondLst>
                                        </p:cTn>
                                        <p:tgtEl>
                                          <p:spTgt spid="6162"/>
                                        </p:tgtEl>
                                        <p:attrNameLst>
                                          <p:attrName>style.visibility</p:attrName>
                                        </p:attrNameLst>
                                      </p:cBhvr>
                                      <p:to>
                                        <p:strVal val="visible"/>
                                      </p:to>
                                    </p:set>
                                    <p:animEffect transition="in" filter="fade">
                                      <p:cBhvr>
                                        <p:cTn id="21" dur="2000"/>
                                        <p:tgtEl>
                                          <p:spTgt spid="6162"/>
                                        </p:tgtEl>
                                      </p:cBhvr>
                                    </p:animEffect>
                                    <p:anim calcmode="lin" valueType="num">
                                      <p:cBhvr>
                                        <p:cTn id="22" dur="2000" fill="hold"/>
                                        <p:tgtEl>
                                          <p:spTgt spid="6162"/>
                                        </p:tgtEl>
                                        <p:attrNameLst>
                                          <p:attrName>style.rotation</p:attrName>
                                        </p:attrNameLst>
                                      </p:cBhvr>
                                      <p:tavLst>
                                        <p:tav tm="0">
                                          <p:val>
                                            <p:fltVal val="720"/>
                                          </p:val>
                                        </p:tav>
                                        <p:tav tm="100000">
                                          <p:val>
                                            <p:fltVal val="0"/>
                                          </p:val>
                                        </p:tav>
                                      </p:tavLst>
                                    </p:anim>
                                    <p:anim calcmode="lin" valueType="num">
                                      <p:cBhvr>
                                        <p:cTn id="23" dur="2000" fill="hold"/>
                                        <p:tgtEl>
                                          <p:spTgt spid="6162"/>
                                        </p:tgtEl>
                                        <p:attrNameLst>
                                          <p:attrName>ppt_h</p:attrName>
                                        </p:attrNameLst>
                                      </p:cBhvr>
                                      <p:tavLst>
                                        <p:tav tm="0">
                                          <p:val>
                                            <p:fltVal val="0"/>
                                          </p:val>
                                        </p:tav>
                                        <p:tav tm="100000">
                                          <p:val>
                                            <p:strVal val="#ppt_h"/>
                                          </p:val>
                                        </p:tav>
                                      </p:tavLst>
                                    </p:anim>
                                    <p:anim calcmode="lin" valueType="num">
                                      <p:cBhvr>
                                        <p:cTn id="24" dur="2000" fill="hold"/>
                                        <p:tgtEl>
                                          <p:spTgt spid="6162"/>
                                        </p:tgtEl>
                                        <p:attrNameLst>
                                          <p:attrName>ppt_w</p:attrName>
                                        </p:attrNameLst>
                                      </p:cBhvr>
                                      <p:tavLst>
                                        <p:tav tm="0">
                                          <p:val>
                                            <p:fltVal val="0"/>
                                          </p:val>
                                        </p:tav>
                                        <p:tav tm="100000">
                                          <p:val>
                                            <p:strVal val="#ppt_w"/>
                                          </p:val>
                                        </p:tav>
                                      </p:tavLst>
                                    </p:anim>
                                  </p:childTnLst>
                                </p:cTn>
                              </p:par>
                              <p:par>
                                <p:cTn id="25" presetID="35" presetClass="entr" presetSubtype="0" fill="hold" nodeType="withEffect">
                                  <p:stCondLst>
                                    <p:cond delay="0"/>
                                  </p:stCondLst>
                                  <p:childTnLst>
                                    <p:set>
                                      <p:cBhvr>
                                        <p:cTn id="26" dur="1" fill="hold">
                                          <p:stCondLst>
                                            <p:cond delay="0"/>
                                          </p:stCondLst>
                                        </p:cTn>
                                        <p:tgtEl>
                                          <p:spTgt spid="6160"/>
                                        </p:tgtEl>
                                        <p:attrNameLst>
                                          <p:attrName>style.visibility</p:attrName>
                                        </p:attrNameLst>
                                      </p:cBhvr>
                                      <p:to>
                                        <p:strVal val="visible"/>
                                      </p:to>
                                    </p:set>
                                    <p:animEffect transition="in" filter="fade">
                                      <p:cBhvr>
                                        <p:cTn id="27" dur="2000"/>
                                        <p:tgtEl>
                                          <p:spTgt spid="6160"/>
                                        </p:tgtEl>
                                      </p:cBhvr>
                                    </p:animEffect>
                                    <p:anim calcmode="lin" valueType="num">
                                      <p:cBhvr>
                                        <p:cTn id="28" dur="2000" fill="hold"/>
                                        <p:tgtEl>
                                          <p:spTgt spid="6160"/>
                                        </p:tgtEl>
                                        <p:attrNameLst>
                                          <p:attrName>style.rotation</p:attrName>
                                        </p:attrNameLst>
                                      </p:cBhvr>
                                      <p:tavLst>
                                        <p:tav tm="0">
                                          <p:val>
                                            <p:fltVal val="720"/>
                                          </p:val>
                                        </p:tav>
                                        <p:tav tm="100000">
                                          <p:val>
                                            <p:fltVal val="0"/>
                                          </p:val>
                                        </p:tav>
                                      </p:tavLst>
                                    </p:anim>
                                    <p:anim calcmode="lin" valueType="num">
                                      <p:cBhvr>
                                        <p:cTn id="29" dur="2000" fill="hold"/>
                                        <p:tgtEl>
                                          <p:spTgt spid="6160"/>
                                        </p:tgtEl>
                                        <p:attrNameLst>
                                          <p:attrName>ppt_h</p:attrName>
                                        </p:attrNameLst>
                                      </p:cBhvr>
                                      <p:tavLst>
                                        <p:tav tm="0">
                                          <p:val>
                                            <p:fltVal val="0"/>
                                          </p:val>
                                        </p:tav>
                                        <p:tav tm="100000">
                                          <p:val>
                                            <p:strVal val="#ppt_h"/>
                                          </p:val>
                                        </p:tav>
                                      </p:tavLst>
                                    </p:anim>
                                    <p:anim calcmode="lin" valueType="num">
                                      <p:cBhvr>
                                        <p:cTn id="30" dur="2000" fill="hold"/>
                                        <p:tgtEl>
                                          <p:spTgt spid="6160"/>
                                        </p:tgtEl>
                                        <p:attrNameLst>
                                          <p:attrName>ppt_w</p:attrName>
                                        </p:attrNameLst>
                                      </p:cBhvr>
                                      <p:tavLst>
                                        <p:tav tm="0">
                                          <p:val>
                                            <p:fltVal val="0"/>
                                          </p:val>
                                        </p:tav>
                                        <p:tav tm="100000">
                                          <p:val>
                                            <p:strVal val="#ppt_w"/>
                                          </p:val>
                                        </p:tav>
                                      </p:tavLst>
                                    </p:anim>
                                  </p:childTnLst>
                                </p:cTn>
                              </p:par>
                              <p:par>
                                <p:cTn id="31" presetID="35" presetClass="entr" presetSubtype="0" fill="hold" nodeType="withEffect">
                                  <p:stCondLst>
                                    <p:cond delay="0"/>
                                  </p:stCondLst>
                                  <p:childTnLst>
                                    <p:set>
                                      <p:cBhvr>
                                        <p:cTn id="32" dur="1" fill="hold">
                                          <p:stCondLst>
                                            <p:cond delay="0"/>
                                          </p:stCondLst>
                                        </p:cTn>
                                        <p:tgtEl>
                                          <p:spTgt spid="6161"/>
                                        </p:tgtEl>
                                        <p:attrNameLst>
                                          <p:attrName>style.visibility</p:attrName>
                                        </p:attrNameLst>
                                      </p:cBhvr>
                                      <p:to>
                                        <p:strVal val="visible"/>
                                      </p:to>
                                    </p:set>
                                    <p:animEffect transition="in" filter="fade">
                                      <p:cBhvr>
                                        <p:cTn id="33" dur="2000"/>
                                        <p:tgtEl>
                                          <p:spTgt spid="6161"/>
                                        </p:tgtEl>
                                      </p:cBhvr>
                                    </p:animEffect>
                                    <p:anim calcmode="lin" valueType="num">
                                      <p:cBhvr>
                                        <p:cTn id="34" dur="2000" fill="hold"/>
                                        <p:tgtEl>
                                          <p:spTgt spid="6161"/>
                                        </p:tgtEl>
                                        <p:attrNameLst>
                                          <p:attrName>style.rotation</p:attrName>
                                        </p:attrNameLst>
                                      </p:cBhvr>
                                      <p:tavLst>
                                        <p:tav tm="0">
                                          <p:val>
                                            <p:fltVal val="720"/>
                                          </p:val>
                                        </p:tav>
                                        <p:tav tm="100000">
                                          <p:val>
                                            <p:fltVal val="0"/>
                                          </p:val>
                                        </p:tav>
                                      </p:tavLst>
                                    </p:anim>
                                    <p:anim calcmode="lin" valueType="num">
                                      <p:cBhvr>
                                        <p:cTn id="35" dur="2000" fill="hold"/>
                                        <p:tgtEl>
                                          <p:spTgt spid="6161"/>
                                        </p:tgtEl>
                                        <p:attrNameLst>
                                          <p:attrName>ppt_h</p:attrName>
                                        </p:attrNameLst>
                                      </p:cBhvr>
                                      <p:tavLst>
                                        <p:tav tm="0">
                                          <p:val>
                                            <p:fltVal val="0"/>
                                          </p:val>
                                        </p:tav>
                                        <p:tav tm="100000">
                                          <p:val>
                                            <p:strVal val="#ppt_h"/>
                                          </p:val>
                                        </p:tav>
                                      </p:tavLst>
                                    </p:anim>
                                    <p:anim calcmode="lin" valueType="num">
                                      <p:cBhvr>
                                        <p:cTn id="36" dur="2000" fill="hold"/>
                                        <p:tgtEl>
                                          <p:spTgt spid="6161"/>
                                        </p:tgtEl>
                                        <p:attrNameLst>
                                          <p:attrName>ppt_w</p:attrName>
                                        </p:attrNameLst>
                                      </p:cBhvr>
                                      <p:tavLst>
                                        <p:tav tm="0">
                                          <p:val>
                                            <p:fltVal val="0"/>
                                          </p:val>
                                        </p:tav>
                                        <p:tav tm="100000">
                                          <p:val>
                                            <p:strVal val="#ppt_w"/>
                                          </p:val>
                                        </p:tav>
                                      </p:tavLst>
                                    </p:anim>
                                  </p:childTnLst>
                                </p:cTn>
                              </p:par>
                              <p:par>
                                <p:cTn id="37" presetID="35" presetClass="entr" presetSubtype="0" fill="hold" nodeType="withEffect">
                                  <p:stCondLst>
                                    <p:cond delay="0"/>
                                  </p:stCondLst>
                                  <p:childTnLst>
                                    <p:set>
                                      <p:cBhvr>
                                        <p:cTn id="38" dur="1" fill="hold">
                                          <p:stCondLst>
                                            <p:cond delay="0"/>
                                          </p:stCondLst>
                                        </p:cTn>
                                        <p:tgtEl>
                                          <p:spTgt spid="6163">
                                            <p:txEl>
                                              <p:pRg st="0" end="0"/>
                                            </p:txEl>
                                          </p:spTgt>
                                        </p:tgtEl>
                                        <p:attrNameLst>
                                          <p:attrName>style.visibility</p:attrName>
                                        </p:attrNameLst>
                                      </p:cBhvr>
                                      <p:to>
                                        <p:strVal val="visible"/>
                                      </p:to>
                                    </p:set>
                                    <p:animEffect transition="in" filter="fade">
                                      <p:cBhvr>
                                        <p:cTn id="39" dur="2000"/>
                                        <p:tgtEl>
                                          <p:spTgt spid="6163">
                                            <p:txEl>
                                              <p:pRg st="0" end="0"/>
                                            </p:txEl>
                                          </p:spTgt>
                                        </p:tgtEl>
                                      </p:cBhvr>
                                    </p:animEffect>
                                    <p:anim calcmode="lin" valueType="num">
                                      <p:cBhvr>
                                        <p:cTn id="40" dur="2000" fill="hold"/>
                                        <p:tgtEl>
                                          <p:spTgt spid="6163">
                                            <p:txEl>
                                              <p:pRg st="0" end="0"/>
                                            </p:txEl>
                                          </p:spTgt>
                                        </p:tgtEl>
                                        <p:attrNameLst>
                                          <p:attrName>style.rotation</p:attrName>
                                        </p:attrNameLst>
                                      </p:cBhvr>
                                      <p:tavLst>
                                        <p:tav tm="0">
                                          <p:val>
                                            <p:fltVal val="720"/>
                                          </p:val>
                                        </p:tav>
                                        <p:tav tm="100000">
                                          <p:val>
                                            <p:fltVal val="0"/>
                                          </p:val>
                                        </p:tav>
                                      </p:tavLst>
                                    </p:anim>
                                    <p:anim calcmode="lin" valueType="num">
                                      <p:cBhvr>
                                        <p:cTn id="41" dur="2000" fill="hold"/>
                                        <p:tgtEl>
                                          <p:spTgt spid="6163">
                                            <p:txEl>
                                              <p:pRg st="0" end="0"/>
                                            </p:txEl>
                                          </p:spTgt>
                                        </p:tgtEl>
                                        <p:attrNameLst>
                                          <p:attrName>ppt_h</p:attrName>
                                        </p:attrNameLst>
                                      </p:cBhvr>
                                      <p:tavLst>
                                        <p:tav tm="0">
                                          <p:val>
                                            <p:fltVal val="0"/>
                                          </p:val>
                                        </p:tav>
                                        <p:tav tm="100000">
                                          <p:val>
                                            <p:strVal val="#ppt_h"/>
                                          </p:val>
                                        </p:tav>
                                      </p:tavLst>
                                    </p:anim>
                                    <p:anim calcmode="lin" valueType="num">
                                      <p:cBhvr>
                                        <p:cTn id="42" dur="2000" fill="hold"/>
                                        <p:tgtEl>
                                          <p:spTgt spid="616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xit" presetSubtype="0" fill="hold" grpId="1" nodeType="clickEffect">
                                  <p:stCondLst>
                                    <p:cond delay="0"/>
                                  </p:stCondLst>
                                  <p:childTnLst>
                                    <p:anim calcmode="lin" valueType="num">
                                      <p:cBhvr>
                                        <p:cTn id="46" dur="1000"/>
                                        <p:tgtEl>
                                          <p:spTgt spid="6157"/>
                                        </p:tgtEl>
                                        <p:attrNameLst>
                                          <p:attrName>ppt_w</p:attrName>
                                        </p:attrNameLst>
                                      </p:cBhvr>
                                      <p:tavLst>
                                        <p:tav tm="0">
                                          <p:val>
                                            <p:strVal val="ppt_w"/>
                                          </p:val>
                                        </p:tav>
                                        <p:tav tm="100000">
                                          <p:val>
                                            <p:fltVal val="0"/>
                                          </p:val>
                                        </p:tav>
                                      </p:tavLst>
                                    </p:anim>
                                    <p:anim calcmode="lin" valueType="num">
                                      <p:cBhvr>
                                        <p:cTn id="47" dur="1000"/>
                                        <p:tgtEl>
                                          <p:spTgt spid="6157"/>
                                        </p:tgtEl>
                                        <p:attrNameLst>
                                          <p:attrName>ppt_h</p:attrName>
                                        </p:attrNameLst>
                                      </p:cBhvr>
                                      <p:tavLst>
                                        <p:tav tm="0">
                                          <p:val>
                                            <p:strVal val="ppt_h"/>
                                          </p:val>
                                        </p:tav>
                                        <p:tav tm="100000">
                                          <p:val>
                                            <p:fltVal val="0"/>
                                          </p:val>
                                        </p:tav>
                                      </p:tavLst>
                                    </p:anim>
                                    <p:anim calcmode="lin" valueType="num">
                                      <p:cBhvr>
                                        <p:cTn id="48" dur="1000"/>
                                        <p:tgtEl>
                                          <p:spTgt spid="6157"/>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9" dur="1000"/>
                                        <p:tgtEl>
                                          <p:spTgt spid="6157"/>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50" dur="1" fill="hold">
                                          <p:stCondLst>
                                            <p:cond delay="999"/>
                                          </p:stCondLst>
                                        </p:cTn>
                                        <p:tgtEl>
                                          <p:spTgt spid="6157"/>
                                        </p:tgtEl>
                                        <p:attrNameLst>
                                          <p:attrName>style.visibility</p:attrName>
                                        </p:attrNameLst>
                                      </p:cBhvr>
                                      <p:to>
                                        <p:strVal val="hidden"/>
                                      </p:to>
                                    </p:set>
                                  </p:childTnLst>
                                </p:cTn>
                              </p:par>
                              <p:par>
                                <p:cTn id="51" presetID="15" presetClass="exit" presetSubtype="0" fill="hold" nodeType="withEffect">
                                  <p:stCondLst>
                                    <p:cond delay="0"/>
                                  </p:stCondLst>
                                  <p:childTnLst>
                                    <p:anim calcmode="lin" valueType="num">
                                      <p:cBhvr>
                                        <p:cTn id="52" dur="1000"/>
                                        <p:tgtEl>
                                          <p:spTgt spid="6223"/>
                                        </p:tgtEl>
                                        <p:attrNameLst>
                                          <p:attrName>ppt_w</p:attrName>
                                        </p:attrNameLst>
                                      </p:cBhvr>
                                      <p:tavLst>
                                        <p:tav tm="0">
                                          <p:val>
                                            <p:strVal val="ppt_w"/>
                                          </p:val>
                                        </p:tav>
                                        <p:tav tm="100000">
                                          <p:val>
                                            <p:fltVal val="0"/>
                                          </p:val>
                                        </p:tav>
                                      </p:tavLst>
                                    </p:anim>
                                    <p:anim calcmode="lin" valueType="num">
                                      <p:cBhvr>
                                        <p:cTn id="53" dur="1000"/>
                                        <p:tgtEl>
                                          <p:spTgt spid="6223"/>
                                        </p:tgtEl>
                                        <p:attrNameLst>
                                          <p:attrName>ppt_h</p:attrName>
                                        </p:attrNameLst>
                                      </p:cBhvr>
                                      <p:tavLst>
                                        <p:tav tm="0">
                                          <p:val>
                                            <p:strVal val="ppt_h"/>
                                          </p:val>
                                        </p:tav>
                                        <p:tav tm="100000">
                                          <p:val>
                                            <p:fltVal val="0"/>
                                          </p:val>
                                        </p:tav>
                                      </p:tavLst>
                                    </p:anim>
                                    <p:anim calcmode="lin" valueType="num">
                                      <p:cBhvr>
                                        <p:cTn id="54" dur="1000"/>
                                        <p:tgtEl>
                                          <p:spTgt spid="6223"/>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55" dur="1000"/>
                                        <p:tgtEl>
                                          <p:spTgt spid="6223"/>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56" dur="1" fill="hold">
                                          <p:stCondLst>
                                            <p:cond delay="999"/>
                                          </p:stCondLst>
                                        </p:cTn>
                                        <p:tgtEl>
                                          <p:spTgt spid="6223"/>
                                        </p:tgtEl>
                                        <p:attrNameLst>
                                          <p:attrName>style.visibility</p:attrName>
                                        </p:attrNameLst>
                                      </p:cBhvr>
                                      <p:to>
                                        <p:strVal val="hidden"/>
                                      </p:to>
                                    </p:set>
                                  </p:childTnLst>
                                </p:cTn>
                              </p:par>
                              <p:par>
                                <p:cTn id="57" presetID="15" presetClass="exit" presetSubtype="0" fill="hold" nodeType="withEffect">
                                  <p:stCondLst>
                                    <p:cond delay="0"/>
                                  </p:stCondLst>
                                  <p:childTnLst>
                                    <p:anim calcmode="lin" valueType="num">
                                      <p:cBhvr>
                                        <p:cTn id="58" dur="1000"/>
                                        <p:tgtEl>
                                          <p:spTgt spid="6162"/>
                                        </p:tgtEl>
                                        <p:attrNameLst>
                                          <p:attrName>ppt_w</p:attrName>
                                        </p:attrNameLst>
                                      </p:cBhvr>
                                      <p:tavLst>
                                        <p:tav tm="0">
                                          <p:val>
                                            <p:strVal val="ppt_w"/>
                                          </p:val>
                                        </p:tav>
                                        <p:tav tm="100000">
                                          <p:val>
                                            <p:fltVal val="0"/>
                                          </p:val>
                                        </p:tav>
                                      </p:tavLst>
                                    </p:anim>
                                    <p:anim calcmode="lin" valueType="num">
                                      <p:cBhvr>
                                        <p:cTn id="59" dur="1000"/>
                                        <p:tgtEl>
                                          <p:spTgt spid="6162"/>
                                        </p:tgtEl>
                                        <p:attrNameLst>
                                          <p:attrName>ppt_h</p:attrName>
                                        </p:attrNameLst>
                                      </p:cBhvr>
                                      <p:tavLst>
                                        <p:tav tm="0">
                                          <p:val>
                                            <p:strVal val="ppt_h"/>
                                          </p:val>
                                        </p:tav>
                                        <p:tav tm="100000">
                                          <p:val>
                                            <p:fltVal val="0"/>
                                          </p:val>
                                        </p:tav>
                                      </p:tavLst>
                                    </p:anim>
                                    <p:anim calcmode="lin" valueType="num">
                                      <p:cBhvr>
                                        <p:cTn id="60" dur="1000"/>
                                        <p:tgtEl>
                                          <p:spTgt spid="616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1" dur="1000"/>
                                        <p:tgtEl>
                                          <p:spTgt spid="616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2" dur="1" fill="hold">
                                          <p:stCondLst>
                                            <p:cond delay="999"/>
                                          </p:stCondLst>
                                        </p:cTn>
                                        <p:tgtEl>
                                          <p:spTgt spid="6162"/>
                                        </p:tgtEl>
                                        <p:attrNameLst>
                                          <p:attrName>style.visibility</p:attrName>
                                        </p:attrNameLst>
                                      </p:cBhvr>
                                      <p:to>
                                        <p:strVal val="hidden"/>
                                      </p:to>
                                    </p:set>
                                  </p:childTnLst>
                                </p:cTn>
                              </p:par>
                              <p:par>
                                <p:cTn id="63" presetID="15" presetClass="exit" presetSubtype="0" fill="hold" nodeType="withEffect">
                                  <p:stCondLst>
                                    <p:cond delay="0"/>
                                  </p:stCondLst>
                                  <p:childTnLst>
                                    <p:anim calcmode="lin" valueType="num">
                                      <p:cBhvr>
                                        <p:cTn id="64" dur="1000"/>
                                        <p:tgtEl>
                                          <p:spTgt spid="6160"/>
                                        </p:tgtEl>
                                        <p:attrNameLst>
                                          <p:attrName>ppt_w</p:attrName>
                                        </p:attrNameLst>
                                      </p:cBhvr>
                                      <p:tavLst>
                                        <p:tav tm="0">
                                          <p:val>
                                            <p:strVal val="ppt_w"/>
                                          </p:val>
                                        </p:tav>
                                        <p:tav tm="100000">
                                          <p:val>
                                            <p:fltVal val="0"/>
                                          </p:val>
                                        </p:tav>
                                      </p:tavLst>
                                    </p:anim>
                                    <p:anim calcmode="lin" valueType="num">
                                      <p:cBhvr>
                                        <p:cTn id="65" dur="1000"/>
                                        <p:tgtEl>
                                          <p:spTgt spid="6160"/>
                                        </p:tgtEl>
                                        <p:attrNameLst>
                                          <p:attrName>ppt_h</p:attrName>
                                        </p:attrNameLst>
                                      </p:cBhvr>
                                      <p:tavLst>
                                        <p:tav tm="0">
                                          <p:val>
                                            <p:strVal val="ppt_h"/>
                                          </p:val>
                                        </p:tav>
                                        <p:tav tm="100000">
                                          <p:val>
                                            <p:fltVal val="0"/>
                                          </p:val>
                                        </p:tav>
                                      </p:tavLst>
                                    </p:anim>
                                    <p:anim calcmode="lin" valueType="num">
                                      <p:cBhvr>
                                        <p:cTn id="66" dur="1000"/>
                                        <p:tgtEl>
                                          <p:spTgt spid="6160"/>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7" dur="1000"/>
                                        <p:tgtEl>
                                          <p:spTgt spid="6160"/>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8" dur="1" fill="hold">
                                          <p:stCondLst>
                                            <p:cond delay="999"/>
                                          </p:stCondLst>
                                        </p:cTn>
                                        <p:tgtEl>
                                          <p:spTgt spid="6160"/>
                                        </p:tgtEl>
                                        <p:attrNameLst>
                                          <p:attrName>style.visibility</p:attrName>
                                        </p:attrNameLst>
                                      </p:cBhvr>
                                      <p:to>
                                        <p:strVal val="hidden"/>
                                      </p:to>
                                    </p:set>
                                  </p:childTnLst>
                                </p:cTn>
                              </p:par>
                              <p:par>
                                <p:cTn id="69" presetID="15" presetClass="exit" presetSubtype="0" fill="hold" nodeType="withEffect">
                                  <p:stCondLst>
                                    <p:cond delay="0"/>
                                  </p:stCondLst>
                                  <p:childTnLst>
                                    <p:anim calcmode="lin" valueType="num">
                                      <p:cBhvr>
                                        <p:cTn id="70" dur="1000"/>
                                        <p:tgtEl>
                                          <p:spTgt spid="6161"/>
                                        </p:tgtEl>
                                        <p:attrNameLst>
                                          <p:attrName>ppt_w</p:attrName>
                                        </p:attrNameLst>
                                      </p:cBhvr>
                                      <p:tavLst>
                                        <p:tav tm="0">
                                          <p:val>
                                            <p:strVal val="ppt_w"/>
                                          </p:val>
                                        </p:tav>
                                        <p:tav tm="100000">
                                          <p:val>
                                            <p:fltVal val="0"/>
                                          </p:val>
                                        </p:tav>
                                      </p:tavLst>
                                    </p:anim>
                                    <p:anim calcmode="lin" valueType="num">
                                      <p:cBhvr>
                                        <p:cTn id="71" dur="1000"/>
                                        <p:tgtEl>
                                          <p:spTgt spid="6161"/>
                                        </p:tgtEl>
                                        <p:attrNameLst>
                                          <p:attrName>ppt_h</p:attrName>
                                        </p:attrNameLst>
                                      </p:cBhvr>
                                      <p:tavLst>
                                        <p:tav tm="0">
                                          <p:val>
                                            <p:strVal val="ppt_h"/>
                                          </p:val>
                                        </p:tav>
                                        <p:tav tm="100000">
                                          <p:val>
                                            <p:fltVal val="0"/>
                                          </p:val>
                                        </p:tav>
                                      </p:tavLst>
                                    </p:anim>
                                    <p:anim calcmode="lin" valueType="num">
                                      <p:cBhvr>
                                        <p:cTn id="72" dur="1000"/>
                                        <p:tgtEl>
                                          <p:spTgt spid="6161"/>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73" dur="1000"/>
                                        <p:tgtEl>
                                          <p:spTgt spid="6161"/>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74" dur="1" fill="hold">
                                          <p:stCondLst>
                                            <p:cond delay="999"/>
                                          </p:stCondLst>
                                        </p:cTn>
                                        <p:tgtEl>
                                          <p:spTgt spid="6161"/>
                                        </p:tgtEl>
                                        <p:attrNameLst>
                                          <p:attrName>style.visibility</p:attrName>
                                        </p:attrNameLst>
                                      </p:cBhvr>
                                      <p:to>
                                        <p:strVal val="hidden"/>
                                      </p:to>
                                    </p:set>
                                  </p:childTnLst>
                                </p:cTn>
                              </p:par>
                              <p:par>
                                <p:cTn id="75" presetID="15" presetClass="exit" presetSubtype="0" fill="hold" nodeType="withEffect">
                                  <p:stCondLst>
                                    <p:cond delay="0"/>
                                  </p:stCondLst>
                                  <p:childTnLst>
                                    <p:anim calcmode="lin" valueType="num">
                                      <p:cBhvr>
                                        <p:cTn id="76" dur="1000"/>
                                        <p:tgtEl>
                                          <p:spTgt spid="6163">
                                            <p:txEl>
                                              <p:pRg st="0" end="0"/>
                                            </p:txEl>
                                          </p:spTgt>
                                        </p:tgtEl>
                                        <p:attrNameLst>
                                          <p:attrName>ppt_w</p:attrName>
                                        </p:attrNameLst>
                                      </p:cBhvr>
                                      <p:tavLst>
                                        <p:tav tm="0">
                                          <p:val>
                                            <p:strVal val="ppt_w"/>
                                          </p:val>
                                        </p:tav>
                                        <p:tav tm="100000">
                                          <p:val>
                                            <p:fltVal val="0"/>
                                          </p:val>
                                        </p:tav>
                                      </p:tavLst>
                                    </p:anim>
                                    <p:anim calcmode="lin" valueType="num">
                                      <p:cBhvr>
                                        <p:cTn id="77" dur="1000"/>
                                        <p:tgtEl>
                                          <p:spTgt spid="6163">
                                            <p:txEl>
                                              <p:pRg st="0" end="0"/>
                                            </p:txEl>
                                          </p:spTgt>
                                        </p:tgtEl>
                                        <p:attrNameLst>
                                          <p:attrName>ppt_h</p:attrName>
                                        </p:attrNameLst>
                                      </p:cBhvr>
                                      <p:tavLst>
                                        <p:tav tm="0">
                                          <p:val>
                                            <p:strVal val="ppt_h"/>
                                          </p:val>
                                        </p:tav>
                                        <p:tav tm="100000">
                                          <p:val>
                                            <p:fltVal val="0"/>
                                          </p:val>
                                        </p:tav>
                                      </p:tavLst>
                                    </p:anim>
                                    <p:anim calcmode="lin" valueType="num">
                                      <p:cBhvr>
                                        <p:cTn id="78" dur="1000"/>
                                        <p:tgtEl>
                                          <p:spTgt spid="6163">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79" dur="1000"/>
                                        <p:tgtEl>
                                          <p:spTgt spid="6163">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80" dur="1" fill="hold">
                                          <p:stCondLst>
                                            <p:cond delay="999"/>
                                          </p:stCondLst>
                                        </p:cTn>
                                        <p:tgtEl>
                                          <p:spTgt spid="616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414CE03-8799-4BA5-A07B-92F5A5C2C5EC}"/>
              </a:ext>
            </a:extLst>
          </p:cNvPr>
          <p:cNvSpPr>
            <a:spLocks noGrp="1" noRot="1" noChangeArrowheads="1"/>
          </p:cNvSpPr>
          <p:nvPr>
            <p:ph type="title"/>
          </p:nvPr>
        </p:nvSpPr>
        <p:spPr/>
        <p:txBody>
          <a:bodyPr/>
          <a:lstStyle/>
          <a:p>
            <a:r>
              <a:rPr lang="sl-SI" altLang="sl-SI">
                <a:solidFill>
                  <a:schemeClr val="bg1"/>
                </a:solidFill>
              </a:rPr>
              <a:t>RELIEF</a:t>
            </a:r>
          </a:p>
        </p:txBody>
      </p:sp>
      <p:sp>
        <p:nvSpPr>
          <p:cNvPr id="12293" name="Rectangle 5">
            <a:extLst>
              <a:ext uri="{FF2B5EF4-FFF2-40B4-BE49-F238E27FC236}">
                <a16:creationId xmlns:a16="http://schemas.microsoft.com/office/drawing/2014/main" id="{1D6BD274-87BF-4940-B80A-134071A0ECC2}"/>
              </a:ext>
            </a:extLst>
          </p:cNvPr>
          <p:cNvSpPr>
            <a:spLocks noGrp="1" noRot="1" noChangeArrowheads="1"/>
          </p:cNvSpPr>
          <p:nvPr>
            <p:ph type="body" sz="half" idx="1"/>
          </p:nvPr>
        </p:nvSpPr>
        <p:spPr/>
        <p:txBody>
          <a:bodyPr/>
          <a:lstStyle/>
          <a:p>
            <a:pPr>
              <a:lnSpc>
                <a:spcPct val="80000"/>
              </a:lnSpc>
              <a:buFont typeface="Wingdings" panose="05000000000000000000" pitchFamily="2" charset="2"/>
              <a:buNone/>
            </a:pPr>
            <a:r>
              <a:rPr lang="sl-SI" altLang="sl-SI" sz="1800">
                <a:solidFill>
                  <a:schemeClr val="folHlink"/>
                </a:solidFill>
                <a:latin typeface="Comic Sans MS" panose="030F0702030302020204" pitchFamily="66" charset="0"/>
              </a:rPr>
              <a:t>Nova Zelandija je nekako osamljena v oceanu in jo sestavljata dva glavna otoka, splošno znana kot Severni otok in Južni otok, ki ju ločuje v pliocenu nastali 23 km širok Cookov preliv. Politično spadajo k Novi Zelandiji tudi številni manjši otoki (največji med njimi so Stewartov otok, otočje Bounty, Antipodes in Auckland. Najbližja celina Avstralija je oddaljena okrog 2.000 km severozahodno od glavnih otokov. Južno od Nove Zelandije je Antarktika, severno pa Nova Kaledonija, Fidži in Tonga. Nova Zelandija je dežela neokrnjene narave, kar 80% prebivalstva živi v mestih. Približno 30 odstotkov dežele prekrivajo gozdne površine, 50 odstotkov travniki in pašniki, 20 odstotkov pa je obdelovalne površine.</a:t>
            </a:r>
          </a:p>
        </p:txBody>
      </p:sp>
      <p:pic>
        <p:nvPicPr>
          <p:cNvPr id="12295" name="Picture 7" descr="Satelitska fotografija Nove Zelandije (2002)">
            <a:hlinkClick r:id="rId2" tooltip="&quot;Satelitska fotografija Nove Zelandije (2002)&quot;"/>
            <a:extLst>
              <a:ext uri="{FF2B5EF4-FFF2-40B4-BE49-F238E27FC236}">
                <a16:creationId xmlns:a16="http://schemas.microsoft.com/office/drawing/2014/main" id="{B1960BE3-0DBD-4A4D-B6E1-91BF09AA56E1}"/>
              </a:ext>
            </a:extLst>
          </p:cNvPr>
          <p:cNvPicPr>
            <a:picLocks noGrp="1" noChangeAspect="1" noChangeArrowheads="1"/>
          </p:cNvPicPr>
          <p:nvPr>
            <p:ph type="body" sz="half" idx="2"/>
          </p:nvPr>
        </p:nvPicPr>
        <p:blipFill>
          <a:blip r:embed="rId3">
            <a:extLst>
              <a:ext uri="{28A0092B-C50C-407E-A947-70E740481C1C}">
                <a14:useLocalDpi xmlns:a14="http://schemas.microsoft.com/office/drawing/2010/main" val="0"/>
              </a:ext>
            </a:extLst>
          </a:blip>
          <a:srcRect/>
          <a:stretch>
            <a:fillRect/>
          </a:stretch>
        </p:blipFill>
        <p:spPr>
          <a:xfrm>
            <a:off x="5076825" y="1484313"/>
            <a:ext cx="3359150"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6" name="Text Box 8">
            <a:extLst>
              <a:ext uri="{FF2B5EF4-FFF2-40B4-BE49-F238E27FC236}">
                <a16:creationId xmlns:a16="http://schemas.microsoft.com/office/drawing/2014/main" id="{9FD15F89-A94D-40E9-9D29-724E39D363EA}"/>
              </a:ext>
            </a:extLst>
          </p:cNvPr>
          <p:cNvSpPr txBox="1">
            <a:spLocks noChangeArrowheads="1"/>
          </p:cNvSpPr>
          <p:nvPr/>
        </p:nvSpPr>
        <p:spPr bwMode="auto">
          <a:xfrm>
            <a:off x="4932363" y="6092825"/>
            <a:ext cx="36718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folHlink"/>
                </a:solidFill>
                <a:latin typeface="Comic Sans MS" panose="030F0702030302020204" pitchFamily="66" charset="0"/>
              </a:rPr>
              <a:t>Satelitska slika Nove Zelandije.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1000" fill="hold"/>
                                        <p:tgtEl>
                                          <p:spTgt spid="1229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nodeType="afterEffect">
                                  <p:stCondLst>
                                    <p:cond delay="0"/>
                                  </p:stCondLst>
                                  <p:childTnLst>
                                    <p:set>
                                      <p:cBhvr>
                                        <p:cTn id="12" dur="1" fill="hold">
                                          <p:stCondLst>
                                            <p:cond delay="0"/>
                                          </p:stCondLst>
                                        </p:cTn>
                                        <p:tgtEl>
                                          <p:spTgt spid="12293">
                                            <p:txEl>
                                              <p:pRg st="0" end="0"/>
                                            </p:txEl>
                                          </p:spTgt>
                                        </p:tgtEl>
                                        <p:attrNameLst>
                                          <p:attrName>style.visibility</p:attrName>
                                        </p:attrNameLst>
                                      </p:cBhvr>
                                      <p:to>
                                        <p:strVal val="visible"/>
                                      </p:to>
                                    </p:set>
                                    <p:animEffect transition="in" filter="fade">
                                      <p:cBhvr>
                                        <p:cTn id="13" dur="1000"/>
                                        <p:tgtEl>
                                          <p:spTgt spid="12293">
                                            <p:txEl>
                                              <p:pRg st="0" end="0"/>
                                            </p:txEl>
                                          </p:spTgt>
                                        </p:tgtEl>
                                      </p:cBhvr>
                                    </p:animEffect>
                                    <p:anim calcmode="lin" valueType="num">
                                      <p:cBhvr>
                                        <p:cTn id="14" dur="10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2293">
                                            <p:txEl>
                                              <p:pRg st="0" end="0"/>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nodeType="afterEffect">
                                  <p:stCondLst>
                                    <p:cond delay="0"/>
                                  </p:stCondLst>
                                  <p:childTnLst>
                                    <p:set>
                                      <p:cBhvr>
                                        <p:cTn id="18" dur="1" fill="hold">
                                          <p:stCondLst>
                                            <p:cond delay="0"/>
                                          </p:stCondLst>
                                        </p:cTn>
                                        <p:tgtEl>
                                          <p:spTgt spid="12295"/>
                                        </p:tgtEl>
                                        <p:attrNameLst>
                                          <p:attrName>style.visibility</p:attrName>
                                        </p:attrNameLst>
                                      </p:cBhvr>
                                      <p:to>
                                        <p:strVal val="visible"/>
                                      </p:to>
                                    </p:set>
                                    <p:animEffect transition="in" filter="fade">
                                      <p:cBhvr>
                                        <p:cTn id="19" dur="1000"/>
                                        <p:tgtEl>
                                          <p:spTgt spid="12295"/>
                                        </p:tgtEl>
                                      </p:cBhvr>
                                    </p:animEffect>
                                    <p:anim calcmode="lin" valueType="num">
                                      <p:cBhvr>
                                        <p:cTn id="20" dur="1000" fill="hold"/>
                                        <p:tgtEl>
                                          <p:spTgt spid="12295"/>
                                        </p:tgtEl>
                                        <p:attrNameLst>
                                          <p:attrName>ppt_x</p:attrName>
                                        </p:attrNameLst>
                                      </p:cBhvr>
                                      <p:tavLst>
                                        <p:tav tm="0">
                                          <p:val>
                                            <p:strVal val="#ppt_x"/>
                                          </p:val>
                                        </p:tav>
                                        <p:tav tm="100000">
                                          <p:val>
                                            <p:strVal val="#ppt_x"/>
                                          </p:val>
                                        </p:tav>
                                      </p:tavLst>
                                    </p:anim>
                                    <p:anim calcmode="lin" valueType="num">
                                      <p:cBhvr>
                                        <p:cTn id="21" dur="1000" fill="hold"/>
                                        <p:tgtEl>
                                          <p:spTgt spid="1229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nodeType="afterEffect">
                                  <p:stCondLst>
                                    <p:cond delay="0"/>
                                  </p:stCondLst>
                                  <p:childTnLst>
                                    <p:set>
                                      <p:cBhvr>
                                        <p:cTn id="24" dur="1" fill="hold">
                                          <p:stCondLst>
                                            <p:cond delay="0"/>
                                          </p:stCondLst>
                                        </p:cTn>
                                        <p:tgtEl>
                                          <p:spTgt spid="12296">
                                            <p:txEl>
                                              <p:pRg st="0" end="0"/>
                                            </p:txEl>
                                          </p:spTgt>
                                        </p:tgtEl>
                                        <p:attrNameLst>
                                          <p:attrName>style.visibility</p:attrName>
                                        </p:attrNameLst>
                                      </p:cBhvr>
                                      <p:to>
                                        <p:strVal val="visible"/>
                                      </p:to>
                                    </p:set>
                                    <p:animEffect transition="in" filter="fade">
                                      <p:cBhvr>
                                        <p:cTn id="25" dur="1000"/>
                                        <p:tgtEl>
                                          <p:spTgt spid="12296">
                                            <p:txEl>
                                              <p:pRg st="0" end="0"/>
                                            </p:txEl>
                                          </p:spTgt>
                                        </p:tgtEl>
                                      </p:cBhvr>
                                    </p:animEffect>
                                    <p:anim calcmode="lin" valueType="num">
                                      <p:cBhvr>
                                        <p:cTn id="26" dur="1000" fill="hold"/>
                                        <p:tgtEl>
                                          <p:spTgt spid="1229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22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0" presetClass="exit" presetSubtype="0" accel="100000" fill="hold" grpId="1" nodeType="clickEffect">
                                  <p:stCondLst>
                                    <p:cond delay="0"/>
                                  </p:stCondLst>
                                  <p:childTnLst>
                                    <p:anim calcmode="lin" valueType="num">
                                      <p:cBhvr>
                                        <p:cTn id="31" dur="1000"/>
                                        <p:tgtEl>
                                          <p:spTgt spid="12292"/>
                                        </p:tgtEl>
                                        <p:attrNameLst>
                                          <p:attrName>ppt_w</p:attrName>
                                        </p:attrNameLst>
                                      </p:cBhvr>
                                      <p:tavLst>
                                        <p:tav tm="0">
                                          <p:val>
                                            <p:strVal val="ppt_w"/>
                                          </p:val>
                                        </p:tav>
                                        <p:tav tm="100000">
                                          <p:val>
                                            <p:strVal val="ppt_w+.3"/>
                                          </p:val>
                                        </p:tav>
                                      </p:tavLst>
                                    </p:anim>
                                    <p:anim calcmode="lin" valueType="num">
                                      <p:cBhvr>
                                        <p:cTn id="32" dur="1000"/>
                                        <p:tgtEl>
                                          <p:spTgt spid="12292"/>
                                        </p:tgtEl>
                                        <p:attrNameLst>
                                          <p:attrName>ppt_h</p:attrName>
                                        </p:attrNameLst>
                                      </p:cBhvr>
                                      <p:tavLst>
                                        <p:tav tm="0">
                                          <p:val>
                                            <p:strVal val="ppt_h"/>
                                          </p:val>
                                        </p:tav>
                                        <p:tav tm="100000">
                                          <p:val>
                                            <p:strVal val="ppt_h"/>
                                          </p:val>
                                        </p:tav>
                                      </p:tavLst>
                                    </p:anim>
                                    <p:animEffect transition="out" filter="fade">
                                      <p:cBhvr>
                                        <p:cTn id="33" dur="1000"/>
                                        <p:tgtEl>
                                          <p:spTgt spid="12292"/>
                                        </p:tgtEl>
                                      </p:cBhvr>
                                    </p:animEffect>
                                    <p:set>
                                      <p:cBhvr>
                                        <p:cTn id="34" dur="1" fill="hold">
                                          <p:stCondLst>
                                            <p:cond delay="999"/>
                                          </p:stCondLst>
                                        </p:cTn>
                                        <p:tgtEl>
                                          <p:spTgt spid="12292"/>
                                        </p:tgtEl>
                                        <p:attrNameLst>
                                          <p:attrName>style.visibility</p:attrName>
                                        </p:attrNameLst>
                                      </p:cBhvr>
                                      <p:to>
                                        <p:strVal val="hidden"/>
                                      </p:to>
                                    </p:set>
                                  </p:childTnLst>
                                </p:cTn>
                              </p:par>
                              <p:par>
                                <p:cTn id="35" presetID="50" presetClass="exit" presetSubtype="0" accel="100000" fill="hold" nodeType="withEffect">
                                  <p:stCondLst>
                                    <p:cond delay="0"/>
                                  </p:stCondLst>
                                  <p:childTnLst>
                                    <p:anim calcmode="lin" valueType="num">
                                      <p:cBhvr>
                                        <p:cTn id="36" dur="1000"/>
                                        <p:tgtEl>
                                          <p:spTgt spid="12293">
                                            <p:txEl>
                                              <p:pRg st="0" end="0"/>
                                            </p:txEl>
                                          </p:spTgt>
                                        </p:tgtEl>
                                        <p:attrNameLst>
                                          <p:attrName>ppt_w</p:attrName>
                                        </p:attrNameLst>
                                      </p:cBhvr>
                                      <p:tavLst>
                                        <p:tav tm="0">
                                          <p:val>
                                            <p:strVal val="ppt_w"/>
                                          </p:val>
                                        </p:tav>
                                        <p:tav tm="100000">
                                          <p:val>
                                            <p:strVal val="ppt_w+.3"/>
                                          </p:val>
                                        </p:tav>
                                      </p:tavLst>
                                    </p:anim>
                                    <p:anim calcmode="lin" valueType="num">
                                      <p:cBhvr>
                                        <p:cTn id="37" dur="1000"/>
                                        <p:tgtEl>
                                          <p:spTgt spid="12293">
                                            <p:txEl>
                                              <p:pRg st="0" end="0"/>
                                            </p:txEl>
                                          </p:spTgt>
                                        </p:tgtEl>
                                        <p:attrNameLst>
                                          <p:attrName>ppt_h</p:attrName>
                                        </p:attrNameLst>
                                      </p:cBhvr>
                                      <p:tavLst>
                                        <p:tav tm="0">
                                          <p:val>
                                            <p:strVal val="ppt_h"/>
                                          </p:val>
                                        </p:tav>
                                        <p:tav tm="100000">
                                          <p:val>
                                            <p:strVal val="ppt_h"/>
                                          </p:val>
                                        </p:tav>
                                      </p:tavLst>
                                    </p:anim>
                                    <p:animEffect transition="out" filter="fade">
                                      <p:cBhvr>
                                        <p:cTn id="38" dur="1000"/>
                                        <p:tgtEl>
                                          <p:spTgt spid="12293">
                                            <p:txEl>
                                              <p:pRg st="0" end="0"/>
                                            </p:txEl>
                                          </p:spTgt>
                                        </p:tgtEl>
                                      </p:cBhvr>
                                    </p:animEffect>
                                    <p:set>
                                      <p:cBhvr>
                                        <p:cTn id="39" dur="1" fill="hold">
                                          <p:stCondLst>
                                            <p:cond delay="999"/>
                                          </p:stCondLst>
                                        </p:cTn>
                                        <p:tgtEl>
                                          <p:spTgt spid="12293">
                                            <p:txEl>
                                              <p:pRg st="0" end="0"/>
                                            </p:txEl>
                                          </p:spTgt>
                                        </p:tgtEl>
                                        <p:attrNameLst>
                                          <p:attrName>style.visibility</p:attrName>
                                        </p:attrNameLst>
                                      </p:cBhvr>
                                      <p:to>
                                        <p:strVal val="hidden"/>
                                      </p:to>
                                    </p:set>
                                  </p:childTnLst>
                                </p:cTn>
                              </p:par>
                              <p:par>
                                <p:cTn id="40" presetID="50" presetClass="exit" presetSubtype="0" accel="100000" fill="hold" nodeType="withEffect">
                                  <p:stCondLst>
                                    <p:cond delay="0"/>
                                  </p:stCondLst>
                                  <p:childTnLst>
                                    <p:anim calcmode="lin" valueType="num">
                                      <p:cBhvr>
                                        <p:cTn id="41" dur="1000"/>
                                        <p:tgtEl>
                                          <p:spTgt spid="12295"/>
                                        </p:tgtEl>
                                        <p:attrNameLst>
                                          <p:attrName>ppt_w</p:attrName>
                                        </p:attrNameLst>
                                      </p:cBhvr>
                                      <p:tavLst>
                                        <p:tav tm="0">
                                          <p:val>
                                            <p:strVal val="ppt_w"/>
                                          </p:val>
                                        </p:tav>
                                        <p:tav tm="100000">
                                          <p:val>
                                            <p:strVal val="ppt_w+.3"/>
                                          </p:val>
                                        </p:tav>
                                      </p:tavLst>
                                    </p:anim>
                                    <p:anim calcmode="lin" valueType="num">
                                      <p:cBhvr>
                                        <p:cTn id="42" dur="1000"/>
                                        <p:tgtEl>
                                          <p:spTgt spid="12295"/>
                                        </p:tgtEl>
                                        <p:attrNameLst>
                                          <p:attrName>ppt_h</p:attrName>
                                        </p:attrNameLst>
                                      </p:cBhvr>
                                      <p:tavLst>
                                        <p:tav tm="0">
                                          <p:val>
                                            <p:strVal val="ppt_h"/>
                                          </p:val>
                                        </p:tav>
                                        <p:tav tm="100000">
                                          <p:val>
                                            <p:strVal val="ppt_h"/>
                                          </p:val>
                                        </p:tav>
                                      </p:tavLst>
                                    </p:anim>
                                    <p:animEffect transition="out" filter="fade">
                                      <p:cBhvr>
                                        <p:cTn id="43" dur="1000"/>
                                        <p:tgtEl>
                                          <p:spTgt spid="12295"/>
                                        </p:tgtEl>
                                      </p:cBhvr>
                                    </p:animEffect>
                                    <p:set>
                                      <p:cBhvr>
                                        <p:cTn id="44" dur="1" fill="hold">
                                          <p:stCondLst>
                                            <p:cond delay="999"/>
                                          </p:stCondLst>
                                        </p:cTn>
                                        <p:tgtEl>
                                          <p:spTgt spid="12295"/>
                                        </p:tgtEl>
                                        <p:attrNameLst>
                                          <p:attrName>style.visibility</p:attrName>
                                        </p:attrNameLst>
                                      </p:cBhvr>
                                      <p:to>
                                        <p:strVal val="hidden"/>
                                      </p:to>
                                    </p:set>
                                  </p:childTnLst>
                                </p:cTn>
                              </p:par>
                              <p:par>
                                <p:cTn id="45" presetID="50" presetClass="exit" presetSubtype="0" accel="100000" fill="hold" nodeType="withEffect">
                                  <p:stCondLst>
                                    <p:cond delay="0"/>
                                  </p:stCondLst>
                                  <p:childTnLst>
                                    <p:anim calcmode="lin" valueType="num">
                                      <p:cBhvr>
                                        <p:cTn id="46" dur="1000"/>
                                        <p:tgtEl>
                                          <p:spTgt spid="12296">
                                            <p:txEl>
                                              <p:pRg st="0" end="0"/>
                                            </p:txEl>
                                          </p:spTgt>
                                        </p:tgtEl>
                                        <p:attrNameLst>
                                          <p:attrName>ppt_w</p:attrName>
                                        </p:attrNameLst>
                                      </p:cBhvr>
                                      <p:tavLst>
                                        <p:tav tm="0">
                                          <p:val>
                                            <p:strVal val="ppt_w"/>
                                          </p:val>
                                        </p:tav>
                                        <p:tav tm="100000">
                                          <p:val>
                                            <p:strVal val="ppt_w+.3"/>
                                          </p:val>
                                        </p:tav>
                                      </p:tavLst>
                                    </p:anim>
                                    <p:anim calcmode="lin" valueType="num">
                                      <p:cBhvr>
                                        <p:cTn id="47" dur="1000"/>
                                        <p:tgtEl>
                                          <p:spTgt spid="12296">
                                            <p:txEl>
                                              <p:pRg st="0" end="0"/>
                                            </p:txEl>
                                          </p:spTgt>
                                        </p:tgtEl>
                                        <p:attrNameLst>
                                          <p:attrName>ppt_h</p:attrName>
                                        </p:attrNameLst>
                                      </p:cBhvr>
                                      <p:tavLst>
                                        <p:tav tm="0">
                                          <p:val>
                                            <p:strVal val="ppt_h"/>
                                          </p:val>
                                        </p:tav>
                                        <p:tav tm="100000">
                                          <p:val>
                                            <p:strVal val="ppt_h"/>
                                          </p:val>
                                        </p:tav>
                                      </p:tavLst>
                                    </p:anim>
                                    <p:animEffect transition="out" filter="fade">
                                      <p:cBhvr>
                                        <p:cTn id="48" dur="1000"/>
                                        <p:tgtEl>
                                          <p:spTgt spid="12296">
                                            <p:txEl>
                                              <p:pRg st="0" end="0"/>
                                            </p:txEl>
                                          </p:spTgt>
                                        </p:tgtEl>
                                      </p:cBhvr>
                                    </p:animEffect>
                                    <p:set>
                                      <p:cBhvr>
                                        <p:cTn id="49" dur="1" fill="hold">
                                          <p:stCondLst>
                                            <p:cond delay="999"/>
                                          </p:stCondLst>
                                        </p:cTn>
                                        <p:tgtEl>
                                          <p:spTgt spid="1229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a:extLst>
              <a:ext uri="{FF2B5EF4-FFF2-40B4-BE49-F238E27FC236}">
                <a16:creationId xmlns:a16="http://schemas.microsoft.com/office/drawing/2014/main" id="{40B5AF31-B486-47B7-ABD2-8FF01F45A01E}"/>
              </a:ext>
            </a:extLst>
          </p:cNvPr>
          <p:cNvSpPr>
            <a:spLocks noGrp="1" noRot="1" noChangeArrowheads="1"/>
          </p:cNvSpPr>
          <p:nvPr>
            <p:ph type="title"/>
          </p:nvPr>
        </p:nvSpPr>
        <p:spPr/>
        <p:txBody>
          <a:bodyPr/>
          <a:lstStyle/>
          <a:p>
            <a:r>
              <a:rPr lang="sl-SI" altLang="sl-SI">
                <a:solidFill>
                  <a:schemeClr val="bg1"/>
                </a:solidFill>
              </a:rPr>
              <a:t>JUŽNI OTOK</a:t>
            </a:r>
          </a:p>
        </p:txBody>
      </p:sp>
      <p:sp>
        <p:nvSpPr>
          <p:cNvPr id="14343" name="Rectangle 7">
            <a:extLst>
              <a:ext uri="{FF2B5EF4-FFF2-40B4-BE49-F238E27FC236}">
                <a16:creationId xmlns:a16="http://schemas.microsoft.com/office/drawing/2014/main" id="{D82B54A1-A3D1-430D-A7F0-51BCE3B9F4C9}"/>
              </a:ext>
            </a:extLst>
          </p:cNvPr>
          <p:cNvSpPr>
            <a:spLocks noGrp="1" noRot="1" noChangeArrowheads="1"/>
          </p:cNvSpPr>
          <p:nvPr>
            <p:ph type="body" idx="1"/>
          </p:nvPr>
        </p:nvSpPr>
        <p:spPr/>
        <p:txBody>
          <a:bodyPr/>
          <a:lstStyle/>
          <a:p>
            <a:pPr>
              <a:lnSpc>
                <a:spcPct val="80000"/>
              </a:lnSpc>
              <a:buFont typeface="Wingdings" panose="05000000000000000000" pitchFamily="2" charset="2"/>
              <a:buNone/>
            </a:pPr>
            <a:r>
              <a:rPr lang="sl-SI" altLang="sl-SI" sz="2400">
                <a:solidFill>
                  <a:schemeClr val="folHlink"/>
                </a:solidFill>
                <a:latin typeface="Comic Sans MS" panose="030F0702030302020204" pitchFamily="66" charset="0"/>
              </a:rPr>
              <a:t>Gore Južnega otoka, t.i. Južne Alpe, se dvigajo vse do višine 3700 m. Gorovje poteka v smeri od severa proti jugu in se na jugozahodu spušča v morje vzdolž globoko razjedene fjordske obale. Na Južnem otoku je tudi najvišji vrh v državi, Mount Cook (3753m). Na tem področju je veliko število ledenikov, vrelcev termalne vode in gorskih jezer. Največje naravno jezero je Taupo, ki leži v starem vulkanskem kraterju, po velikosti mu sledita jezeri Te Anau in Wakatipu. Svetovno znana Milfordska ožina (154 m visoki Bowenovi slapovi) spada med najlepša območja Nove Zelandije. Vzhodno od gora leži Canterburyjska ravnina. Reke na zahodni strani Južnega otoka so kratke in strme, nekatere padajo v globino v slapovih. Reke, ki tečejo proti vzhodni obali, izvirajo večinoma v ledeniških jezerih ob vznožju najvišjih gora.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anim calcmode="lin" valueType="num">
                                      <p:cBhvr>
                                        <p:cTn id="8" dur="2000" fill="hold"/>
                                        <p:tgtEl>
                                          <p:spTgt spid="14340"/>
                                        </p:tgtEl>
                                        <p:attrNameLst>
                                          <p:attrName>ppt_w</p:attrName>
                                        </p:attrNameLst>
                                      </p:cBhvr>
                                      <p:tavLst>
                                        <p:tav tm="0" fmla="#ppt_w*sin(2.5*pi*$)">
                                          <p:val>
                                            <p:fltVal val="0"/>
                                          </p:val>
                                        </p:tav>
                                        <p:tav tm="100000">
                                          <p:val>
                                            <p:fltVal val="1"/>
                                          </p:val>
                                        </p:tav>
                                      </p:tavLst>
                                    </p:anim>
                                    <p:anim calcmode="lin" valueType="num">
                                      <p:cBhvr>
                                        <p:cTn id="9" dur="2000" fill="hold"/>
                                        <p:tgtEl>
                                          <p:spTgt spid="14340"/>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iterate type="wd">
                                    <p:tmPct val="10000"/>
                                  </p:iterate>
                                  <p:childTnLst>
                                    <p:set>
                                      <p:cBhvr>
                                        <p:cTn id="11" dur="1" fill="hold">
                                          <p:stCondLst>
                                            <p:cond delay="0"/>
                                          </p:stCondLst>
                                        </p:cTn>
                                        <p:tgtEl>
                                          <p:spTgt spid="14343">
                                            <p:txEl>
                                              <p:pRg st="0" end="0"/>
                                            </p:txEl>
                                          </p:spTgt>
                                        </p:tgtEl>
                                        <p:attrNameLst>
                                          <p:attrName>style.visibility</p:attrName>
                                        </p:attrNameLst>
                                      </p:cBhvr>
                                      <p:to>
                                        <p:strVal val="visible"/>
                                      </p:to>
                                    </p:set>
                                    <p:animEffect transition="in" filter="fade">
                                      <p:cBhvr>
                                        <p:cTn id="12" dur="500"/>
                                        <p:tgtEl>
                                          <p:spTgt spid="14343">
                                            <p:txEl>
                                              <p:pRg st="0" end="0"/>
                                            </p:txEl>
                                          </p:spTgt>
                                        </p:tgtEl>
                                      </p:cBhvr>
                                    </p:animEffect>
                                    <p:anim calcmode="lin" valueType="num">
                                      <p:cBhvr>
                                        <p:cTn id="13" dur="500" fill="hold"/>
                                        <p:tgtEl>
                                          <p:spTgt spid="14343">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143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xit" presetSubtype="0" fill="hold" grpId="1" nodeType="clickEffect">
                                  <p:stCondLst>
                                    <p:cond delay="0"/>
                                  </p:stCondLst>
                                  <p:iterate type="lt">
                                    <p:tmPct val="10000"/>
                                  </p:iterate>
                                  <p:childTnLst>
                                    <p:animEffect transition="out" filter="fade">
                                      <p:cBhvr>
                                        <p:cTn id="18" dur="2000"/>
                                        <p:tgtEl>
                                          <p:spTgt spid="14340"/>
                                        </p:tgtEl>
                                      </p:cBhvr>
                                    </p:animEffect>
                                    <p:anim calcmode="lin" valueType="num">
                                      <p:cBhvr>
                                        <p:cTn id="19" dur="2000"/>
                                        <p:tgtEl>
                                          <p:spTgt spid="1434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2000"/>
                                        <p:tgtEl>
                                          <p:spTgt spid="14340"/>
                                        </p:tgtEl>
                                        <p:attrNameLst>
                                          <p:attrName>ppt_h</p:attrName>
                                        </p:attrNameLst>
                                      </p:cBhvr>
                                      <p:tavLst>
                                        <p:tav tm="0">
                                          <p:val>
                                            <p:strVal val="ppt_h"/>
                                          </p:val>
                                        </p:tav>
                                        <p:tav tm="100000">
                                          <p:val>
                                            <p:strVal val="ppt_h"/>
                                          </p:val>
                                        </p:tav>
                                      </p:tavLst>
                                    </p:anim>
                                    <p:set>
                                      <p:cBhvr>
                                        <p:cTn id="21" dur="1" fill="hold">
                                          <p:stCondLst>
                                            <p:cond delay="1999"/>
                                          </p:stCondLst>
                                        </p:cTn>
                                        <p:tgtEl>
                                          <p:spTgt spid="14340"/>
                                        </p:tgtEl>
                                        <p:attrNameLst>
                                          <p:attrName>style.visibility</p:attrName>
                                        </p:attrNameLst>
                                      </p:cBhvr>
                                      <p:to>
                                        <p:strVal val="hidden"/>
                                      </p:to>
                                    </p:set>
                                  </p:childTnLst>
                                </p:cTn>
                              </p:par>
                              <p:par>
                                <p:cTn id="22" presetID="50" presetClass="exit" presetSubtype="0" accel="100000" fill="hold" nodeType="withEffect">
                                  <p:stCondLst>
                                    <p:cond delay="0"/>
                                  </p:stCondLst>
                                  <p:iterate type="wd">
                                    <p:tmPct val="0"/>
                                  </p:iterate>
                                  <p:childTnLst>
                                    <p:anim calcmode="lin" valueType="num">
                                      <p:cBhvr>
                                        <p:cTn id="23" dur="1000"/>
                                        <p:tgtEl>
                                          <p:spTgt spid="14343">
                                            <p:txEl>
                                              <p:pRg st="0" end="0"/>
                                            </p:txEl>
                                          </p:spTgt>
                                        </p:tgtEl>
                                        <p:attrNameLst>
                                          <p:attrName>ppt_w</p:attrName>
                                        </p:attrNameLst>
                                      </p:cBhvr>
                                      <p:tavLst>
                                        <p:tav tm="0">
                                          <p:val>
                                            <p:strVal val="ppt_w"/>
                                          </p:val>
                                        </p:tav>
                                        <p:tav tm="100000">
                                          <p:val>
                                            <p:strVal val="ppt_w+.3"/>
                                          </p:val>
                                        </p:tav>
                                      </p:tavLst>
                                    </p:anim>
                                    <p:anim calcmode="lin" valueType="num">
                                      <p:cBhvr>
                                        <p:cTn id="24" dur="1000"/>
                                        <p:tgtEl>
                                          <p:spTgt spid="14343">
                                            <p:txEl>
                                              <p:pRg st="0" end="0"/>
                                            </p:txEl>
                                          </p:spTgt>
                                        </p:tgtEl>
                                        <p:attrNameLst>
                                          <p:attrName>ppt_h</p:attrName>
                                        </p:attrNameLst>
                                      </p:cBhvr>
                                      <p:tavLst>
                                        <p:tav tm="0">
                                          <p:val>
                                            <p:strVal val="ppt_h"/>
                                          </p:val>
                                        </p:tav>
                                        <p:tav tm="100000">
                                          <p:val>
                                            <p:strVal val="ppt_h"/>
                                          </p:val>
                                        </p:tav>
                                      </p:tavLst>
                                    </p:anim>
                                    <p:animEffect transition="out" filter="fade">
                                      <p:cBhvr>
                                        <p:cTn id="25" dur="1000"/>
                                        <p:tgtEl>
                                          <p:spTgt spid="14343">
                                            <p:txEl>
                                              <p:pRg st="0" end="0"/>
                                            </p:txEl>
                                          </p:spTgt>
                                        </p:tgtEl>
                                      </p:cBhvr>
                                    </p:animEffect>
                                    <p:set>
                                      <p:cBhvr>
                                        <p:cTn id="26" dur="1" fill="hold">
                                          <p:stCondLst>
                                            <p:cond delay="999"/>
                                          </p:stCondLst>
                                        </p:cTn>
                                        <p:tgtEl>
                                          <p:spTgt spid="1434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130955D-64FD-4E41-9407-7975C9A7BBD8}"/>
              </a:ext>
            </a:extLst>
          </p:cNvPr>
          <p:cNvSpPr>
            <a:spLocks noGrp="1" noRot="1" noChangeArrowheads="1"/>
          </p:cNvSpPr>
          <p:nvPr>
            <p:ph type="title"/>
          </p:nvPr>
        </p:nvSpPr>
        <p:spPr/>
        <p:txBody>
          <a:bodyPr/>
          <a:lstStyle/>
          <a:p>
            <a:r>
              <a:rPr lang="sl-SI" altLang="sl-SI">
                <a:solidFill>
                  <a:schemeClr val="bg1"/>
                </a:solidFill>
              </a:rPr>
              <a:t>SEVERNI OTOK</a:t>
            </a:r>
          </a:p>
        </p:txBody>
      </p:sp>
      <p:sp>
        <p:nvSpPr>
          <p:cNvPr id="17411" name="Rectangle 3">
            <a:extLst>
              <a:ext uri="{FF2B5EF4-FFF2-40B4-BE49-F238E27FC236}">
                <a16:creationId xmlns:a16="http://schemas.microsoft.com/office/drawing/2014/main" id="{8871D65C-7145-46CC-A794-9E56E5D79CB4}"/>
              </a:ext>
            </a:extLst>
          </p:cNvPr>
          <p:cNvSpPr>
            <a:spLocks noGrp="1" noRot="1" noChangeArrowheads="1"/>
          </p:cNvSpPr>
          <p:nvPr>
            <p:ph type="body" idx="1"/>
          </p:nvPr>
        </p:nvSpPr>
        <p:spPr/>
        <p:txBody>
          <a:bodyPr/>
          <a:lstStyle/>
          <a:p>
            <a:pPr>
              <a:lnSpc>
                <a:spcPct val="80000"/>
              </a:lnSpc>
              <a:buFont typeface="Wingdings" panose="05000000000000000000" pitchFamily="2" charset="2"/>
              <a:buNone/>
            </a:pPr>
            <a:r>
              <a:rPr lang="sl-SI" altLang="sl-SI" sz="2400">
                <a:solidFill>
                  <a:schemeClr val="folHlink"/>
                </a:solidFill>
                <a:latin typeface="Comic Sans MS" panose="030F0702030302020204" pitchFamily="66" charset="0"/>
              </a:rPr>
              <a:t>Na jugovzhodnem delu otoka se vzdolž obale nadaljuje mladonagubano gorstvo z Južnega otoka, ki pa je v povprečju nižje, s povprečnimi višinami vrhov med 1600 in 1800 m (najvišji vrh pa dosega 2797 m). Osrednji del otoka zavzema okoli 1000 m visoko vulkansko višavje z delujočimi vulkani, gejzirji, blatnimi vulkani in vročimi izviri. Po dolgoletnem mirovanju je leta 1995 ponovno začel delovati ognjenik Ruapehu (2797 m), aktivna sta tudi Tongariro (1981 m) in Ngauruhoe (2291 m). Na severnem otoku se reke radialno raztezajo z osrednjega višavja. Iz jezera Taupo teče tudi najdaljša novozelandska reka Waikato (425 km). Na jugovzhodu teče reka Wanganui (290 km). Manjši otoki in otočja v okolici dveh glavnih novozelandskih otokov imajo močno razčlenjeno obalo. So hribovita, višina hribovij pa dosega okrog 980 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edge">
                                      <p:cBhvr>
                                        <p:cTn id="7" dur="2000"/>
                                        <p:tgtEl>
                                          <p:spTgt spid="17410"/>
                                        </p:tgtEl>
                                      </p:cBhvr>
                                    </p:animEffect>
                                  </p:childTnLst>
                                </p:cTn>
                              </p:par>
                              <p:par>
                                <p:cTn id="8" presetID="20" presetClass="entr" presetSubtype="0" fill="hold" nodeType="withEffect">
                                  <p:stCondLst>
                                    <p:cond delay="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wedge">
                                      <p:cBhvr>
                                        <p:cTn id="10" dur="2000"/>
                                        <p:tgtEl>
                                          <p:spTgt spid="174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2000"/>
                                        <p:tgtEl>
                                          <p:spTgt spid="17410"/>
                                        </p:tgtEl>
                                      </p:cBhvr>
                                    </p:animEffect>
                                    <p:set>
                                      <p:cBhvr>
                                        <p:cTn id="15" dur="1" fill="hold">
                                          <p:stCondLst>
                                            <p:cond delay="1999"/>
                                          </p:stCondLst>
                                        </p:cTn>
                                        <p:tgtEl>
                                          <p:spTgt spid="17410"/>
                                        </p:tgtEl>
                                        <p:attrNameLst>
                                          <p:attrName>style.visibility</p:attrName>
                                        </p:attrNameLst>
                                      </p:cBhvr>
                                      <p:to>
                                        <p:strVal val="hidden"/>
                                      </p:to>
                                    </p:set>
                                  </p:childTnLst>
                                </p:cTn>
                              </p:par>
                              <p:par>
                                <p:cTn id="16" presetID="20" presetClass="exit" presetSubtype="0" fill="hold" nodeType="withEffect">
                                  <p:stCondLst>
                                    <p:cond delay="0"/>
                                  </p:stCondLst>
                                  <p:childTnLst>
                                    <p:animEffect transition="out" filter="wedge">
                                      <p:cBhvr>
                                        <p:cTn id="17" dur="2000"/>
                                        <p:tgtEl>
                                          <p:spTgt spid="17411">
                                            <p:txEl>
                                              <p:pRg st="0" end="0"/>
                                            </p:txEl>
                                          </p:spTgt>
                                        </p:tgtEl>
                                      </p:cBhvr>
                                    </p:animEffect>
                                    <p:set>
                                      <p:cBhvr>
                                        <p:cTn id="18" dur="1" fill="hold">
                                          <p:stCondLst>
                                            <p:cond delay="1999"/>
                                          </p:stCondLst>
                                        </p:cTn>
                                        <p:tgtEl>
                                          <p:spTgt spid="1741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0" grpId="1"/>
    </p:bldLst>
  </p:timing>
</p:sld>
</file>

<file path=ppt/theme/theme1.xml><?xml version="1.0" encoding="utf-8"?>
<a:theme xmlns:a="http://schemas.openxmlformats.org/drawingml/2006/main" name="Oblaki">
  <a:themeElements>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bla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Oblaki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blaki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Oblaki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Oblaki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Oblaki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blaki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Oblaki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Oblaki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0</TotalTime>
  <Words>489</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Comic Sans MS</vt:lpstr>
      <vt:lpstr>Wingdings</vt:lpstr>
      <vt:lpstr>Oblaki</vt:lpstr>
      <vt:lpstr>NOVA ZELANDIJA</vt:lpstr>
      <vt:lpstr>SPLOŠNO O NOVI ZELANDIJI</vt:lpstr>
      <vt:lpstr>RELIEF</vt:lpstr>
      <vt:lpstr>JUŽNI OTOK</vt:lpstr>
      <vt:lpstr>SEVERNI OTOK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2019-05-31T08:40:33Z</dcterms:created>
  <dcterms:modified xsi:type="dcterms:W3CDTF">2019-05-31T08:40:33Z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