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5967-982B-4A47-BA2C-EF7531E14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1440F-3B9E-4644-BE7E-7910A0600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98C6-ED4A-4F17-AC24-C89D5368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3D25-D751-4B67-B7BE-6CCF05AC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5DB6-B471-4587-BDCA-38C9318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F50D-4C00-43C3-801B-39245A6AB2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873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4C2F-B208-475C-94DB-0363D7D4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D8E8E-D773-4847-9B35-3F2126D85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DA50E-E08F-42F9-93AE-0CCB5EC2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7D90E-1AF4-40FD-B755-E072B29A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5547-2A0C-4F04-971E-6F8B727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87488-DE15-477F-AF52-7E1641E0C8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870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C2AA3-6196-49A4-A05F-6388B9C0A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54AB9-F590-4DE5-8306-BEECF3926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0ECA3-5721-4595-AD49-469F82CC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7C4E-1C5A-43DA-8DEE-8E28656E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D2C1E-864F-4AB7-BF0A-5A83FCE3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97F1-1616-484E-9C89-1CCC982397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79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3728-677A-4662-90D1-EB3189CC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1A3F-0978-410D-8FC8-BA7310628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B529F-65E9-4B3C-B9C0-25AAFB4A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F420-A23C-40AA-931A-2B3F84D6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D9A1-6213-483E-866E-AC4D08FA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1B67-41C4-4D4D-AF7D-676FA8B458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586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1B47-826F-431E-A425-1C5799EB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7BF9-6BBE-49CC-BC0C-3DF4ABA3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946A8-4436-46AB-A2B2-DFAB5718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AA15B-7184-4384-B1B0-EDC2872F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C6969-835B-490D-B33F-8AD71F00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4F8F4-A665-42DC-B05E-9FA208625C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919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2AB5-0607-4F94-A41F-80DC3B7E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3BD3-D693-45DA-9034-F623ED995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BB14C-F32F-4D4A-B3C5-3DDEB65C5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ADAE5-E124-4AE6-93EA-12DB35A3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36B3E-6E32-4450-9648-2FA7933A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C5ED9-7330-45ED-BA6C-53946F30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B77AC-670D-47FD-9C6D-E583910435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734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7576-7826-4E33-B7E4-49AA9AD1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1FBF4-EB2D-4BC7-9B8A-D5A2D118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961BF-357A-4130-B0B3-BFE6A6EC8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F1C8B-2765-4B38-945B-425A38B6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118AC-4F17-4F5C-B5D9-1D3E4961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59C98-3FE8-408B-9449-F6D763AA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D4826-37B5-4967-BE3F-097819DA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AF285-5982-42A1-A4F2-F1529B8B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90D8-27EF-46C2-8C2A-1B05232782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555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8140-E286-4550-80B6-69ED2407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ED963-5518-4CA1-B19E-45B1BD37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9C699-F496-4408-81FA-75C2896B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83620-B712-4D09-8303-D35866D2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288D-25C8-4E69-AE90-53BEDBC9CB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03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7D84B-96DE-4D46-A755-AD5BDE39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E6832-2E39-4793-8AA0-EFE13A17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23FD6-B71B-48C0-8E96-0AAE8D17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E8F3-3B33-459F-AACE-F71D1CDF69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5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7507-51BA-42F3-B6F9-A05A4902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C3E8-D641-4008-9B2C-CC6F394A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E9A0D-4A88-4547-ABDB-56F499268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C2DEA-E53D-482F-BFA4-4C8C7A36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8416D-0B2B-446A-A363-4CD52758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FD0C4-EA59-41FA-B3FA-E89D11FC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7458-1FC0-42C4-ABA5-3D76CF4A03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69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BDDC-C593-4826-A581-F72DCEC6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FEBEC-353C-424E-AD0D-A3971BEB0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55FFE-4771-4AB5-912C-04A38407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865C5-9782-4608-8A6F-95A0E72B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C8BFB-BBD6-403A-9825-489B38C2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0FA3C-5E37-41C7-8B6C-4367BF07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6742-9BD9-4323-AAF5-BF4D8DF2BB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41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C037FB-E540-4999-A745-FD74A6B5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626280-1FE4-4908-911A-A7A34EE26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0D207E-0F40-4EB2-AB75-CDDFFAB8E4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8A3074-50B7-4081-8F71-236E1F827F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9FAA12-7DB4-4848-85C9-F63E8BC6B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98444-5F4C-44E1-B696-6FDCD56C84A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watch?v=sdUUx5Fdy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7F8F0D9-FE88-4BE4-BE2A-B088E800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338E6B1-2839-48DF-A9EF-CF7A42B9E5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924175"/>
            <a:ext cx="7772400" cy="2262188"/>
          </a:xfrm>
        </p:spPr>
        <p:txBody>
          <a:bodyPr anchor="ctr"/>
          <a:lstStyle/>
          <a:p>
            <a:r>
              <a:rPr lang="sl-SI" altLang="sl-SI" sz="5400"/>
              <a:t>NOVA ZELANDIJA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m a rocketman!, burning down the salts...">
            <a:extLst>
              <a:ext uri="{FF2B5EF4-FFF2-40B4-BE49-F238E27FC236}">
                <a16:creationId xmlns:a16="http://schemas.microsoft.com/office/drawing/2014/main" id="{FDF161A9-8ED2-409E-B8AB-3898BA02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45135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.J 'Bert Munro' 1899-1977'">
            <a:extLst>
              <a:ext uri="{FF2B5EF4-FFF2-40B4-BE49-F238E27FC236}">
                <a16:creationId xmlns:a16="http://schemas.microsoft.com/office/drawing/2014/main" id="{093EBF07-D5F8-4F00-ADF1-92E90B3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41700"/>
            <a:ext cx="417671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5">
            <a:extLst>
              <a:ext uri="{FF2B5EF4-FFF2-40B4-BE49-F238E27FC236}">
                <a16:creationId xmlns:a16="http://schemas.microsoft.com/office/drawing/2014/main" id="{7D55DEF3-57F4-4B9B-B780-E424F554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5888"/>
            <a:ext cx="6443663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04A1B25-6C93-4C77-A462-AE8CA65A1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Kiwi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87241B2-0565-454D-90BA-54089BC12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/>
              <a:t>Velik kot kokoš</a:t>
            </a:r>
          </a:p>
          <a:p>
            <a:pPr>
              <a:lnSpc>
                <a:spcPct val="90000"/>
              </a:lnSpc>
            </a:pPr>
            <a:r>
              <a:rPr lang="sl-SI" altLang="sl-SI"/>
              <a:t>Je ogrožen in ne more leteti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Je nočna žival in je dobila ime po svojem oglašanju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Ima dolg roženi kljun in rjavo perje, ki spominja bolj na kožuh</a:t>
            </a:r>
          </a:p>
          <a:p>
            <a:pPr>
              <a:lnSpc>
                <a:spcPct val="90000"/>
              </a:lnSpc>
            </a:pPr>
            <a:endParaRPr lang="sl-SI" altLang="sl-SI" dirty="0"/>
          </a:p>
        </p:txBody>
      </p:sp>
      <p:pic>
        <p:nvPicPr>
          <p:cNvPr id="9221" name="Picture 5" descr="Image:Karuwai at August 2005 Health Check.JPG">
            <a:extLst>
              <a:ext uri="{FF2B5EF4-FFF2-40B4-BE49-F238E27FC236}">
                <a16:creationId xmlns:a16="http://schemas.microsoft.com/office/drawing/2014/main" id="{4B8DFD6E-1E4A-4E6F-8312-E9DF8D92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76538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z13">
            <a:extLst>
              <a:ext uri="{FF2B5EF4-FFF2-40B4-BE49-F238E27FC236}">
                <a16:creationId xmlns:a16="http://schemas.microsoft.com/office/drawing/2014/main" id="{7D0165A9-B519-499F-B946-1D008E6C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8321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BC5F3C-E0AD-446F-A239-26ADF512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 konec...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B404B38-5035-46CE-A68C-C6A0BA000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http://www.youtube.com/watch?v=sdUUx5FdySs</a:t>
            </a:r>
            <a:endParaRPr lang="sl-SI" altLang="sl-SI"/>
          </a:p>
          <a:p>
            <a:endParaRPr lang="sl-SI" altLang="sl-SI"/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15364" name="Picture 4" descr="http://www.benkapulko.com/gallery/nz14.jpg">
            <a:extLst>
              <a:ext uri="{FF2B5EF4-FFF2-40B4-BE49-F238E27FC236}">
                <a16:creationId xmlns:a16="http://schemas.microsoft.com/office/drawing/2014/main" id="{260A6214-FEE8-4E85-8DC4-74BC891D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30130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nz25">
            <a:extLst>
              <a:ext uri="{FF2B5EF4-FFF2-40B4-BE49-F238E27FC236}">
                <a16:creationId xmlns:a16="http://schemas.microsoft.com/office/drawing/2014/main" id="{046DC680-68EB-45B6-A0F3-0BD69A6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80193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D1D237-A35C-42C7-B540-8AEAAC23A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43E391C-3D69-40EE-8C90-133D914F8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en.wikipedia.org/wiki/</a:t>
            </a:r>
            <a:r>
              <a:rPr lang="sl-SI" altLang="sl-SI" b="1"/>
              <a:t>New</a:t>
            </a:r>
            <a:r>
              <a:rPr lang="sl-SI" altLang="sl-SI"/>
              <a:t>_</a:t>
            </a:r>
            <a:r>
              <a:rPr lang="sl-SI" altLang="sl-SI" b="1"/>
              <a:t>Zealand</a:t>
            </a:r>
            <a:r>
              <a:rPr lang="sl-SI" altLang="sl-SI"/>
              <a:t> </a:t>
            </a:r>
          </a:p>
          <a:p>
            <a:r>
              <a:rPr lang="sl-SI" altLang="sl-SI"/>
              <a:t>http://history-nz.org/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85ADBA7-5367-4363-B6EE-98C1306AA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Značilnosti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D015CC1-1F66-4E11-A7B3-4E01F02ED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sl-SI" altLang="sl-SI"/>
              <a:t>Meri 268.680 km²</a:t>
            </a:r>
          </a:p>
          <a:p>
            <a:r>
              <a:rPr lang="sl-SI" altLang="sl-SI"/>
              <a:t>Ima 4.000.000 prebivalcev</a:t>
            </a:r>
          </a:p>
          <a:p>
            <a:r>
              <a:rPr lang="sl-SI" altLang="sl-SI"/>
              <a:t>14,9 prebivalcev na km²</a:t>
            </a:r>
          </a:p>
          <a:p>
            <a:r>
              <a:rPr lang="sl-SI" altLang="sl-SI"/>
              <a:t>Deli se na Severni in Južni otok</a:t>
            </a:r>
          </a:p>
          <a:p>
            <a:r>
              <a:rPr lang="sl-SI" altLang="sl-SI"/>
              <a:t>Med njima je 23 km širok Cookov preliv</a:t>
            </a:r>
          </a:p>
          <a:p>
            <a:endParaRPr lang="sl-SI" altLang="sl-SI"/>
          </a:p>
        </p:txBody>
      </p:sp>
      <p:pic>
        <p:nvPicPr>
          <p:cNvPr id="3076" name="Picture 4" descr="Satelitska fotografija Nove Zelandije (2002)">
            <a:extLst>
              <a:ext uri="{FF2B5EF4-FFF2-40B4-BE49-F238E27FC236}">
                <a16:creationId xmlns:a16="http://schemas.microsoft.com/office/drawing/2014/main" id="{B452B124-D863-4019-AB68-CC406E86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859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E54042-651D-4FE0-9B2D-C43F1E62C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Značilnosti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AD8CC6-0874-4C8D-9989-E01E0C8B9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K njej spadajo tudi manjši otoki: Stewartov otok, otočje Bounty, Antipodes...</a:t>
            </a:r>
          </a:p>
          <a:p>
            <a:pPr>
              <a:lnSpc>
                <a:spcPct val="90000"/>
              </a:lnSpc>
            </a:pPr>
            <a:r>
              <a:rPr lang="sl-SI" altLang="sl-SI"/>
              <a:t>Maori-prvi prebivalci</a:t>
            </a:r>
          </a:p>
          <a:p>
            <a:pPr>
              <a:lnSpc>
                <a:spcPct val="90000"/>
              </a:lnSpc>
            </a:pPr>
            <a:r>
              <a:rPr lang="sl-SI" altLang="sl-SI"/>
              <a:t>Imajo novozelandski dolar</a:t>
            </a:r>
          </a:p>
          <a:p>
            <a:pPr>
              <a:lnSpc>
                <a:spcPct val="90000"/>
              </a:lnSpc>
            </a:pPr>
            <a:r>
              <a:rPr lang="sl-SI" altLang="sl-SI"/>
              <a:t>Glavno mesto je Wellington</a:t>
            </a:r>
          </a:p>
        </p:txBody>
      </p:sp>
      <p:pic>
        <p:nvPicPr>
          <p:cNvPr id="4101" name="Picture 5" descr="new-zealand-map">
            <a:extLst>
              <a:ext uri="{FF2B5EF4-FFF2-40B4-BE49-F238E27FC236}">
                <a16:creationId xmlns:a16="http://schemas.microsoft.com/office/drawing/2014/main" id="{7C9EA2C2-4090-434D-9840-224FFB7B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325813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>
            <a:extLst>
              <a:ext uri="{FF2B5EF4-FFF2-40B4-BE49-F238E27FC236}">
                <a16:creationId xmlns:a16="http://schemas.microsoft.com/office/drawing/2014/main" id="{6B81C8B7-CA74-48A4-A648-19E3ABCA65C8}"/>
              </a:ext>
            </a:extLst>
          </p:cNvPr>
          <p:cNvSpPr>
            <a:spLocks noChangeArrowheads="1"/>
          </p:cNvSpPr>
          <p:nvPr/>
        </p:nvSpPr>
        <p:spPr bwMode="auto">
          <a:xfrm rot="18175909">
            <a:off x="6462713" y="1970088"/>
            <a:ext cx="179387" cy="2376487"/>
          </a:xfrm>
          <a:prstGeom prst="downArrow">
            <a:avLst>
              <a:gd name="adj1" fmla="val 50000"/>
              <a:gd name="adj2" fmla="val 3311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sl-SI" altLang="sl-SI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0FC9275-A935-4406-8935-B4023632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Wellington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53h">
            <a:extLst>
              <a:ext uri="{FF2B5EF4-FFF2-40B4-BE49-F238E27FC236}">
                <a16:creationId xmlns:a16="http://schemas.microsoft.com/office/drawing/2014/main" id="{3B079CF2-A583-430A-8307-C3BFE549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3024188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0AFDCAF1-3CBB-490B-B9DE-044B7AA90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Značilnosti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FC79CB-ECBE-49D4-A77C-C5EFE6BD0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4619625" cy="4525962"/>
          </a:xfrm>
        </p:spPr>
        <p:txBody>
          <a:bodyPr/>
          <a:lstStyle/>
          <a:p>
            <a:r>
              <a:rPr lang="sl-SI" altLang="sl-SI"/>
              <a:t>Uradna jezika sta angleščina in maorščina </a:t>
            </a:r>
          </a:p>
          <a:p>
            <a:r>
              <a:rPr lang="sl-SI" altLang="sl-SI"/>
              <a:t>Kraljica je Elizabeta II. </a:t>
            </a:r>
          </a:p>
          <a:p>
            <a:r>
              <a:rPr lang="sl-SI" altLang="sl-SI"/>
              <a:t>Najvišja gora je Mount Cook (3764m)-južni otok</a:t>
            </a:r>
          </a:p>
          <a:p>
            <a:endParaRPr lang="sl-SI" altLang="sl-SI"/>
          </a:p>
        </p:txBody>
      </p:sp>
      <p:pic>
        <p:nvPicPr>
          <p:cNvPr id="5130" name="Picture 10" descr="elizabeta-ii">
            <a:extLst>
              <a:ext uri="{FF2B5EF4-FFF2-40B4-BE49-F238E27FC236}">
                <a16:creationId xmlns:a16="http://schemas.microsoft.com/office/drawing/2014/main" id="{600E7F05-7664-406F-B8CB-5E18B1ED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927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60AEA2F-049B-4038-B7B5-FB35A66B6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Južni otok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2A7E1A3-2076-4240-ACAA-1393A1752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Južne Alpe-višina vse do 3700 m</a:t>
            </a:r>
          </a:p>
          <a:p>
            <a:pPr>
              <a:lnSpc>
                <a:spcPct val="90000"/>
              </a:lnSpc>
            </a:pPr>
            <a:r>
              <a:rPr lang="sl-SI" altLang="sl-SI"/>
              <a:t>Veliko ledenikov, vrelcev in gorskih jezer</a:t>
            </a:r>
          </a:p>
          <a:p>
            <a:pPr>
              <a:lnSpc>
                <a:spcPct val="90000"/>
              </a:lnSpc>
            </a:pPr>
            <a:r>
              <a:rPr lang="sl-SI" altLang="sl-SI"/>
              <a:t>Tu je tudi Milfordska ožina, ki se upošteva kot eden najlepših delov Nove Zelandije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80D079-62D1-402F-A107-5B146E35C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Severni otok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2017FB3-5CA6-4AF8-A6AF-2B3F09960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991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Tudi tukaj gore, le da so nižje (povprečna višina 1700 m)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Ima vulkane, gejzirje in vroče izvire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Po letu 1995 deluje tudi ognjenik Ruapehu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Največje jezero-Taupo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Iz jezera teče najdaljša novozelandska reka Waikato (425 km).</a:t>
            </a:r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  <p:pic>
        <p:nvPicPr>
          <p:cNvPr id="12292" name="Picture 4" descr="Lake%20Taupo">
            <a:extLst>
              <a:ext uri="{FF2B5EF4-FFF2-40B4-BE49-F238E27FC236}">
                <a16:creationId xmlns:a16="http://schemas.microsoft.com/office/drawing/2014/main" id="{93B3EF78-E870-4B14-9ADD-B7D48A3F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35909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638C16-2559-4CA5-81C1-A2982F4E8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0263D0F-FB1E-4DB4-9598-715E151AF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9311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Maori so se naselili med 950 do 1130 našega štetja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Prvi zapluje v Novozelandske vode Abel Janszoon Tasman, James Cook pa sto let pozneje (1769)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Od Cookovega potovanja so prišli v Novo Zelandijo misionarji in trgovci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Z domačini se spletejo v spopade in ti hitro ugotovijo, da so orožja od tujcev močnejša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Angleži so v strahu, da bi kdo prej koloniziral otok hitro podpisali mir s Maori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Danes je Nova Zelandija svobodna, čeprav imajo istega vladarja kot Britanci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aptainjamescookportrait">
            <a:extLst>
              <a:ext uri="{FF2B5EF4-FFF2-40B4-BE49-F238E27FC236}">
                <a16:creationId xmlns:a16="http://schemas.microsoft.com/office/drawing/2014/main" id="{C0A60054-7C69-4D6B-B58D-10EDD8E1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387985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Waitangi_Treaty-1-">
            <a:extLst>
              <a:ext uri="{FF2B5EF4-FFF2-40B4-BE49-F238E27FC236}">
                <a16:creationId xmlns:a16="http://schemas.microsoft.com/office/drawing/2014/main" id="{9B145990-6EC9-4008-AB6E-6BC51731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6434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26B033B9-85A3-4B88-90EA-96E1B6A4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437063"/>
            <a:ext cx="46085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Podpisovanje miru</a:t>
            </a:r>
          </a:p>
          <a:p>
            <a:pPr>
              <a:spcBef>
                <a:spcPct val="50000"/>
              </a:spcBef>
            </a:pPr>
            <a:endParaRPr lang="sl-SI" altLang="sl-SI"/>
          </a:p>
          <a:p>
            <a:pPr>
              <a:spcBef>
                <a:spcPct val="50000"/>
              </a:spcBef>
            </a:pPr>
            <a:r>
              <a:rPr lang="sl-SI" altLang="sl-SI"/>
              <a:t>Captain James Cook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36A41B-B253-42A2-B64A-CA051A35B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Burt Munro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60EF6D6-4D18-418E-A69E-1EC1537C3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793115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Rodil se je leta 1899, umrl pa leta 1978</a:t>
            </a:r>
          </a:p>
          <a:p>
            <a:pPr>
              <a:lnSpc>
                <a:spcPct val="90000"/>
              </a:lnSpc>
            </a:pPr>
            <a:r>
              <a:rPr lang="sl-SI" altLang="sl-SI"/>
              <a:t>Svoj motor, Indian je začel prirejevati leta 1926</a:t>
            </a:r>
          </a:p>
          <a:p>
            <a:pPr>
              <a:lnSpc>
                <a:spcPct val="90000"/>
              </a:lnSpc>
            </a:pPr>
            <a:r>
              <a:rPr lang="sl-SI" altLang="sl-SI"/>
              <a:t>Leta 1962 je podrl svetovni hitrostni rekord (1000 cc) s hitrostjo 288 km/h </a:t>
            </a:r>
          </a:p>
          <a:p>
            <a:pPr>
              <a:lnSpc>
                <a:spcPct val="90000"/>
              </a:lnSpc>
            </a:pPr>
            <a:r>
              <a:rPr lang="sl-SI" altLang="sl-SI"/>
              <a:t>Njegov zadnji rekord, ki velja še danes je postavil leta 1967-296 km/h</a:t>
            </a:r>
          </a:p>
          <a:p>
            <a:pPr>
              <a:lnSpc>
                <a:spcPct val="90000"/>
              </a:lnSpc>
            </a:pPr>
            <a:r>
              <a:rPr lang="sl-SI" altLang="sl-SI"/>
              <a:t>O njem je posnet film Najhitrejši Indian na svetu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NOVA ZELANDIJA</vt:lpstr>
      <vt:lpstr>Značilnosti</vt:lpstr>
      <vt:lpstr>Značilnosti</vt:lpstr>
      <vt:lpstr>Značilnosti</vt:lpstr>
      <vt:lpstr>Južni otok</vt:lpstr>
      <vt:lpstr>Severni otok</vt:lpstr>
      <vt:lpstr>Zgodovina</vt:lpstr>
      <vt:lpstr>PowerPoint Presentation</vt:lpstr>
      <vt:lpstr>Burt Munro</vt:lpstr>
      <vt:lpstr>PowerPoint Presentation</vt:lpstr>
      <vt:lpstr>Kiwi</vt:lpstr>
      <vt:lpstr>Za konec...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2019-05-31T08:40:33Z</dcterms:created>
  <dcterms:modified xsi:type="dcterms:W3CDTF">2019-05-31T08:40:33Z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