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</p:sldMasterIdLst>
  <p:sldIdLst>
    <p:sldId id="256" r:id="rId2"/>
    <p:sldId id="257" r:id="rId3"/>
    <p:sldId id="271" r:id="rId4"/>
    <p:sldId id="263" r:id="rId5"/>
    <p:sldId id="258" r:id="rId6"/>
    <p:sldId id="259" r:id="rId7"/>
    <p:sldId id="268" r:id="rId8"/>
    <p:sldId id="260" r:id="rId9"/>
    <p:sldId id="261" r:id="rId10"/>
    <p:sldId id="262" r:id="rId11"/>
    <p:sldId id="272" r:id="rId12"/>
    <p:sldId id="264" r:id="rId13"/>
    <p:sldId id="266" r:id="rId14"/>
    <p:sldId id="267" r:id="rId15"/>
    <p:sldId id="269" r:id="rId16"/>
    <p:sldId id="270" r:id="rId1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3" autoAdjust="0"/>
    <p:restoredTop sz="94660"/>
  </p:normalViewPr>
  <p:slideViewPr>
    <p:cSldViewPr>
      <p:cViewPr varScale="1">
        <p:scale>
          <a:sx n="154" d="100"/>
          <a:sy n="154" d="100"/>
        </p:scale>
        <p:origin x="153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>
            <a:extLst>
              <a:ext uri="{FF2B5EF4-FFF2-40B4-BE49-F238E27FC236}">
                <a16:creationId xmlns:a16="http://schemas.microsoft.com/office/drawing/2014/main" id="{B0F8B6C8-F278-445B-A30F-A963D63A0761}"/>
              </a:ext>
            </a:extLst>
          </p:cNvPr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7171" name="Group 3">
              <a:extLst>
                <a:ext uri="{FF2B5EF4-FFF2-40B4-BE49-F238E27FC236}">
                  <a16:creationId xmlns:a16="http://schemas.microsoft.com/office/drawing/2014/main" id="{924305EC-4B56-4D6A-92D1-608CCBF1E91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7172" name="Freeform 4">
                <a:extLst>
                  <a:ext uri="{FF2B5EF4-FFF2-40B4-BE49-F238E27FC236}">
                    <a16:creationId xmlns:a16="http://schemas.microsoft.com/office/drawing/2014/main" id="{26F5AEE0-9002-486E-9E42-BAA9F6AF683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173" name="Freeform 5">
                <a:extLst>
                  <a:ext uri="{FF2B5EF4-FFF2-40B4-BE49-F238E27FC236}">
                    <a16:creationId xmlns:a16="http://schemas.microsoft.com/office/drawing/2014/main" id="{DF08322D-EBD2-4F2A-9C2D-1725308097C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174" name="Freeform 6">
                <a:extLst>
                  <a:ext uri="{FF2B5EF4-FFF2-40B4-BE49-F238E27FC236}">
                    <a16:creationId xmlns:a16="http://schemas.microsoft.com/office/drawing/2014/main" id="{6B83A747-6952-49D3-A561-0370E02DEB5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175" name="Freeform 7">
                <a:extLst>
                  <a:ext uri="{FF2B5EF4-FFF2-40B4-BE49-F238E27FC236}">
                    <a16:creationId xmlns:a16="http://schemas.microsoft.com/office/drawing/2014/main" id="{3CA0A897-B723-49D4-85C8-7FA61B3BDEB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176" name="Freeform 8">
                <a:extLst>
                  <a:ext uri="{FF2B5EF4-FFF2-40B4-BE49-F238E27FC236}">
                    <a16:creationId xmlns:a16="http://schemas.microsoft.com/office/drawing/2014/main" id="{02F2BB3C-5945-4D15-B51F-9F6D6C165F5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177" name="Freeform 9">
                <a:extLst>
                  <a:ext uri="{FF2B5EF4-FFF2-40B4-BE49-F238E27FC236}">
                    <a16:creationId xmlns:a16="http://schemas.microsoft.com/office/drawing/2014/main" id="{5F72F894-1798-49E2-9C79-0AF13FD9C34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178" name="Freeform 10">
                <a:extLst>
                  <a:ext uri="{FF2B5EF4-FFF2-40B4-BE49-F238E27FC236}">
                    <a16:creationId xmlns:a16="http://schemas.microsoft.com/office/drawing/2014/main" id="{F3DF6A2F-BBB5-47A6-A44F-52AAAAFD7C7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179" name="Freeform 11">
                <a:extLst>
                  <a:ext uri="{FF2B5EF4-FFF2-40B4-BE49-F238E27FC236}">
                    <a16:creationId xmlns:a16="http://schemas.microsoft.com/office/drawing/2014/main" id="{7514CE74-3DBD-48D5-8F19-2B160607CD6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180" name="Freeform 12">
                <a:extLst>
                  <a:ext uri="{FF2B5EF4-FFF2-40B4-BE49-F238E27FC236}">
                    <a16:creationId xmlns:a16="http://schemas.microsoft.com/office/drawing/2014/main" id="{DC4BC058-9F20-4FB5-963C-86BFF7DA74C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181" name="Freeform 13">
                <a:extLst>
                  <a:ext uri="{FF2B5EF4-FFF2-40B4-BE49-F238E27FC236}">
                    <a16:creationId xmlns:a16="http://schemas.microsoft.com/office/drawing/2014/main" id="{CF0C1815-4A33-4A1B-8214-6BA3D2EA1B3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182" name="Freeform 14">
                <a:extLst>
                  <a:ext uri="{FF2B5EF4-FFF2-40B4-BE49-F238E27FC236}">
                    <a16:creationId xmlns:a16="http://schemas.microsoft.com/office/drawing/2014/main" id="{B12F6190-4098-4B5E-BABD-BA0F1127C03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183" name="Freeform 15">
                <a:extLst>
                  <a:ext uri="{FF2B5EF4-FFF2-40B4-BE49-F238E27FC236}">
                    <a16:creationId xmlns:a16="http://schemas.microsoft.com/office/drawing/2014/main" id="{59193587-64B7-402D-BE17-C5AFCC2A1DF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184" name="Freeform 16">
                <a:extLst>
                  <a:ext uri="{FF2B5EF4-FFF2-40B4-BE49-F238E27FC236}">
                    <a16:creationId xmlns:a16="http://schemas.microsoft.com/office/drawing/2014/main" id="{2A9C9A6E-2F40-4BD4-8816-73ADB0F2C65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7185" name="Group 17">
              <a:extLst>
                <a:ext uri="{FF2B5EF4-FFF2-40B4-BE49-F238E27FC236}">
                  <a16:creationId xmlns:a16="http://schemas.microsoft.com/office/drawing/2014/main" id="{304F9DD7-46BD-4E55-BED3-0D0562763FA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186" name="Rectangle 18">
                <a:extLst>
                  <a:ext uri="{FF2B5EF4-FFF2-40B4-BE49-F238E27FC236}">
                    <a16:creationId xmlns:a16="http://schemas.microsoft.com/office/drawing/2014/main" id="{FE9AE585-7111-4BAA-AF2E-35BB57EE1B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187" name="Rectangle 19">
                <a:extLst>
                  <a:ext uri="{FF2B5EF4-FFF2-40B4-BE49-F238E27FC236}">
                    <a16:creationId xmlns:a16="http://schemas.microsoft.com/office/drawing/2014/main" id="{E02DA11D-877A-4E49-B4EF-CDA52536B12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188" name="Rectangle 20">
                <a:extLst>
                  <a:ext uri="{FF2B5EF4-FFF2-40B4-BE49-F238E27FC236}">
                    <a16:creationId xmlns:a16="http://schemas.microsoft.com/office/drawing/2014/main" id="{C2228ED7-5BAC-40A4-B14A-E32D7CCE969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189" name="Rectangle 21">
                <a:extLst>
                  <a:ext uri="{FF2B5EF4-FFF2-40B4-BE49-F238E27FC236}">
                    <a16:creationId xmlns:a16="http://schemas.microsoft.com/office/drawing/2014/main" id="{0FEDB03D-5913-49FB-B3EE-4A5871FF9F3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190" name="Rectangle 22">
                <a:extLst>
                  <a:ext uri="{FF2B5EF4-FFF2-40B4-BE49-F238E27FC236}">
                    <a16:creationId xmlns:a16="http://schemas.microsoft.com/office/drawing/2014/main" id="{CE92B453-D595-483E-9B9A-FA8F6EBEE4B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191" name="Rectangle 23">
                <a:extLst>
                  <a:ext uri="{FF2B5EF4-FFF2-40B4-BE49-F238E27FC236}">
                    <a16:creationId xmlns:a16="http://schemas.microsoft.com/office/drawing/2014/main" id="{834442F4-2135-42DC-91DF-3DD768023C2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192" name="Rectangle 24">
                <a:extLst>
                  <a:ext uri="{FF2B5EF4-FFF2-40B4-BE49-F238E27FC236}">
                    <a16:creationId xmlns:a16="http://schemas.microsoft.com/office/drawing/2014/main" id="{DA7644A9-B2F9-4466-86F3-DCFDA6B1D18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193" name="Rectangle 25">
                <a:extLst>
                  <a:ext uri="{FF2B5EF4-FFF2-40B4-BE49-F238E27FC236}">
                    <a16:creationId xmlns:a16="http://schemas.microsoft.com/office/drawing/2014/main" id="{76BF1FF3-616A-497C-9ACD-E96887B4051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194" name="Rectangle 26">
                <a:extLst>
                  <a:ext uri="{FF2B5EF4-FFF2-40B4-BE49-F238E27FC236}">
                    <a16:creationId xmlns:a16="http://schemas.microsoft.com/office/drawing/2014/main" id="{8D4CB6B4-3AF7-46FF-A330-BAE6A63775C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195" name="Rectangle 27">
                <a:extLst>
                  <a:ext uri="{FF2B5EF4-FFF2-40B4-BE49-F238E27FC236}">
                    <a16:creationId xmlns:a16="http://schemas.microsoft.com/office/drawing/2014/main" id="{3A90CE02-E1FB-4252-8DBC-221C1376CED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196" name="Rectangle 28">
                <a:extLst>
                  <a:ext uri="{FF2B5EF4-FFF2-40B4-BE49-F238E27FC236}">
                    <a16:creationId xmlns:a16="http://schemas.microsoft.com/office/drawing/2014/main" id="{104DC4F0-7AD1-4275-A9F1-4820FF9090F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197" name="Rectangle 29">
                <a:extLst>
                  <a:ext uri="{FF2B5EF4-FFF2-40B4-BE49-F238E27FC236}">
                    <a16:creationId xmlns:a16="http://schemas.microsoft.com/office/drawing/2014/main" id="{5C432A62-13AA-4EF3-ADC1-AE55D8AB737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198" name="Rectangle 30">
                <a:extLst>
                  <a:ext uri="{FF2B5EF4-FFF2-40B4-BE49-F238E27FC236}">
                    <a16:creationId xmlns:a16="http://schemas.microsoft.com/office/drawing/2014/main" id="{FD70B7C8-425D-4662-BEBD-FCC5957CCA6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199" name="Rectangle 31">
                <a:extLst>
                  <a:ext uri="{FF2B5EF4-FFF2-40B4-BE49-F238E27FC236}">
                    <a16:creationId xmlns:a16="http://schemas.microsoft.com/office/drawing/2014/main" id="{7FD740C7-8FAC-48EF-827E-CF52ED8DF10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00" name="Rectangle 32">
                <a:extLst>
                  <a:ext uri="{FF2B5EF4-FFF2-40B4-BE49-F238E27FC236}">
                    <a16:creationId xmlns:a16="http://schemas.microsoft.com/office/drawing/2014/main" id="{2231B5F4-635C-4F5F-9FF6-B9281903017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01" name="Rectangle 33">
                <a:extLst>
                  <a:ext uri="{FF2B5EF4-FFF2-40B4-BE49-F238E27FC236}">
                    <a16:creationId xmlns:a16="http://schemas.microsoft.com/office/drawing/2014/main" id="{2F6AC23E-720A-4131-B774-0EE6E898118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02" name="Rectangle 34">
                <a:extLst>
                  <a:ext uri="{FF2B5EF4-FFF2-40B4-BE49-F238E27FC236}">
                    <a16:creationId xmlns:a16="http://schemas.microsoft.com/office/drawing/2014/main" id="{4C4295DE-226A-4A11-B75B-0B471A6BD9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03" name="Rectangle 35">
                <a:extLst>
                  <a:ext uri="{FF2B5EF4-FFF2-40B4-BE49-F238E27FC236}">
                    <a16:creationId xmlns:a16="http://schemas.microsoft.com/office/drawing/2014/main" id="{B604138C-70AE-4A48-9F9E-DBF8C6FF99B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04" name="Rectangle 36">
                <a:extLst>
                  <a:ext uri="{FF2B5EF4-FFF2-40B4-BE49-F238E27FC236}">
                    <a16:creationId xmlns:a16="http://schemas.microsoft.com/office/drawing/2014/main" id="{E9E1009F-F107-488D-9BB9-08E6CAA92B8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05" name="Rectangle 37">
                <a:extLst>
                  <a:ext uri="{FF2B5EF4-FFF2-40B4-BE49-F238E27FC236}">
                    <a16:creationId xmlns:a16="http://schemas.microsoft.com/office/drawing/2014/main" id="{A1B420D4-0592-4FBF-B104-C01C5400132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06" name="Rectangle 38">
                <a:extLst>
                  <a:ext uri="{FF2B5EF4-FFF2-40B4-BE49-F238E27FC236}">
                    <a16:creationId xmlns:a16="http://schemas.microsoft.com/office/drawing/2014/main" id="{CFB81B7D-C157-49EA-BF3C-AB23D9A2C29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07" name="Rectangle 39">
                <a:extLst>
                  <a:ext uri="{FF2B5EF4-FFF2-40B4-BE49-F238E27FC236}">
                    <a16:creationId xmlns:a16="http://schemas.microsoft.com/office/drawing/2014/main" id="{BCC8BB84-F1FA-4790-AC47-D1204C9AF4A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08" name="Rectangle 40">
                <a:extLst>
                  <a:ext uri="{FF2B5EF4-FFF2-40B4-BE49-F238E27FC236}">
                    <a16:creationId xmlns:a16="http://schemas.microsoft.com/office/drawing/2014/main" id="{0B07B0AA-3C4A-45CF-83F6-3E4C546DA11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09" name="Rectangle 41">
                <a:extLst>
                  <a:ext uri="{FF2B5EF4-FFF2-40B4-BE49-F238E27FC236}">
                    <a16:creationId xmlns:a16="http://schemas.microsoft.com/office/drawing/2014/main" id="{BBCCA654-FD5A-4F6B-AD2C-01B573264BE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10" name="Rectangle 42">
                <a:extLst>
                  <a:ext uri="{FF2B5EF4-FFF2-40B4-BE49-F238E27FC236}">
                    <a16:creationId xmlns:a16="http://schemas.microsoft.com/office/drawing/2014/main" id="{394DCC31-807F-4612-A2E1-4D2572924A7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11" name="Rectangle 43">
                <a:extLst>
                  <a:ext uri="{FF2B5EF4-FFF2-40B4-BE49-F238E27FC236}">
                    <a16:creationId xmlns:a16="http://schemas.microsoft.com/office/drawing/2014/main" id="{AC6A81F6-5F56-4462-A71D-2504CE64E6A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12" name="Rectangle 44">
                <a:extLst>
                  <a:ext uri="{FF2B5EF4-FFF2-40B4-BE49-F238E27FC236}">
                    <a16:creationId xmlns:a16="http://schemas.microsoft.com/office/drawing/2014/main" id="{F4594C23-923C-423C-9405-581513A1FAD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13" name="Rectangle 45">
                <a:extLst>
                  <a:ext uri="{FF2B5EF4-FFF2-40B4-BE49-F238E27FC236}">
                    <a16:creationId xmlns:a16="http://schemas.microsoft.com/office/drawing/2014/main" id="{1D7BAF19-B7FF-4C48-967D-43E5E910B5C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14" name="Rectangle 46">
                <a:extLst>
                  <a:ext uri="{FF2B5EF4-FFF2-40B4-BE49-F238E27FC236}">
                    <a16:creationId xmlns:a16="http://schemas.microsoft.com/office/drawing/2014/main" id="{4F58F6ED-A323-41DD-BDAF-D99430FD68A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15" name="Rectangle 47">
                <a:extLst>
                  <a:ext uri="{FF2B5EF4-FFF2-40B4-BE49-F238E27FC236}">
                    <a16:creationId xmlns:a16="http://schemas.microsoft.com/office/drawing/2014/main" id="{C37EA512-6682-4E22-8D52-62793E7774F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16" name="Rectangle 48">
                <a:extLst>
                  <a:ext uri="{FF2B5EF4-FFF2-40B4-BE49-F238E27FC236}">
                    <a16:creationId xmlns:a16="http://schemas.microsoft.com/office/drawing/2014/main" id="{905B6D50-14ED-4100-BBA8-4ADB52F0C46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17" name="Rectangle 49">
                <a:extLst>
                  <a:ext uri="{FF2B5EF4-FFF2-40B4-BE49-F238E27FC236}">
                    <a16:creationId xmlns:a16="http://schemas.microsoft.com/office/drawing/2014/main" id="{881E5F67-D754-4CEF-BE4C-66F6B7A1453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18" name="Rectangle 50">
                <a:extLst>
                  <a:ext uri="{FF2B5EF4-FFF2-40B4-BE49-F238E27FC236}">
                    <a16:creationId xmlns:a16="http://schemas.microsoft.com/office/drawing/2014/main" id="{325CDD4F-F805-4284-8D89-EB39658C66D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19" name="Rectangle 51">
                <a:extLst>
                  <a:ext uri="{FF2B5EF4-FFF2-40B4-BE49-F238E27FC236}">
                    <a16:creationId xmlns:a16="http://schemas.microsoft.com/office/drawing/2014/main" id="{4E31B912-5D18-4EA4-810D-5DDB3D90790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20" name="Rectangle 52">
                <a:extLst>
                  <a:ext uri="{FF2B5EF4-FFF2-40B4-BE49-F238E27FC236}">
                    <a16:creationId xmlns:a16="http://schemas.microsoft.com/office/drawing/2014/main" id="{AF8C015F-661A-40BC-8AA7-97177D3096F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21" name="Rectangle 53">
                <a:extLst>
                  <a:ext uri="{FF2B5EF4-FFF2-40B4-BE49-F238E27FC236}">
                    <a16:creationId xmlns:a16="http://schemas.microsoft.com/office/drawing/2014/main" id="{2CC088C6-9D9D-411F-8B52-CDC8025E7C1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22" name="Rectangle 54">
                <a:extLst>
                  <a:ext uri="{FF2B5EF4-FFF2-40B4-BE49-F238E27FC236}">
                    <a16:creationId xmlns:a16="http://schemas.microsoft.com/office/drawing/2014/main" id="{E2A7C304-4848-40BA-94B6-D11D8E04AAF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23" name="Rectangle 55">
                <a:extLst>
                  <a:ext uri="{FF2B5EF4-FFF2-40B4-BE49-F238E27FC236}">
                    <a16:creationId xmlns:a16="http://schemas.microsoft.com/office/drawing/2014/main" id="{79640739-DEEC-412A-9EF9-703AE1D82FD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24" name="Rectangle 56">
                <a:extLst>
                  <a:ext uri="{FF2B5EF4-FFF2-40B4-BE49-F238E27FC236}">
                    <a16:creationId xmlns:a16="http://schemas.microsoft.com/office/drawing/2014/main" id="{5F954D6D-6A66-4820-BA71-31A35A6D14A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25" name="Rectangle 57">
                <a:extLst>
                  <a:ext uri="{FF2B5EF4-FFF2-40B4-BE49-F238E27FC236}">
                    <a16:creationId xmlns:a16="http://schemas.microsoft.com/office/drawing/2014/main" id="{193F78CB-9DC6-4072-A5AA-0856C28FC71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26" name="Rectangle 58">
                <a:extLst>
                  <a:ext uri="{FF2B5EF4-FFF2-40B4-BE49-F238E27FC236}">
                    <a16:creationId xmlns:a16="http://schemas.microsoft.com/office/drawing/2014/main" id="{B62E48F3-1D46-42F8-BB42-5378E4857A7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27" name="Rectangle 59">
                <a:extLst>
                  <a:ext uri="{FF2B5EF4-FFF2-40B4-BE49-F238E27FC236}">
                    <a16:creationId xmlns:a16="http://schemas.microsoft.com/office/drawing/2014/main" id="{881B1C7A-CBF4-4723-8F35-CBB851F30B3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28" name="Rectangle 60">
                <a:extLst>
                  <a:ext uri="{FF2B5EF4-FFF2-40B4-BE49-F238E27FC236}">
                    <a16:creationId xmlns:a16="http://schemas.microsoft.com/office/drawing/2014/main" id="{948BE724-BE95-4A09-BA56-E4F95A10DE4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29" name="Rectangle 61">
                <a:extLst>
                  <a:ext uri="{FF2B5EF4-FFF2-40B4-BE49-F238E27FC236}">
                    <a16:creationId xmlns:a16="http://schemas.microsoft.com/office/drawing/2014/main" id="{70A97596-3486-4F0F-9019-A12EA5AFDC9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30" name="Rectangle 62">
                <a:extLst>
                  <a:ext uri="{FF2B5EF4-FFF2-40B4-BE49-F238E27FC236}">
                    <a16:creationId xmlns:a16="http://schemas.microsoft.com/office/drawing/2014/main" id="{F081AC7F-3596-4F12-A73D-2426E8C62D3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31" name="Rectangle 63">
                <a:extLst>
                  <a:ext uri="{FF2B5EF4-FFF2-40B4-BE49-F238E27FC236}">
                    <a16:creationId xmlns:a16="http://schemas.microsoft.com/office/drawing/2014/main" id="{622733D2-B7EC-4518-971C-792C6EBC441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32" name="Rectangle 64">
                <a:extLst>
                  <a:ext uri="{FF2B5EF4-FFF2-40B4-BE49-F238E27FC236}">
                    <a16:creationId xmlns:a16="http://schemas.microsoft.com/office/drawing/2014/main" id="{39BA7648-9583-4F4A-B86E-F9AF6D6F652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33" name="Rectangle 65">
                <a:extLst>
                  <a:ext uri="{FF2B5EF4-FFF2-40B4-BE49-F238E27FC236}">
                    <a16:creationId xmlns:a16="http://schemas.microsoft.com/office/drawing/2014/main" id="{2A41F6E0-CBFA-4B74-A641-9D9FDCAAF80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34" name="Rectangle 66">
                <a:extLst>
                  <a:ext uri="{FF2B5EF4-FFF2-40B4-BE49-F238E27FC236}">
                    <a16:creationId xmlns:a16="http://schemas.microsoft.com/office/drawing/2014/main" id="{95558DF7-B4C4-4BCB-B102-686D26BF5EF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35" name="Rectangle 67">
                <a:extLst>
                  <a:ext uri="{FF2B5EF4-FFF2-40B4-BE49-F238E27FC236}">
                    <a16:creationId xmlns:a16="http://schemas.microsoft.com/office/drawing/2014/main" id="{5FBE6489-8A8D-4571-B4F2-218145933B1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36" name="Rectangle 68">
                <a:extLst>
                  <a:ext uri="{FF2B5EF4-FFF2-40B4-BE49-F238E27FC236}">
                    <a16:creationId xmlns:a16="http://schemas.microsoft.com/office/drawing/2014/main" id="{4037BF7D-66A8-49F4-97C9-23FE2D3DA13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37" name="Rectangle 69">
                <a:extLst>
                  <a:ext uri="{FF2B5EF4-FFF2-40B4-BE49-F238E27FC236}">
                    <a16:creationId xmlns:a16="http://schemas.microsoft.com/office/drawing/2014/main" id="{FDEFE358-32B5-4928-81E6-4D4913D8F29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38" name="Rectangle 70">
                <a:extLst>
                  <a:ext uri="{FF2B5EF4-FFF2-40B4-BE49-F238E27FC236}">
                    <a16:creationId xmlns:a16="http://schemas.microsoft.com/office/drawing/2014/main" id="{8600AD5A-D186-477F-B2D9-DF0791CB523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39" name="Rectangle 71">
                <a:extLst>
                  <a:ext uri="{FF2B5EF4-FFF2-40B4-BE49-F238E27FC236}">
                    <a16:creationId xmlns:a16="http://schemas.microsoft.com/office/drawing/2014/main" id="{59638C43-B6AD-4D01-9634-C7A44F896B6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40" name="Rectangle 72">
                <a:extLst>
                  <a:ext uri="{FF2B5EF4-FFF2-40B4-BE49-F238E27FC236}">
                    <a16:creationId xmlns:a16="http://schemas.microsoft.com/office/drawing/2014/main" id="{9F3F6682-60AE-4F9C-8950-F52FA721264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41" name="Rectangle 73">
                <a:extLst>
                  <a:ext uri="{FF2B5EF4-FFF2-40B4-BE49-F238E27FC236}">
                    <a16:creationId xmlns:a16="http://schemas.microsoft.com/office/drawing/2014/main" id="{B3C0F146-EA2B-4893-92C2-8B4A35F89D0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42" name="Rectangle 74">
                <a:extLst>
                  <a:ext uri="{FF2B5EF4-FFF2-40B4-BE49-F238E27FC236}">
                    <a16:creationId xmlns:a16="http://schemas.microsoft.com/office/drawing/2014/main" id="{11A4F860-D382-484B-AA8F-264DA73AE74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43" name="Rectangle 75">
                <a:extLst>
                  <a:ext uri="{FF2B5EF4-FFF2-40B4-BE49-F238E27FC236}">
                    <a16:creationId xmlns:a16="http://schemas.microsoft.com/office/drawing/2014/main" id="{658AE3B0-8384-4A58-BE98-99034500BE6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44" name="Rectangle 76">
                <a:extLst>
                  <a:ext uri="{FF2B5EF4-FFF2-40B4-BE49-F238E27FC236}">
                    <a16:creationId xmlns:a16="http://schemas.microsoft.com/office/drawing/2014/main" id="{CC75AB21-28D2-4937-BCA6-3C842EF883F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45" name="Rectangle 77">
                <a:extLst>
                  <a:ext uri="{FF2B5EF4-FFF2-40B4-BE49-F238E27FC236}">
                    <a16:creationId xmlns:a16="http://schemas.microsoft.com/office/drawing/2014/main" id="{6A58BFF6-47DC-4A09-8121-219321B1CB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46" name="Rectangle 78">
                <a:extLst>
                  <a:ext uri="{FF2B5EF4-FFF2-40B4-BE49-F238E27FC236}">
                    <a16:creationId xmlns:a16="http://schemas.microsoft.com/office/drawing/2014/main" id="{B0E02D5D-E837-4C51-9233-DD66EBA7CA4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47" name="Rectangle 79">
                <a:extLst>
                  <a:ext uri="{FF2B5EF4-FFF2-40B4-BE49-F238E27FC236}">
                    <a16:creationId xmlns:a16="http://schemas.microsoft.com/office/drawing/2014/main" id="{824A9D84-060D-49B0-A851-114B32C2644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48" name="Rectangle 80">
                <a:extLst>
                  <a:ext uri="{FF2B5EF4-FFF2-40B4-BE49-F238E27FC236}">
                    <a16:creationId xmlns:a16="http://schemas.microsoft.com/office/drawing/2014/main" id="{248F6364-6F78-4206-9879-C6D4F6796F4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49" name="Freeform 81">
                <a:extLst>
                  <a:ext uri="{FF2B5EF4-FFF2-40B4-BE49-F238E27FC236}">
                    <a16:creationId xmlns:a16="http://schemas.microsoft.com/office/drawing/2014/main" id="{F256726D-F06B-4FAE-B5F6-FF1249980B9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250" name="Rectangle 82">
                <a:extLst>
                  <a:ext uri="{FF2B5EF4-FFF2-40B4-BE49-F238E27FC236}">
                    <a16:creationId xmlns:a16="http://schemas.microsoft.com/office/drawing/2014/main" id="{A7F1B2CF-F086-4E91-80CB-312D00DE94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51" name="Rectangle 83">
                <a:extLst>
                  <a:ext uri="{FF2B5EF4-FFF2-40B4-BE49-F238E27FC236}">
                    <a16:creationId xmlns:a16="http://schemas.microsoft.com/office/drawing/2014/main" id="{B6366D79-ABFF-4FAA-82EF-33BD44496C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52" name="Rectangle 84">
                <a:extLst>
                  <a:ext uri="{FF2B5EF4-FFF2-40B4-BE49-F238E27FC236}">
                    <a16:creationId xmlns:a16="http://schemas.microsoft.com/office/drawing/2014/main" id="{8F2A9B51-5DF0-4DC0-8933-5AFDB761903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53" name="Rectangle 85">
                <a:extLst>
                  <a:ext uri="{FF2B5EF4-FFF2-40B4-BE49-F238E27FC236}">
                    <a16:creationId xmlns:a16="http://schemas.microsoft.com/office/drawing/2014/main" id="{D671BEFE-9CF0-49CC-BD96-ED74D00D0E8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54" name="Rectangle 86">
                <a:extLst>
                  <a:ext uri="{FF2B5EF4-FFF2-40B4-BE49-F238E27FC236}">
                    <a16:creationId xmlns:a16="http://schemas.microsoft.com/office/drawing/2014/main" id="{6822DDC3-262B-4752-9AD8-469E9A3AE0B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55" name="Rectangle 87">
                <a:extLst>
                  <a:ext uri="{FF2B5EF4-FFF2-40B4-BE49-F238E27FC236}">
                    <a16:creationId xmlns:a16="http://schemas.microsoft.com/office/drawing/2014/main" id="{D2867A08-EBB9-4DFE-BC2E-DF5A3D59487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56" name="Rectangle 88">
                <a:extLst>
                  <a:ext uri="{FF2B5EF4-FFF2-40B4-BE49-F238E27FC236}">
                    <a16:creationId xmlns:a16="http://schemas.microsoft.com/office/drawing/2014/main" id="{42FC4519-9B13-432D-B6B5-834A1EEBF62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57" name="Rectangle 89">
                <a:extLst>
                  <a:ext uri="{FF2B5EF4-FFF2-40B4-BE49-F238E27FC236}">
                    <a16:creationId xmlns:a16="http://schemas.microsoft.com/office/drawing/2014/main" id="{FDFEEE9D-8398-43A9-88D2-AE90CB782CC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58" name="Rectangle 90">
                <a:extLst>
                  <a:ext uri="{FF2B5EF4-FFF2-40B4-BE49-F238E27FC236}">
                    <a16:creationId xmlns:a16="http://schemas.microsoft.com/office/drawing/2014/main" id="{26BBEC4E-E91C-421F-B7A1-FA85B0D859D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59" name="Rectangle 91">
                <a:extLst>
                  <a:ext uri="{FF2B5EF4-FFF2-40B4-BE49-F238E27FC236}">
                    <a16:creationId xmlns:a16="http://schemas.microsoft.com/office/drawing/2014/main" id="{9B7D7CEF-3ECA-481E-A021-43CB41A4FDD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60" name="Rectangle 92">
                <a:extLst>
                  <a:ext uri="{FF2B5EF4-FFF2-40B4-BE49-F238E27FC236}">
                    <a16:creationId xmlns:a16="http://schemas.microsoft.com/office/drawing/2014/main" id="{D2486476-B92B-4F74-89E7-43521474139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61" name="Rectangle 93">
                <a:extLst>
                  <a:ext uri="{FF2B5EF4-FFF2-40B4-BE49-F238E27FC236}">
                    <a16:creationId xmlns:a16="http://schemas.microsoft.com/office/drawing/2014/main" id="{B9977BE2-44A4-4B52-95BE-B2A98B987BF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62" name="Rectangle 94">
                <a:extLst>
                  <a:ext uri="{FF2B5EF4-FFF2-40B4-BE49-F238E27FC236}">
                    <a16:creationId xmlns:a16="http://schemas.microsoft.com/office/drawing/2014/main" id="{66174194-F560-455C-A68D-4DB99DD1A9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63" name="Rectangle 95">
                <a:extLst>
                  <a:ext uri="{FF2B5EF4-FFF2-40B4-BE49-F238E27FC236}">
                    <a16:creationId xmlns:a16="http://schemas.microsoft.com/office/drawing/2014/main" id="{7539848C-59C4-4170-844C-455A07C1BE2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64" name="Rectangle 96">
                <a:extLst>
                  <a:ext uri="{FF2B5EF4-FFF2-40B4-BE49-F238E27FC236}">
                    <a16:creationId xmlns:a16="http://schemas.microsoft.com/office/drawing/2014/main" id="{49635DC0-86F3-4A18-9636-83B26388F68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65" name="Rectangle 97">
                <a:extLst>
                  <a:ext uri="{FF2B5EF4-FFF2-40B4-BE49-F238E27FC236}">
                    <a16:creationId xmlns:a16="http://schemas.microsoft.com/office/drawing/2014/main" id="{169914C8-7882-4B62-8C65-D352B39E068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66" name="Rectangle 98">
                <a:extLst>
                  <a:ext uri="{FF2B5EF4-FFF2-40B4-BE49-F238E27FC236}">
                    <a16:creationId xmlns:a16="http://schemas.microsoft.com/office/drawing/2014/main" id="{8AA4D710-3265-458F-9C5E-E30BB7136C9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67" name="Rectangle 99">
                <a:extLst>
                  <a:ext uri="{FF2B5EF4-FFF2-40B4-BE49-F238E27FC236}">
                    <a16:creationId xmlns:a16="http://schemas.microsoft.com/office/drawing/2014/main" id="{45254BD5-3908-4A4B-A894-2E9288DCE9F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68" name="Rectangle 100">
                <a:extLst>
                  <a:ext uri="{FF2B5EF4-FFF2-40B4-BE49-F238E27FC236}">
                    <a16:creationId xmlns:a16="http://schemas.microsoft.com/office/drawing/2014/main" id="{158CB6BC-FEB7-442C-804F-85CED1FAEF2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69" name="Rectangle 101">
                <a:extLst>
                  <a:ext uri="{FF2B5EF4-FFF2-40B4-BE49-F238E27FC236}">
                    <a16:creationId xmlns:a16="http://schemas.microsoft.com/office/drawing/2014/main" id="{2FC9F016-CB61-41D6-9A1B-87DD9A34E9E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70" name="Rectangle 102">
                <a:extLst>
                  <a:ext uri="{FF2B5EF4-FFF2-40B4-BE49-F238E27FC236}">
                    <a16:creationId xmlns:a16="http://schemas.microsoft.com/office/drawing/2014/main" id="{8BEAADA1-75F7-444C-8409-7F6F37836CF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71" name="Rectangle 103">
                <a:extLst>
                  <a:ext uri="{FF2B5EF4-FFF2-40B4-BE49-F238E27FC236}">
                    <a16:creationId xmlns:a16="http://schemas.microsoft.com/office/drawing/2014/main" id="{F33F0D1E-0DDA-4296-870D-8B83C45C502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72" name="Rectangle 104">
                <a:extLst>
                  <a:ext uri="{FF2B5EF4-FFF2-40B4-BE49-F238E27FC236}">
                    <a16:creationId xmlns:a16="http://schemas.microsoft.com/office/drawing/2014/main" id="{AB8F70C2-813C-4B25-97F2-D2681B01F3E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73" name="Rectangle 105">
                <a:extLst>
                  <a:ext uri="{FF2B5EF4-FFF2-40B4-BE49-F238E27FC236}">
                    <a16:creationId xmlns:a16="http://schemas.microsoft.com/office/drawing/2014/main" id="{BE167580-9235-4443-BEE9-C92F0B79996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74" name="Rectangle 106">
                <a:extLst>
                  <a:ext uri="{FF2B5EF4-FFF2-40B4-BE49-F238E27FC236}">
                    <a16:creationId xmlns:a16="http://schemas.microsoft.com/office/drawing/2014/main" id="{43724A7E-7FA1-4591-981B-4A6B6F9CF22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75" name="Rectangle 107">
                <a:extLst>
                  <a:ext uri="{FF2B5EF4-FFF2-40B4-BE49-F238E27FC236}">
                    <a16:creationId xmlns:a16="http://schemas.microsoft.com/office/drawing/2014/main" id="{63F8F4D3-88D9-4244-B778-2E4906CC0E6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76" name="Rectangle 108">
                <a:extLst>
                  <a:ext uri="{FF2B5EF4-FFF2-40B4-BE49-F238E27FC236}">
                    <a16:creationId xmlns:a16="http://schemas.microsoft.com/office/drawing/2014/main" id="{6EE99A87-B5A1-4AE6-81B9-6BC3D0B0E7E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77" name="Rectangle 109">
                <a:extLst>
                  <a:ext uri="{FF2B5EF4-FFF2-40B4-BE49-F238E27FC236}">
                    <a16:creationId xmlns:a16="http://schemas.microsoft.com/office/drawing/2014/main" id="{AC9315D4-5795-4FD5-AF18-EF7E93E5532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78" name="Rectangle 110">
                <a:extLst>
                  <a:ext uri="{FF2B5EF4-FFF2-40B4-BE49-F238E27FC236}">
                    <a16:creationId xmlns:a16="http://schemas.microsoft.com/office/drawing/2014/main" id="{210E8987-4D76-4601-8EC5-8A942E0D432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79" name="Rectangle 111">
                <a:extLst>
                  <a:ext uri="{FF2B5EF4-FFF2-40B4-BE49-F238E27FC236}">
                    <a16:creationId xmlns:a16="http://schemas.microsoft.com/office/drawing/2014/main" id="{E64F2D59-72E5-4EC9-B69D-3C5255838B6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80" name="Rectangle 112">
                <a:extLst>
                  <a:ext uri="{FF2B5EF4-FFF2-40B4-BE49-F238E27FC236}">
                    <a16:creationId xmlns:a16="http://schemas.microsoft.com/office/drawing/2014/main" id="{87B4B1D3-3911-4CFE-8DCD-919028586D1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81" name="Rectangle 113">
                <a:extLst>
                  <a:ext uri="{FF2B5EF4-FFF2-40B4-BE49-F238E27FC236}">
                    <a16:creationId xmlns:a16="http://schemas.microsoft.com/office/drawing/2014/main" id="{5B4E0E83-99E8-4E77-9B78-FDBB283C48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82" name="Rectangle 114">
                <a:extLst>
                  <a:ext uri="{FF2B5EF4-FFF2-40B4-BE49-F238E27FC236}">
                    <a16:creationId xmlns:a16="http://schemas.microsoft.com/office/drawing/2014/main" id="{AA958703-3318-4AE0-8CC0-FE68BA00EEF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83" name="Rectangle 115">
                <a:extLst>
                  <a:ext uri="{FF2B5EF4-FFF2-40B4-BE49-F238E27FC236}">
                    <a16:creationId xmlns:a16="http://schemas.microsoft.com/office/drawing/2014/main" id="{C037D70C-F0C8-494A-A365-EBBA3000CAF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84" name="Rectangle 116">
                <a:extLst>
                  <a:ext uri="{FF2B5EF4-FFF2-40B4-BE49-F238E27FC236}">
                    <a16:creationId xmlns:a16="http://schemas.microsoft.com/office/drawing/2014/main" id="{B296873B-8971-4A69-BF63-7CFF2D529F7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85" name="Rectangle 117">
                <a:extLst>
                  <a:ext uri="{FF2B5EF4-FFF2-40B4-BE49-F238E27FC236}">
                    <a16:creationId xmlns:a16="http://schemas.microsoft.com/office/drawing/2014/main" id="{95A127AC-1D03-4581-B375-A82E43E042D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86" name="Rectangle 118">
                <a:extLst>
                  <a:ext uri="{FF2B5EF4-FFF2-40B4-BE49-F238E27FC236}">
                    <a16:creationId xmlns:a16="http://schemas.microsoft.com/office/drawing/2014/main" id="{81BF2734-A3F4-465A-9EF3-7110C80126E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87" name="Rectangle 119">
                <a:extLst>
                  <a:ext uri="{FF2B5EF4-FFF2-40B4-BE49-F238E27FC236}">
                    <a16:creationId xmlns:a16="http://schemas.microsoft.com/office/drawing/2014/main" id="{3CDBF6D2-9F4A-4C7B-86BB-6DD8FBDC6C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88" name="Rectangle 120">
                <a:extLst>
                  <a:ext uri="{FF2B5EF4-FFF2-40B4-BE49-F238E27FC236}">
                    <a16:creationId xmlns:a16="http://schemas.microsoft.com/office/drawing/2014/main" id="{F098A4A5-6C2A-4C9F-AA3B-F2AEC944837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89" name="Rectangle 121">
                <a:extLst>
                  <a:ext uri="{FF2B5EF4-FFF2-40B4-BE49-F238E27FC236}">
                    <a16:creationId xmlns:a16="http://schemas.microsoft.com/office/drawing/2014/main" id="{2FB4FB68-84A5-404F-A3C4-CA2CDD692D8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90" name="Rectangle 122">
                <a:extLst>
                  <a:ext uri="{FF2B5EF4-FFF2-40B4-BE49-F238E27FC236}">
                    <a16:creationId xmlns:a16="http://schemas.microsoft.com/office/drawing/2014/main" id="{79555A02-3233-4F97-92EE-49141A9E623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91" name="Rectangle 123">
                <a:extLst>
                  <a:ext uri="{FF2B5EF4-FFF2-40B4-BE49-F238E27FC236}">
                    <a16:creationId xmlns:a16="http://schemas.microsoft.com/office/drawing/2014/main" id="{C34B7D95-B13A-4620-9AFD-FD77A7DAF69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92" name="Rectangle 124">
                <a:extLst>
                  <a:ext uri="{FF2B5EF4-FFF2-40B4-BE49-F238E27FC236}">
                    <a16:creationId xmlns:a16="http://schemas.microsoft.com/office/drawing/2014/main" id="{D3DDBF1F-3DF8-4DC9-BD5F-ADA133F904F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93" name="Rectangle 125">
                <a:extLst>
                  <a:ext uri="{FF2B5EF4-FFF2-40B4-BE49-F238E27FC236}">
                    <a16:creationId xmlns:a16="http://schemas.microsoft.com/office/drawing/2014/main" id="{59B159C9-4926-4489-80E3-F90CE82717C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94" name="Rectangle 126">
                <a:extLst>
                  <a:ext uri="{FF2B5EF4-FFF2-40B4-BE49-F238E27FC236}">
                    <a16:creationId xmlns:a16="http://schemas.microsoft.com/office/drawing/2014/main" id="{0120BBCF-A4C0-44E1-9716-7427FC4ABD6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95" name="Rectangle 127">
                <a:extLst>
                  <a:ext uri="{FF2B5EF4-FFF2-40B4-BE49-F238E27FC236}">
                    <a16:creationId xmlns:a16="http://schemas.microsoft.com/office/drawing/2014/main" id="{A513CC45-5FD7-4128-8227-651F55C8962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96" name="Rectangle 128">
                <a:extLst>
                  <a:ext uri="{FF2B5EF4-FFF2-40B4-BE49-F238E27FC236}">
                    <a16:creationId xmlns:a16="http://schemas.microsoft.com/office/drawing/2014/main" id="{FDF0688D-60D4-44FE-AAD2-8FEE47DB9C3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97" name="Rectangle 129">
                <a:extLst>
                  <a:ext uri="{FF2B5EF4-FFF2-40B4-BE49-F238E27FC236}">
                    <a16:creationId xmlns:a16="http://schemas.microsoft.com/office/drawing/2014/main" id="{255740FA-CC1D-44B8-B957-2FC6287D139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98" name="Rectangle 130">
                <a:extLst>
                  <a:ext uri="{FF2B5EF4-FFF2-40B4-BE49-F238E27FC236}">
                    <a16:creationId xmlns:a16="http://schemas.microsoft.com/office/drawing/2014/main" id="{E16D8FA2-3200-435D-ABB7-8E0C40D3A4F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299" name="Rectangle 131">
                <a:extLst>
                  <a:ext uri="{FF2B5EF4-FFF2-40B4-BE49-F238E27FC236}">
                    <a16:creationId xmlns:a16="http://schemas.microsoft.com/office/drawing/2014/main" id="{07CDF4AA-DCD6-44ED-9A34-C12F02F5961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300" name="Rectangle 132">
                <a:extLst>
                  <a:ext uri="{FF2B5EF4-FFF2-40B4-BE49-F238E27FC236}">
                    <a16:creationId xmlns:a16="http://schemas.microsoft.com/office/drawing/2014/main" id="{EC75D86E-2D01-4400-B6A6-CD0C0F6256D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301" name="Rectangle 133">
                <a:extLst>
                  <a:ext uri="{FF2B5EF4-FFF2-40B4-BE49-F238E27FC236}">
                    <a16:creationId xmlns:a16="http://schemas.microsoft.com/office/drawing/2014/main" id="{A7A61238-6B73-4D6B-AEA5-55EAB29ADA9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302" name="Rectangle 134">
                <a:extLst>
                  <a:ext uri="{FF2B5EF4-FFF2-40B4-BE49-F238E27FC236}">
                    <a16:creationId xmlns:a16="http://schemas.microsoft.com/office/drawing/2014/main" id="{55418231-EABE-4C25-84CF-C01A17B210E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303" name="Rectangle 135">
                <a:extLst>
                  <a:ext uri="{FF2B5EF4-FFF2-40B4-BE49-F238E27FC236}">
                    <a16:creationId xmlns:a16="http://schemas.microsoft.com/office/drawing/2014/main" id="{02CFF3B3-7F3C-4333-A70A-94DCFE2C433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304" name="Rectangle 136">
                <a:extLst>
                  <a:ext uri="{FF2B5EF4-FFF2-40B4-BE49-F238E27FC236}">
                    <a16:creationId xmlns:a16="http://schemas.microsoft.com/office/drawing/2014/main" id="{4F23AD60-7A75-410E-9120-C21E800AE41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305" name="Rectangle 137">
                <a:extLst>
                  <a:ext uri="{FF2B5EF4-FFF2-40B4-BE49-F238E27FC236}">
                    <a16:creationId xmlns:a16="http://schemas.microsoft.com/office/drawing/2014/main" id="{DFF6ADF9-9230-4D62-9175-BB27267A9CE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306" name="Freeform 138">
                <a:extLst>
                  <a:ext uri="{FF2B5EF4-FFF2-40B4-BE49-F238E27FC236}">
                    <a16:creationId xmlns:a16="http://schemas.microsoft.com/office/drawing/2014/main" id="{F3512D65-3123-4CF5-AB39-61567C5D3C4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307" name="Freeform 139">
                <a:extLst>
                  <a:ext uri="{FF2B5EF4-FFF2-40B4-BE49-F238E27FC236}">
                    <a16:creationId xmlns:a16="http://schemas.microsoft.com/office/drawing/2014/main" id="{0FDF34AB-678A-4960-BB73-67F791C2F02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308" name="Freeform 140">
                <a:extLst>
                  <a:ext uri="{FF2B5EF4-FFF2-40B4-BE49-F238E27FC236}">
                    <a16:creationId xmlns:a16="http://schemas.microsoft.com/office/drawing/2014/main" id="{036757F3-77D4-442D-9816-912BD5207F4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309" name="Freeform 141">
                <a:extLst>
                  <a:ext uri="{FF2B5EF4-FFF2-40B4-BE49-F238E27FC236}">
                    <a16:creationId xmlns:a16="http://schemas.microsoft.com/office/drawing/2014/main" id="{63CEE8BB-32E0-4975-9A59-81B53241AFE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310" name="Freeform 142">
                <a:extLst>
                  <a:ext uri="{FF2B5EF4-FFF2-40B4-BE49-F238E27FC236}">
                    <a16:creationId xmlns:a16="http://schemas.microsoft.com/office/drawing/2014/main" id="{8D18CBAA-F46C-4209-A266-818393DD8F9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311" name="Freeform 143">
                <a:extLst>
                  <a:ext uri="{FF2B5EF4-FFF2-40B4-BE49-F238E27FC236}">
                    <a16:creationId xmlns:a16="http://schemas.microsoft.com/office/drawing/2014/main" id="{91901798-BF71-4A2B-AEE4-21D6E7508D8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312" name="Freeform 144">
                <a:extLst>
                  <a:ext uri="{FF2B5EF4-FFF2-40B4-BE49-F238E27FC236}">
                    <a16:creationId xmlns:a16="http://schemas.microsoft.com/office/drawing/2014/main" id="{FCCA5F7B-EAB9-40B5-A6AF-09994D19F92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313" name="Freeform 145">
                <a:extLst>
                  <a:ext uri="{FF2B5EF4-FFF2-40B4-BE49-F238E27FC236}">
                    <a16:creationId xmlns:a16="http://schemas.microsoft.com/office/drawing/2014/main" id="{352F853D-1E0F-4D99-BE03-DB57C67EF47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314" name="Freeform 146">
                <a:extLst>
                  <a:ext uri="{FF2B5EF4-FFF2-40B4-BE49-F238E27FC236}">
                    <a16:creationId xmlns:a16="http://schemas.microsoft.com/office/drawing/2014/main" id="{CA496C89-CE28-4BAD-BCAA-F80B224ECC7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315" name="Rectangle 147">
                <a:extLst>
                  <a:ext uri="{FF2B5EF4-FFF2-40B4-BE49-F238E27FC236}">
                    <a16:creationId xmlns:a16="http://schemas.microsoft.com/office/drawing/2014/main" id="{D4013D3B-C971-4931-8B33-94066D67115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316" name="Rectangle 148">
                <a:extLst>
                  <a:ext uri="{FF2B5EF4-FFF2-40B4-BE49-F238E27FC236}">
                    <a16:creationId xmlns:a16="http://schemas.microsoft.com/office/drawing/2014/main" id="{1920C762-C5F8-4E1E-8607-B00B983D34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7317" name="Freeform 149">
                <a:extLst>
                  <a:ext uri="{FF2B5EF4-FFF2-40B4-BE49-F238E27FC236}">
                    <a16:creationId xmlns:a16="http://schemas.microsoft.com/office/drawing/2014/main" id="{C903D6F9-EF25-4CA2-BA52-2EEF67736ED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318" name="Freeform 150">
                <a:extLst>
                  <a:ext uri="{FF2B5EF4-FFF2-40B4-BE49-F238E27FC236}">
                    <a16:creationId xmlns:a16="http://schemas.microsoft.com/office/drawing/2014/main" id="{795C7F96-2FFB-475B-8438-2229EDFBEEF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319" name="Freeform 151">
                <a:extLst>
                  <a:ext uri="{FF2B5EF4-FFF2-40B4-BE49-F238E27FC236}">
                    <a16:creationId xmlns:a16="http://schemas.microsoft.com/office/drawing/2014/main" id="{996D36E6-6E22-4BEC-B341-B5BE2B4B9AF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320" name="Oval 152">
                <a:extLst>
                  <a:ext uri="{FF2B5EF4-FFF2-40B4-BE49-F238E27FC236}">
                    <a16:creationId xmlns:a16="http://schemas.microsoft.com/office/drawing/2014/main" id="{E5312A0B-6F94-4221-BBBF-94847ADBCF4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</p:grpSp>
      <p:sp>
        <p:nvSpPr>
          <p:cNvPr id="7321" name="Rectangle 153">
            <a:extLst>
              <a:ext uri="{FF2B5EF4-FFF2-40B4-BE49-F238E27FC236}">
                <a16:creationId xmlns:a16="http://schemas.microsoft.com/office/drawing/2014/main" id="{901BBCA4-AA8C-4300-8D85-9BF7F012F46E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sl-SI" altLang="sl-SI" noProof="0"/>
              <a:t>Click to edit Master title style</a:t>
            </a:r>
          </a:p>
        </p:txBody>
      </p:sp>
      <p:sp>
        <p:nvSpPr>
          <p:cNvPr id="7322" name="Rectangle 154">
            <a:extLst>
              <a:ext uri="{FF2B5EF4-FFF2-40B4-BE49-F238E27FC236}">
                <a16:creationId xmlns:a16="http://schemas.microsoft.com/office/drawing/2014/main" id="{D44B150C-D9C1-48BE-8123-F5ED5AEBCD63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sl-SI" altLang="sl-SI" noProof="0"/>
              <a:t>Click to edit Master subtitle style</a:t>
            </a:r>
          </a:p>
        </p:txBody>
      </p:sp>
      <p:sp>
        <p:nvSpPr>
          <p:cNvPr id="7323" name="Rectangle 155">
            <a:extLst>
              <a:ext uri="{FF2B5EF4-FFF2-40B4-BE49-F238E27FC236}">
                <a16:creationId xmlns:a16="http://schemas.microsoft.com/office/drawing/2014/main" id="{E235B26B-C997-4688-ABDE-D08AEEDDA21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7324" name="Rectangle 156">
            <a:extLst>
              <a:ext uri="{FF2B5EF4-FFF2-40B4-BE49-F238E27FC236}">
                <a16:creationId xmlns:a16="http://schemas.microsoft.com/office/drawing/2014/main" id="{06DC124D-7917-4B63-B130-0519D8EFDE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7325" name="Rectangle 157">
            <a:extLst>
              <a:ext uri="{FF2B5EF4-FFF2-40B4-BE49-F238E27FC236}">
                <a16:creationId xmlns:a16="http://schemas.microsoft.com/office/drawing/2014/main" id="{B8697CA2-2124-4F36-8145-4B5013924D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914FBB86-B646-4C88-9D0E-E4A63D0F4A50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CE49-6253-4EB7-92E0-94CAA18C2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A8197-314E-4A9C-86E0-C697821E2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789DD-4FCB-48CD-AB1B-4B9E64CD4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D915C-539B-42CA-AFE7-3F94957B5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8515D-F228-4A48-95D9-E2EA0610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E0952-C079-41BE-8B09-3FDF8690206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5144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E02B4B-CE08-4272-89B3-3FF7B9EC39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E92A0-C3E7-4348-A8D6-D96F93062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5EBE8-1FBE-4FF7-A0D3-0969B64B1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542B3-50EF-4C12-8FB7-F14081806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409FE-BEEF-46C0-8005-E87E7815D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02357-F9E2-4E73-9607-80A69BB7524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4105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2C3BB-A803-42F0-9CBE-EDE83FB47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27479-086A-4913-B5A1-C6EE8D3D9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2711C-A4F3-49C4-9F75-D7B3EB8BB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1AB9-BCD6-4F3D-A2F3-4AE00FF71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511B6-FD9C-49C0-B64C-6B028F763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1F0C0-C9AD-4B3A-B991-21624B4F9EE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2354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59220-1F5B-4D25-A87B-645D8D49D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B86E7-DFD0-4791-BB8C-696422C28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680AF-8C37-463C-A37C-22781D844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AD2A7-F7E7-41C6-9B26-2EC7897E4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D7139-FCFC-42B8-856D-B12D15364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E4A6B-D0B2-489E-BF08-1DF4EE2C5BF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6719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2D23-7D04-44A7-8A1D-B675DC6A7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CBB6A-86CD-46AB-BD92-EFDE920FF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A03532-5219-4E9B-94AF-BC18E614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ABB3B-5A04-443C-9840-FCFEC9BCA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5996E-3857-47B5-A42E-553F19AD5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7D24A-74AC-4021-8380-38178224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3AFC8-2FF4-4609-9675-1F644902A81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87338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6E635-7717-4212-BB1D-4D067A3E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F4E18-F125-4F66-875A-F82D9315D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CC6633-4AE3-46D4-AC77-1997732C6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FDF305-99F5-493F-B2A7-C453873C08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B8A162-569E-4F53-896F-4C553895B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FF30C3-63E5-46A9-B852-B312A5E55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35B87-6017-4A54-A26D-CB6B86C30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0C1164-C34C-4119-A0B9-790408BCA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EE412-BDBF-47A1-9F1A-AAFFD5EDEF1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0470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8EE54-4F98-438F-970F-ED331F6BB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164B0D-EFAF-4CC1-9A5A-0FC704925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B6518A-F1A1-4017-AB8F-ACBB7FC8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5670B-CC1F-4199-825A-2CC62EC4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42B25-41A9-4639-B698-840A7684E63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4936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3452E-E40A-4FD5-A9A3-66C589199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82B75-BF13-468B-92F1-12C13CE9D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FA878-AB25-4109-8313-CA84E26C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ACC88-62F1-4A2E-8CED-190BE2E23F1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81597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7FBE6-524C-4DE4-8DAA-D79F196C9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1C366-1458-4CA7-846B-B4ED9580F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6139AA-310B-485B-8076-4D2BBECC9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4BB19-928A-4333-9366-56B042BF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85B0F8-7117-428F-B18F-DAED7E14D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C205B-F8F2-4030-83FF-6D1421EE0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8606F-E8C5-419A-8952-AC6A1DC5098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5489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BFA6D-E3AF-4D5D-87C7-365139D1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6205DA-6261-4123-A0F7-DFFF069CBE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EFC35A-BF47-4FEF-8B32-12CB4D872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CDBCF-12AA-4263-B37B-8965EE6AD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5ADDA-4C25-469B-BB78-CBE551C4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845F0-994A-47C7-9BC0-B9279A14D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BE8BB-B283-43FD-A00D-B9FD8446023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0758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>
            <a:extLst>
              <a:ext uri="{FF2B5EF4-FFF2-40B4-BE49-F238E27FC236}">
                <a16:creationId xmlns:a16="http://schemas.microsoft.com/office/drawing/2014/main" id="{9EFC89B0-5F3B-4063-9C9C-18FCD5D43068}"/>
              </a:ext>
            </a:extLst>
          </p:cNvPr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6147" name="Group 3">
              <a:extLst>
                <a:ext uri="{FF2B5EF4-FFF2-40B4-BE49-F238E27FC236}">
                  <a16:creationId xmlns:a16="http://schemas.microsoft.com/office/drawing/2014/main" id="{A633BAB4-202B-4C18-B127-1C3AAF29E52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6148" name="Freeform 4">
                <a:extLst>
                  <a:ext uri="{FF2B5EF4-FFF2-40B4-BE49-F238E27FC236}">
                    <a16:creationId xmlns:a16="http://schemas.microsoft.com/office/drawing/2014/main" id="{D0124976-D165-480A-AC12-0027354B3BF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149" name="Freeform 5">
                <a:extLst>
                  <a:ext uri="{FF2B5EF4-FFF2-40B4-BE49-F238E27FC236}">
                    <a16:creationId xmlns:a16="http://schemas.microsoft.com/office/drawing/2014/main" id="{7ECAFE05-CA39-4D8A-B566-E76F1B2FC6F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150" name="Freeform 6">
                <a:extLst>
                  <a:ext uri="{FF2B5EF4-FFF2-40B4-BE49-F238E27FC236}">
                    <a16:creationId xmlns:a16="http://schemas.microsoft.com/office/drawing/2014/main" id="{93A074B4-5344-448B-9012-8A309BA3DE0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151" name="Freeform 7">
                <a:extLst>
                  <a:ext uri="{FF2B5EF4-FFF2-40B4-BE49-F238E27FC236}">
                    <a16:creationId xmlns:a16="http://schemas.microsoft.com/office/drawing/2014/main" id="{882418A8-D56D-4BA9-93C8-C6AE528822B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152" name="Freeform 8">
                <a:extLst>
                  <a:ext uri="{FF2B5EF4-FFF2-40B4-BE49-F238E27FC236}">
                    <a16:creationId xmlns:a16="http://schemas.microsoft.com/office/drawing/2014/main" id="{7923D478-CCC0-44A3-AB64-00876D6DC3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153" name="Freeform 9">
                <a:extLst>
                  <a:ext uri="{FF2B5EF4-FFF2-40B4-BE49-F238E27FC236}">
                    <a16:creationId xmlns:a16="http://schemas.microsoft.com/office/drawing/2014/main" id="{AC5A3E45-EF8A-4880-881B-0BF30D1DEEC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154" name="Freeform 10">
                <a:extLst>
                  <a:ext uri="{FF2B5EF4-FFF2-40B4-BE49-F238E27FC236}">
                    <a16:creationId xmlns:a16="http://schemas.microsoft.com/office/drawing/2014/main" id="{DE4B2750-9B77-4C4C-A8FD-7B1A287CE87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155" name="Freeform 11">
                <a:extLst>
                  <a:ext uri="{FF2B5EF4-FFF2-40B4-BE49-F238E27FC236}">
                    <a16:creationId xmlns:a16="http://schemas.microsoft.com/office/drawing/2014/main" id="{30A77911-0220-4686-BCBC-FFB0AA4AB63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156" name="Freeform 12">
                <a:extLst>
                  <a:ext uri="{FF2B5EF4-FFF2-40B4-BE49-F238E27FC236}">
                    <a16:creationId xmlns:a16="http://schemas.microsoft.com/office/drawing/2014/main" id="{3CC54D43-E8A7-4A64-A2E7-6316417023A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157" name="Freeform 13">
                <a:extLst>
                  <a:ext uri="{FF2B5EF4-FFF2-40B4-BE49-F238E27FC236}">
                    <a16:creationId xmlns:a16="http://schemas.microsoft.com/office/drawing/2014/main" id="{1C450FE4-786C-492D-885D-6CA2F7FBCFA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158" name="Freeform 14">
                <a:extLst>
                  <a:ext uri="{FF2B5EF4-FFF2-40B4-BE49-F238E27FC236}">
                    <a16:creationId xmlns:a16="http://schemas.microsoft.com/office/drawing/2014/main" id="{AD2CA955-AA9D-44A1-9B71-8B459C7A7A9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159" name="Freeform 15">
                <a:extLst>
                  <a:ext uri="{FF2B5EF4-FFF2-40B4-BE49-F238E27FC236}">
                    <a16:creationId xmlns:a16="http://schemas.microsoft.com/office/drawing/2014/main" id="{087FADB6-A6CF-46D8-9949-31CA5466E67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160" name="Freeform 16">
                <a:extLst>
                  <a:ext uri="{FF2B5EF4-FFF2-40B4-BE49-F238E27FC236}">
                    <a16:creationId xmlns:a16="http://schemas.microsoft.com/office/drawing/2014/main" id="{EB6C67F8-0385-4F4E-B9D3-3A99B06401F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6161" name="Group 17">
              <a:extLst>
                <a:ext uri="{FF2B5EF4-FFF2-40B4-BE49-F238E27FC236}">
                  <a16:creationId xmlns:a16="http://schemas.microsoft.com/office/drawing/2014/main" id="{575B027A-F4FE-42FE-93C7-167B035A4EF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6162" name="Rectangle 18">
                <a:extLst>
                  <a:ext uri="{FF2B5EF4-FFF2-40B4-BE49-F238E27FC236}">
                    <a16:creationId xmlns:a16="http://schemas.microsoft.com/office/drawing/2014/main" id="{37D7547B-788D-4FED-BF18-11FA223DA8D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163" name="Rectangle 19">
                <a:extLst>
                  <a:ext uri="{FF2B5EF4-FFF2-40B4-BE49-F238E27FC236}">
                    <a16:creationId xmlns:a16="http://schemas.microsoft.com/office/drawing/2014/main" id="{CF900AFC-E703-4114-A637-EAF02BD8A8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164" name="Rectangle 20">
                <a:extLst>
                  <a:ext uri="{FF2B5EF4-FFF2-40B4-BE49-F238E27FC236}">
                    <a16:creationId xmlns:a16="http://schemas.microsoft.com/office/drawing/2014/main" id="{50BAEF54-1CE9-4D30-B989-7F12E0BC8BF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165" name="Rectangle 21">
                <a:extLst>
                  <a:ext uri="{FF2B5EF4-FFF2-40B4-BE49-F238E27FC236}">
                    <a16:creationId xmlns:a16="http://schemas.microsoft.com/office/drawing/2014/main" id="{6D802ED9-F7B7-4934-9A73-470397FEF5D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166" name="Rectangle 22">
                <a:extLst>
                  <a:ext uri="{FF2B5EF4-FFF2-40B4-BE49-F238E27FC236}">
                    <a16:creationId xmlns:a16="http://schemas.microsoft.com/office/drawing/2014/main" id="{226CF3D1-E237-43EB-A760-2473B8596D5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167" name="Rectangle 23">
                <a:extLst>
                  <a:ext uri="{FF2B5EF4-FFF2-40B4-BE49-F238E27FC236}">
                    <a16:creationId xmlns:a16="http://schemas.microsoft.com/office/drawing/2014/main" id="{1A9A0614-F4CA-4297-9F11-B34EB05947F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168" name="Rectangle 24">
                <a:extLst>
                  <a:ext uri="{FF2B5EF4-FFF2-40B4-BE49-F238E27FC236}">
                    <a16:creationId xmlns:a16="http://schemas.microsoft.com/office/drawing/2014/main" id="{FE2127A5-F540-4AB6-B025-EB10795D7DC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169" name="Rectangle 25">
                <a:extLst>
                  <a:ext uri="{FF2B5EF4-FFF2-40B4-BE49-F238E27FC236}">
                    <a16:creationId xmlns:a16="http://schemas.microsoft.com/office/drawing/2014/main" id="{172EB6ED-7761-4077-844F-47DFFCB0A77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170" name="Rectangle 26">
                <a:extLst>
                  <a:ext uri="{FF2B5EF4-FFF2-40B4-BE49-F238E27FC236}">
                    <a16:creationId xmlns:a16="http://schemas.microsoft.com/office/drawing/2014/main" id="{7B9E3501-B41D-48FF-A323-AD071B3520D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171" name="Rectangle 27">
                <a:extLst>
                  <a:ext uri="{FF2B5EF4-FFF2-40B4-BE49-F238E27FC236}">
                    <a16:creationId xmlns:a16="http://schemas.microsoft.com/office/drawing/2014/main" id="{3988A112-4F59-4F18-8B61-8842CFF227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172" name="Rectangle 28">
                <a:extLst>
                  <a:ext uri="{FF2B5EF4-FFF2-40B4-BE49-F238E27FC236}">
                    <a16:creationId xmlns:a16="http://schemas.microsoft.com/office/drawing/2014/main" id="{ED493260-4FD0-4EC8-BF6D-C09A536786D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173" name="Rectangle 29">
                <a:extLst>
                  <a:ext uri="{FF2B5EF4-FFF2-40B4-BE49-F238E27FC236}">
                    <a16:creationId xmlns:a16="http://schemas.microsoft.com/office/drawing/2014/main" id="{690E80B7-2C34-465A-8609-EB210D6CE47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174" name="Rectangle 30">
                <a:extLst>
                  <a:ext uri="{FF2B5EF4-FFF2-40B4-BE49-F238E27FC236}">
                    <a16:creationId xmlns:a16="http://schemas.microsoft.com/office/drawing/2014/main" id="{0F935405-1D78-4BC5-B724-94202D5E681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175" name="Rectangle 31">
                <a:extLst>
                  <a:ext uri="{FF2B5EF4-FFF2-40B4-BE49-F238E27FC236}">
                    <a16:creationId xmlns:a16="http://schemas.microsoft.com/office/drawing/2014/main" id="{614F9317-07C3-45F3-81E2-B83EC0CE56E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176" name="Rectangle 32">
                <a:extLst>
                  <a:ext uri="{FF2B5EF4-FFF2-40B4-BE49-F238E27FC236}">
                    <a16:creationId xmlns:a16="http://schemas.microsoft.com/office/drawing/2014/main" id="{01FCE845-7120-4123-B6BC-5EAE602C919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177" name="Rectangle 33">
                <a:extLst>
                  <a:ext uri="{FF2B5EF4-FFF2-40B4-BE49-F238E27FC236}">
                    <a16:creationId xmlns:a16="http://schemas.microsoft.com/office/drawing/2014/main" id="{0262796B-F198-4F8F-B166-804EB1D4BF3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178" name="Rectangle 34">
                <a:extLst>
                  <a:ext uri="{FF2B5EF4-FFF2-40B4-BE49-F238E27FC236}">
                    <a16:creationId xmlns:a16="http://schemas.microsoft.com/office/drawing/2014/main" id="{14145683-352B-4DF5-8144-E7A27FBC14F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179" name="Rectangle 35">
                <a:extLst>
                  <a:ext uri="{FF2B5EF4-FFF2-40B4-BE49-F238E27FC236}">
                    <a16:creationId xmlns:a16="http://schemas.microsoft.com/office/drawing/2014/main" id="{1F12257B-E976-4ACF-B91F-75DE21056DA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180" name="Rectangle 36">
                <a:extLst>
                  <a:ext uri="{FF2B5EF4-FFF2-40B4-BE49-F238E27FC236}">
                    <a16:creationId xmlns:a16="http://schemas.microsoft.com/office/drawing/2014/main" id="{DF90B7D3-1776-4398-8DF0-D340BC90ED0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181" name="Rectangle 37">
                <a:extLst>
                  <a:ext uri="{FF2B5EF4-FFF2-40B4-BE49-F238E27FC236}">
                    <a16:creationId xmlns:a16="http://schemas.microsoft.com/office/drawing/2014/main" id="{47F5E80F-A771-4F93-9F80-5CF2EC9C83A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182" name="Rectangle 38">
                <a:extLst>
                  <a:ext uri="{FF2B5EF4-FFF2-40B4-BE49-F238E27FC236}">
                    <a16:creationId xmlns:a16="http://schemas.microsoft.com/office/drawing/2014/main" id="{075F41A9-D9BE-45F1-8AF4-8424450A683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183" name="Rectangle 39">
                <a:extLst>
                  <a:ext uri="{FF2B5EF4-FFF2-40B4-BE49-F238E27FC236}">
                    <a16:creationId xmlns:a16="http://schemas.microsoft.com/office/drawing/2014/main" id="{E0AF55B7-EF7C-45FB-A3B1-DC20E8D57BA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184" name="Rectangle 40">
                <a:extLst>
                  <a:ext uri="{FF2B5EF4-FFF2-40B4-BE49-F238E27FC236}">
                    <a16:creationId xmlns:a16="http://schemas.microsoft.com/office/drawing/2014/main" id="{5FDD5F81-0F28-4F83-93E0-82C75853D52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185" name="Rectangle 41">
                <a:extLst>
                  <a:ext uri="{FF2B5EF4-FFF2-40B4-BE49-F238E27FC236}">
                    <a16:creationId xmlns:a16="http://schemas.microsoft.com/office/drawing/2014/main" id="{7B8900B9-D6A6-44CA-B260-8F0B224A5D6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186" name="Rectangle 42">
                <a:extLst>
                  <a:ext uri="{FF2B5EF4-FFF2-40B4-BE49-F238E27FC236}">
                    <a16:creationId xmlns:a16="http://schemas.microsoft.com/office/drawing/2014/main" id="{0F35E3DF-CFF0-4629-8846-6DBEF334AB9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187" name="Rectangle 43">
                <a:extLst>
                  <a:ext uri="{FF2B5EF4-FFF2-40B4-BE49-F238E27FC236}">
                    <a16:creationId xmlns:a16="http://schemas.microsoft.com/office/drawing/2014/main" id="{700A09CE-636A-45B5-AE08-E1AA8449430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188" name="Rectangle 44">
                <a:extLst>
                  <a:ext uri="{FF2B5EF4-FFF2-40B4-BE49-F238E27FC236}">
                    <a16:creationId xmlns:a16="http://schemas.microsoft.com/office/drawing/2014/main" id="{CFA7C011-FDBE-4C4F-BCBC-4F94D566A59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189" name="Rectangle 45">
                <a:extLst>
                  <a:ext uri="{FF2B5EF4-FFF2-40B4-BE49-F238E27FC236}">
                    <a16:creationId xmlns:a16="http://schemas.microsoft.com/office/drawing/2014/main" id="{930208BD-AB37-46E5-B0FD-4BAB80B8F7C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190" name="Rectangle 46">
                <a:extLst>
                  <a:ext uri="{FF2B5EF4-FFF2-40B4-BE49-F238E27FC236}">
                    <a16:creationId xmlns:a16="http://schemas.microsoft.com/office/drawing/2014/main" id="{EA84DCD1-17CE-4A72-B595-C234ECC4AED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191" name="Rectangle 47">
                <a:extLst>
                  <a:ext uri="{FF2B5EF4-FFF2-40B4-BE49-F238E27FC236}">
                    <a16:creationId xmlns:a16="http://schemas.microsoft.com/office/drawing/2014/main" id="{78798A84-CD82-417B-BA13-E3E52028137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192" name="Rectangle 48">
                <a:extLst>
                  <a:ext uri="{FF2B5EF4-FFF2-40B4-BE49-F238E27FC236}">
                    <a16:creationId xmlns:a16="http://schemas.microsoft.com/office/drawing/2014/main" id="{36AA03EE-419C-4017-8ADC-60B182E9C17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193" name="Rectangle 49">
                <a:extLst>
                  <a:ext uri="{FF2B5EF4-FFF2-40B4-BE49-F238E27FC236}">
                    <a16:creationId xmlns:a16="http://schemas.microsoft.com/office/drawing/2014/main" id="{DBB423F4-C205-4DE2-8F73-F8BD0B4E2C8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194" name="Rectangle 50">
                <a:extLst>
                  <a:ext uri="{FF2B5EF4-FFF2-40B4-BE49-F238E27FC236}">
                    <a16:creationId xmlns:a16="http://schemas.microsoft.com/office/drawing/2014/main" id="{F205838E-9679-4BEE-8D4F-344D105CAA5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195" name="Rectangle 51">
                <a:extLst>
                  <a:ext uri="{FF2B5EF4-FFF2-40B4-BE49-F238E27FC236}">
                    <a16:creationId xmlns:a16="http://schemas.microsoft.com/office/drawing/2014/main" id="{022C7404-5F61-400A-ACF5-B4F9839D9AF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196" name="Rectangle 52">
                <a:extLst>
                  <a:ext uri="{FF2B5EF4-FFF2-40B4-BE49-F238E27FC236}">
                    <a16:creationId xmlns:a16="http://schemas.microsoft.com/office/drawing/2014/main" id="{65CB8E12-1893-4EB9-B7AC-B076F3FFAE6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197" name="Rectangle 53">
                <a:extLst>
                  <a:ext uri="{FF2B5EF4-FFF2-40B4-BE49-F238E27FC236}">
                    <a16:creationId xmlns:a16="http://schemas.microsoft.com/office/drawing/2014/main" id="{B819FA33-B95B-4CDF-8E6D-1745FA0BF46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198" name="Rectangle 54">
                <a:extLst>
                  <a:ext uri="{FF2B5EF4-FFF2-40B4-BE49-F238E27FC236}">
                    <a16:creationId xmlns:a16="http://schemas.microsoft.com/office/drawing/2014/main" id="{84DF7EA2-4B57-48A3-891B-D249092E285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199" name="Rectangle 55">
                <a:extLst>
                  <a:ext uri="{FF2B5EF4-FFF2-40B4-BE49-F238E27FC236}">
                    <a16:creationId xmlns:a16="http://schemas.microsoft.com/office/drawing/2014/main" id="{764651B9-D4B6-49AE-9339-B16A0C918F8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00" name="Rectangle 56">
                <a:extLst>
                  <a:ext uri="{FF2B5EF4-FFF2-40B4-BE49-F238E27FC236}">
                    <a16:creationId xmlns:a16="http://schemas.microsoft.com/office/drawing/2014/main" id="{813BCF77-E569-437A-959E-8D2A3AF8A76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01" name="Rectangle 57">
                <a:extLst>
                  <a:ext uri="{FF2B5EF4-FFF2-40B4-BE49-F238E27FC236}">
                    <a16:creationId xmlns:a16="http://schemas.microsoft.com/office/drawing/2014/main" id="{66A92EDA-9702-414E-B4B2-53E4CA00D4F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02" name="Rectangle 58">
                <a:extLst>
                  <a:ext uri="{FF2B5EF4-FFF2-40B4-BE49-F238E27FC236}">
                    <a16:creationId xmlns:a16="http://schemas.microsoft.com/office/drawing/2014/main" id="{0759ADFB-7252-4587-8160-1510F72802C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03" name="Rectangle 59">
                <a:extLst>
                  <a:ext uri="{FF2B5EF4-FFF2-40B4-BE49-F238E27FC236}">
                    <a16:creationId xmlns:a16="http://schemas.microsoft.com/office/drawing/2014/main" id="{C48FD147-4F7B-4F1B-A212-542A4CF2F62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04" name="Rectangle 60">
                <a:extLst>
                  <a:ext uri="{FF2B5EF4-FFF2-40B4-BE49-F238E27FC236}">
                    <a16:creationId xmlns:a16="http://schemas.microsoft.com/office/drawing/2014/main" id="{2733F675-2DD4-4F0B-A36B-29603855EDF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05" name="Rectangle 61">
                <a:extLst>
                  <a:ext uri="{FF2B5EF4-FFF2-40B4-BE49-F238E27FC236}">
                    <a16:creationId xmlns:a16="http://schemas.microsoft.com/office/drawing/2014/main" id="{2165E62B-86B9-46C0-9696-7CCBB3A05B0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06" name="Rectangle 62">
                <a:extLst>
                  <a:ext uri="{FF2B5EF4-FFF2-40B4-BE49-F238E27FC236}">
                    <a16:creationId xmlns:a16="http://schemas.microsoft.com/office/drawing/2014/main" id="{C916C481-6445-4F3A-8A87-E6C8E0FCA29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07" name="Rectangle 63">
                <a:extLst>
                  <a:ext uri="{FF2B5EF4-FFF2-40B4-BE49-F238E27FC236}">
                    <a16:creationId xmlns:a16="http://schemas.microsoft.com/office/drawing/2014/main" id="{1179FFB5-46C8-4C7F-99F6-BD6159EE09E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08" name="Rectangle 64">
                <a:extLst>
                  <a:ext uri="{FF2B5EF4-FFF2-40B4-BE49-F238E27FC236}">
                    <a16:creationId xmlns:a16="http://schemas.microsoft.com/office/drawing/2014/main" id="{D644A128-773C-4AEB-B33A-4EFAC61D62D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09" name="Rectangle 65">
                <a:extLst>
                  <a:ext uri="{FF2B5EF4-FFF2-40B4-BE49-F238E27FC236}">
                    <a16:creationId xmlns:a16="http://schemas.microsoft.com/office/drawing/2014/main" id="{F1106ABE-5310-4506-82B1-C64237BE7D1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10" name="Rectangle 66">
                <a:extLst>
                  <a:ext uri="{FF2B5EF4-FFF2-40B4-BE49-F238E27FC236}">
                    <a16:creationId xmlns:a16="http://schemas.microsoft.com/office/drawing/2014/main" id="{A83C4447-D775-4292-BC3C-AD167BED189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11" name="Rectangle 67">
                <a:extLst>
                  <a:ext uri="{FF2B5EF4-FFF2-40B4-BE49-F238E27FC236}">
                    <a16:creationId xmlns:a16="http://schemas.microsoft.com/office/drawing/2014/main" id="{328A2521-9D2E-40E6-B178-02C2D58C621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12" name="Rectangle 68">
                <a:extLst>
                  <a:ext uri="{FF2B5EF4-FFF2-40B4-BE49-F238E27FC236}">
                    <a16:creationId xmlns:a16="http://schemas.microsoft.com/office/drawing/2014/main" id="{E2D20194-5DD8-450C-805D-8067E9E05C2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13" name="Rectangle 69">
                <a:extLst>
                  <a:ext uri="{FF2B5EF4-FFF2-40B4-BE49-F238E27FC236}">
                    <a16:creationId xmlns:a16="http://schemas.microsoft.com/office/drawing/2014/main" id="{272B87A8-21DB-4A22-89C3-54FFDC7F9B2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14" name="Rectangle 70">
                <a:extLst>
                  <a:ext uri="{FF2B5EF4-FFF2-40B4-BE49-F238E27FC236}">
                    <a16:creationId xmlns:a16="http://schemas.microsoft.com/office/drawing/2014/main" id="{40BDF1B9-5497-4B5E-A84D-6C3139F77E2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15" name="Rectangle 71">
                <a:extLst>
                  <a:ext uri="{FF2B5EF4-FFF2-40B4-BE49-F238E27FC236}">
                    <a16:creationId xmlns:a16="http://schemas.microsoft.com/office/drawing/2014/main" id="{8D200F3A-888F-4CC7-9926-12FE29163B9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16" name="Rectangle 72">
                <a:extLst>
                  <a:ext uri="{FF2B5EF4-FFF2-40B4-BE49-F238E27FC236}">
                    <a16:creationId xmlns:a16="http://schemas.microsoft.com/office/drawing/2014/main" id="{8A5436DF-5055-4080-85C1-19947F6CB26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17" name="Rectangle 73">
                <a:extLst>
                  <a:ext uri="{FF2B5EF4-FFF2-40B4-BE49-F238E27FC236}">
                    <a16:creationId xmlns:a16="http://schemas.microsoft.com/office/drawing/2014/main" id="{FAC93C74-5F16-4780-B463-FFD4FC68985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18" name="Rectangle 74">
                <a:extLst>
                  <a:ext uri="{FF2B5EF4-FFF2-40B4-BE49-F238E27FC236}">
                    <a16:creationId xmlns:a16="http://schemas.microsoft.com/office/drawing/2014/main" id="{5B7118CA-66C5-437A-833C-4AEDA11004A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19" name="Rectangle 75">
                <a:extLst>
                  <a:ext uri="{FF2B5EF4-FFF2-40B4-BE49-F238E27FC236}">
                    <a16:creationId xmlns:a16="http://schemas.microsoft.com/office/drawing/2014/main" id="{F1E39F8A-16C4-444A-910A-2AC3F5ACD71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20" name="Rectangle 76">
                <a:extLst>
                  <a:ext uri="{FF2B5EF4-FFF2-40B4-BE49-F238E27FC236}">
                    <a16:creationId xmlns:a16="http://schemas.microsoft.com/office/drawing/2014/main" id="{7D33DEFE-5585-4BD7-9A78-8B26E02E694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21" name="Rectangle 77">
                <a:extLst>
                  <a:ext uri="{FF2B5EF4-FFF2-40B4-BE49-F238E27FC236}">
                    <a16:creationId xmlns:a16="http://schemas.microsoft.com/office/drawing/2014/main" id="{02C80D24-CE43-43F0-B9E9-39F780F15B8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22" name="Rectangle 78">
                <a:extLst>
                  <a:ext uri="{FF2B5EF4-FFF2-40B4-BE49-F238E27FC236}">
                    <a16:creationId xmlns:a16="http://schemas.microsoft.com/office/drawing/2014/main" id="{D8973ABB-4176-4104-A008-8C9120D8837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23" name="Rectangle 79">
                <a:extLst>
                  <a:ext uri="{FF2B5EF4-FFF2-40B4-BE49-F238E27FC236}">
                    <a16:creationId xmlns:a16="http://schemas.microsoft.com/office/drawing/2014/main" id="{DDE817FD-93C5-44B8-9664-0C71257FD31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24" name="Rectangle 80">
                <a:extLst>
                  <a:ext uri="{FF2B5EF4-FFF2-40B4-BE49-F238E27FC236}">
                    <a16:creationId xmlns:a16="http://schemas.microsoft.com/office/drawing/2014/main" id="{237FA81F-4F38-4BC1-BC8A-99376A9CCA1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25" name="Freeform 81">
                <a:extLst>
                  <a:ext uri="{FF2B5EF4-FFF2-40B4-BE49-F238E27FC236}">
                    <a16:creationId xmlns:a16="http://schemas.microsoft.com/office/drawing/2014/main" id="{3DAF289E-AA54-45AE-A2A5-D300675A3AD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226" name="Rectangle 82">
                <a:extLst>
                  <a:ext uri="{FF2B5EF4-FFF2-40B4-BE49-F238E27FC236}">
                    <a16:creationId xmlns:a16="http://schemas.microsoft.com/office/drawing/2014/main" id="{E1E4EF35-F183-4C4F-9521-31E5F21754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27" name="Rectangle 83">
                <a:extLst>
                  <a:ext uri="{FF2B5EF4-FFF2-40B4-BE49-F238E27FC236}">
                    <a16:creationId xmlns:a16="http://schemas.microsoft.com/office/drawing/2014/main" id="{AF6D6A97-BFCC-4BF1-881E-DAD6A9E7CE7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28" name="Rectangle 84">
                <a:extLst>
                  <a:ext uri="{FF2B5EF4-FFF2-40B4-BE49-F238E27FC236}">
                    <a16:creationId xmlns:a16="http://schemas.microsoft.com/office/drawing/2014/main" id="{0148C32B-BAA4-46D4-94F6-A4F34AE8132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29" name="Rectangle 85">
                <a:extLst>
                  <a:ext uri="{FF2B5EF4-FFF2-40B4-BE49-F238E27FC236}">
                    <a16:creationId xmlns:a16="http://schemas.microsoft.com/office/drawing/2014/main" id="{5DE70E1D-23A2-4DA0-BD65-232059D061B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30" name="Rectangle 86">
                <a:extLst>
                  <a:ext uri="{FF2B5EF4-FFF2-40B4-BE49-F238E27FC236}">
                    <a16:creationId xmlns:a16="http://schemas.microsoft.com/office/drawing/2014/main" id="{27924F65-0E59-45D4-B17C-AD608501B52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31" name="Rectangle 87">
                <a:extLst>
                  <a:ext uri="{FF2B5EF4-FFF2-40B4-BE49-F238E27FC236}">
                    <a16:creationId xmlns:a16="http://schemas.microsoft.com/office/drawing/2014/main" id="{C5183BC7-3166-42DD-9DA8-5E1A18FCBDB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32" name="Rectangle 88">
                <a:extLst>
                  <a:ext uri="{FF2B5EF4-FFF2-40B4-BE49-F238E27FC236}">
                    <a16:creationId xmlns:a16="http://schemas.microsoft.com/office/drawing/2014/main" id="{8FF5D8CA-14C5-4DBE-B358-2108CD2D404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33" name="Rectangle 89">
                <a:extLst>
                  <a:ext uri="{FF2B5EF4-FFF2-40B4-BE49-F238E27FC236}">
                    <a16:creationId xmlns:a16="http://schemas.microsoft.com/office/drawing/2014/main" id="{E2A502DE-46E5-454B-84C2-CE09E2DE13F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34" name="Rectangle 90">
                <a:extLst>
                  <a:ext uri="{FF2B5EF4-FFF2-40B4-BE49-F238E27FC236}">
                    <a16:creationId xmlns:a16="http://schemas.microsoft.com/office/drawing/2014/main" id="{611711E4-0D7A-495B-8F17-DED8F5C193D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35" name="Rectangle 91">
                <a:extLst>
                  <a:ext uri="{FF2B5EF4-FFF2-40B4-BE49-F238E27FC236}">
                    <a16:creationId xmlns:a16="http://schemas.microsoft.com/office/drawing/2014/main" id="{B0BF3CD9-C83A-4D3E-BBCB-D58E2798B6E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36" name="Rectangle 92">
                <a:extLst>
                  <a:ext uri="{FF2B5EF4-FFF2-40B4-BE49-F238E27FC236}">
                    <a16:creationId xmlns:a16="http://schemas.microsoft.com/office/drawing/2014/main" id="{E5CE89DB-BF73-440E-B576-F8E919C7D18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37" name="Rectangle 93">
                <a:extLst>
                  <a:ext uri="{FF2B5EF4-FFF2-40B4-BE49-F238E27FC236}">
                    <a16:creationId xmlns:a16="http://schemas.microsoft.com/office/drawing/2014/main" id="{74A9FA62-DEAC-4836-9178-1E33EF1B913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38" name="Rectangle 94">
                <a:extLst>
                  <a:ext uri="{FF2B5EF4-FFF2-40B4-BE49-F238E27FC236}">
                    <a16:creationId xmlns:a16="http://schemas.microsoft.com/office/drawing/2014/main" id="{4773B566-C62D-4846-AAD3-B8D8EAA17D2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39" name="Rectangle 95">
                <a:extLst>
                  <a:ext uri="{FF2B5EF4-FFF2-40B4-BE49-F238E27FC236}">
                    <a16:creationId xmlns:a16="http://schemas.microsoft.com/office/drawing/2014/main" id="{61CAC59E-070A-42B5-AFF3-93A29D4A3CE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40" name="Rectangle 96">
                <a:extLst>
                  <a:ext uri="{FF2B5EF4-FFF2-40B4-BE49-F238E27FC236}">
                    <a16:creationId xmlns:a16="http://schemas.microsoft.com/office/drawing/2014/main" id="{F7BED051-9E7A-4B02-8012-36FD8262AED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41" name="Rectangle 97">
                <a:extLst>
                  <a:ext uri="{FF2B5EF4-FFF2-40B4-BE49-F238E27FC236}">
                    <a16:creationId xmlns:a16="http://schemas.microsoft.com/office/drawing/2014/main" id="{CF4B2937-CB9B-42F0-8732-D44290566AA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42" name="Rectangle 98">
                <a:extLst>
                  <a:ext uri="{FF2B5EF4-FFF2-40B4-BE49-F238E27FC236}">
                    <a16:creationId xmlns:a16="http://schemas.microsoft.com/office/drawing/2014/main" id="{9407D15B-4A65-4356-90A3-66C40C533F4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43" name="Rectangle 99">
                <a:extLst>
                  <a:ext uri="{FF2B5EF4-FFF2-40B4-BE49-F238E27FC236}">
                    <a16:creationId xmlns:a16="http://schemas.microsoft.com/office/drawing/2014/main" id="{2D34FF50-5C9A-4A79-86DC-569090F104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44" name="Rectangle 100">
                <a:extLst>
                  <a:ext uri="{FF2B5EF4-FFF2-40B4-BE49-F238E27FC236}">
                    <a16:creationId xmlns:a16="http://schemas.microsoft.com/office/drawing/2014/main" id="{22F20D20-BBFC-4E2F-9A62-3759721005F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45" name="Rectangle 101">
                <a:extLst>
                  <a:ext uri="{FF2B5EF4-FFF2-40B4-BE49-F238E27FC236}">
                    <a16:creationId xmlns:a16="http://schemas.microsoft.com/office/drawing/2014/main" id="{4C09F43F-46AB-4DC2-B6B8-8D226BDC5D4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46" name="Rectangle 102">
                <a:extLst>
                  <a:ext uri="{FF2B5EF4-FFF2-40B4-BE49-F238E27FC236}">
                    <a16:creationId xmlns:a16="http://schemas.microsoft.com/office/drawing/2014/main" id="{C5DB0E6E-2EE6-40CF-96CB-17753A2E76E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47" name="Rectangle 103">
                <a:extLst>
                  <a:ext uri="{FF2B5EF4-FFF2-40B4-BE49-F238E27FC236}">
                    <a16:creationId xmlns:a16="http://schemas.microsoft.com/office/drawing/2014/main" id="{93E847E1-B2EE-47BF-B08E-B3FAD85FFB2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48" name="Rectangle 104">
                <a:extLst>
                  <a:ext uri="{FF2B5EF4-FFF2-40B4-BE49-F238E27FC236}">
                    <a16:creationId xmlns:a16="http://schemas.microsoft.com/office/drawing/2014/main" id="{562F7486-E0BF-4C67-BE92-A649B51D158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49" name="Rectangle 105">
                <a:extLst>
                  <a:ext uri="{FF2B5EF4-FFF2-40B4-BE49-F238E27FC236}">
                    <a16:creationId xmlns:a16="http://schemas.microsoft.com/office/drawing/2014/main" id="{E83F8D28-5B42-4D3D-B7CF-AB19F37AAAD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50" name="Rectangle 106">
                <a:extLst>
                  <a:ext uri="{FF2B5EF4-FFF2-40B4-BE49-F238E27FC236}">
                    <a16:creationId xmlns:a16="http://schemas.microsoft.com/office/drawing/2014/main" id="{5B91F0F2-3AC3-44D8-AE87-3750129003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51" name="Rectangle 107">
                <a:extLst>
                  <a:ext uri="{FF2B5EF4-FFF2-40B4-BE49-F238E27FC236}">
                    <a16:creationId xmlns:a16="http://schemas.microsoft.com/office/drawing/2014/main" id="{F9A784E6-83D6-4284-8C9B-427BE337F88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52" name="Rectangle 108">
                <a:extLst>
                  <a:ext uri="{FF2B5EF4-FFF2-40B4-BE49-F238E27FC236}">
                    <a16:creationId xmlns:a16="http://schemas.microsoft.com/office/drawing/2014/main" id="{D83B88C3-0D8E-4A95-9F19-B846E4DEBAC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53" name="Rectangle 109">
                <a:extLst>
                  <a:ext uri="{FF2B5EF4-FFF2-40B4-BE49-F238E27FC236}">
                    <a16:creationId xmlns:a16="http://schemas.microsoft.com/office/drawing/2014/main" id="{65F871FB-EEFE-49C5-98D4-212F3E64DD3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54" name="Rectangle 110">
                <a:extLst>
                  <a:ext uri="{FF2B5EF4-FFF2-40B4-BE49-F238E27FC236}">
                    <a16:creationId xmlns:a16="http://schemas.microsoft.com/office/drawing/2014/main" id="{799D5043-4CA3-4D56-B72D-DF8BBD788CD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55" name="Rectangle 111">
                <a:extLst>
                  <a:ext uri="{FF2B5EF4-FFF2-40B4-BE49-F238E27FC236}">
                    <a16:creationId xmlns:a16="http://schemas.microsoft.com/office/drawing/2014/main" id="{B8D40137-11AA-46FF-A9E3-E8D22C47AA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56" name="Rectangle 112">
                <a:extLst>
                  <a:ext uri="{FF2B5EF4-FFF2-40B4-BE49-F238E27FC236}">
                    <a16:creationId xmlns:a16="http://schemas.microsoft.com/office/drawing/2014/main" id="{31C38314-F6AA-4B54-8464-0EE625CD070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57" name="Rectangle 113">
                <a:extLst>
                  <a:ext uri="{FF2B5EF4-FFF2-40B4-BE49-F238E27FC236}">
                    <a16:creationId xmlns:a16="http://schemas.microsoft.com/office/drawing/2014/main" id="{D6E3A0C7-73F7-4F48-80BA-ECF0B607F25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58" name="Rectangle 114">
                <a:extLst>
                  <a:ext uri="{FF2B5EF4-FFF2-40B4-BE49-F238E27FC236}">
                    <a16:creationId xmlns:a16="http://schemas.microsoft.com/office/drawing/2014/main" id="{A35CE869-427C-4C68-A85E-CBC1C7EF959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59" name="Rectangle 115">
                <a:extLst>
                  <a:ext uri="{FF2B5EF4-FFF2-40B4-BE49-F238E27FC236}">
                    <a16:creationId xmlns:a16="http://schemas.microsoft.com/office/drawing/2014/main" id="{7A58DDEB-6C15-4A0B-8E5D-F53D67134E2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60" name="Rectangle 116">
                <a:extLst>
                  <a:ext uri="{FF2B5EF4-FFF2-40B4-BE49-F238E27FC236}">
                    <a16:creationId xmlns:a16="http://schemas.microsoft.com/office/drawing/2014/main" id="{98762B40-669D-4895-BA76-776454AFA85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61" name="Rectangle 117">
                <a:extLst>
                  <a:ext uri="{FF2B5EF4-FFF2-40B4-BE49-F238E27FC236}">
                    <a16:creationId xmlns:a16="http://schemas.microsoft.com/office/drawing/2014/main" id="{DADBADA1-E7B4-44C2-AE5A-04B78DEF10E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62" name="Rectangle 118">
                <a:extLst>
                  <a:ext uri="{FF2B5EF4-FFF2-40B4-BE49-F238E27FC236}">
                    <a16:creationId xmlns:a16="http://schemas.microsoft.com/office/drawing/2014/main" id="{D1D8E76D-13AD-4C0C-A8D0-F4160D86104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63" name="Rectangle 119">
                <a:extLst>
                  <a:ext uri="{FF2B5EF4-FFF2-40B4-BE49-F238E27FC236}">
                    <a16:creationId xmlns:a16="http://schemas.microsoft.com/office/drawing/2014/main" id="{CFDFC452-6EC6-44C9-BED6-3B7791F3870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64" name="Rectangle 120">
                <a:extLst>
                  <a:ext uri="{FF2B5EF4-FFF2-40B4-BE49-F238E27FC236}">
                    <a16:creationId xmlns:a16="http://schemas.microsoft.com/office/drawing/2014/main" id="{BB9E8371-FC15-40CF-B1BA-8F9A8AED61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65" name="Rectangle 121">
                <a:extLst>
                  <a:ext uri="{FF2B5EF4-FFF2-40B4-BE49-F238E27FC236}">
                    <a16:creationId xmlns:a16="http://schemas.microsoft.com/office/drawing/2014/main" id="{7684F7AD-317B-4F8C-A022-F0C310BBE02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66" name="Rectangle 122">
                <a:extLst>
                  <a:ext uri="{FF2B5EF4-FFF2-40B4-BE49-F238E27FC236}">
                    <a16:creationId xmlns:a16="http://schemas.microsoft.com/office/drawing/2014/main" id="{D6F3209A-51CE-4498-AA93-E7E68E06C50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67" name="Rectangle 123">
                <a:extLst>
                  <a:ext uri="{FF2B5EF4-FFF2-40B4-BE49-F238E27FC236}">
                    <a16:creationId xmlns:a16="http://schemas.microsoft.com/office/drawing/2014/main" id="{5D92EA79-B7B4-4662-A708-AA118D082D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68" name="Rectangle 124">
                <a:extLst>
                  <a:ext uri="{FF2B5EF4-FFF2-40B4-BE49-F238E27FC236}">
                    <a16:creationId xmlns:a16="http://schemas.microsoft.com/office/drawing/2014/main" id="{663C7BD7-7398-44D2-B084-DD476F6B342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69" name="Rectangle 125">
                <a:extLst>
                  <a:ext uri="{FF2B5EF4-FFF2-40B4-BE49-F238E27FC236}">
                    <a16:creationId xmlns:a16="http://schemas.microsoft.com/office/drawing/2014/main" id="{50499EF1-37F5-4860-B2EB-E23E5ABFDBD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70" name="Rectangle 126">
                <a:extLst>
                  <a:ext uri="{FF2B5EF4-FFF2-40B4-BE49-F238E27FC236}">
                    <a16:creationId xmlns:a16="http://schemas.microsoft.com/office/drawing/2014/main" id="{C5249356-8CF0-471C-B37A-FCFBE4D1750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71" name="Rectangle 127">
                <a:extLst>
                  <a:ext uri="{FF2B5EF4-FFF2-40B4-BE49-F238E27FC236}">
                    <a16:creationId xmlns:a16="http://schemas.microsoft.com/office/drawing/2014/main" id="{C1E52E01-4E01-4947-AA1E-864013CCF46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72" name="Rectangle 128">
                <a:extLst>
                  <a:ext uri="{FF2B5EF4-FFF2-40B4-BE49-F238E27FC236}">
                    <a16:creationId xmlns:a16="http://schemas.microsoft.com/office/drawing/2014/main" id="{E1E16109-5C23-4E03-8E26-30F0C57C71A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73" name="Rectangle 129">
                <a:extLst>
                  <a:ext uri="{FF2B5EF4-FFF2-40B4-BE49-F238E27FC236}">
                    <a16:creationId xmlns:a16="http://schemas.microsoft.com/office/drawing/2014/main" id="{961367FB-5053-4B1D-9F23-32EB6D45E26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74" name="Rectangle 130">
                <a:extLst>
                  <a:ext uri="{FF2B5EF4-FFF2-40B4-BE49-F238E27FC236}">
                    <a16:creationId xmlns:a16="http://schemas.microsoft.com/office/drawing/2014/main" id="{86E7A7A6-A361-4A3B-8BD1-144C750353E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75" name="Rectangle 131">
                <a:extLst>
                  <a:ext uri="{FF2B5EF4-FFF2-40B4-BE49-F238E27FC236}">
                    <a16:creationId xmlns:a16="http://schemas.microsoft.com/office/drawing/2014/main" id="{7884BCEF-4F4E-411F-9D55-AC04E1019FC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76" name="Rectangle 132">
                <a:extLst>
                  <a:ext uri="{FF2B5EF4-FFF2-40B4-BE49-F238E27FC236}">
                    <a16:creationId xmlns:a16="http://schemas.microsoft.com/office/drawing/2014/main" id="{67C77206-F5BE-4782-A69F-B792A097ACF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77" name="Rectangle 133">
                <a:extLst>
                  <a:ext uri="{FF2B5EF4-FFF2-40B4-BE49-F238E27FC236}">
                    <a16:creationId xmlns:a16="http://schemas.microsoft.com/office/drawing/2014/main" id="{30E9FB3C-FB70-4AF8-94AA-2E20168BB82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78" name="Rectangle 134">
                <a:extLst>
                  <a:ext uri="{FF2B5EF4-FFF2-40B4-BE49-F238E27FC236}">
                    <a16:creationId xmlns:a16="http://schemas.microsoft.com/office/drawing/2014/main" id="{58D78A40-DC96-4057-8566-79A7A8F3E20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79" name="Rectangle 135">
                <a:extLst>
                  <a:ext uri="{FF2B5EF4-FFF2-40B4-BE49-F238E27FC236}">
                    <a16:creationId xmlns:a16="http://schemas.microsoft.com/office/drawing/2014/main" id="{F384A820-05F9-4D05-9D3B-18809B7534E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80" name="Rectangle 136">
                <a:extLst>
                  <a:ext uri="{FF2B5EF4-FFF2-40B4-BE49-F238E27FC236}">
                    <a16:creationId xmlns:a16="http://schemas.microsoft.com/office/drawing/2014/main" id="{B10A731B-A3EE-40AF-9585-92C5D84D1EE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81" name="Rectangle 137">
                <a:extLst>
                  <a:ext uri="{FF2B5EF4-FFF2-40B4-BE49-F238E27FC236}">
                    <a16:creationId xmlns:a16="http://schemas.microsoft.com/office/drawing/2014/main" id="{CD761E5B-2343-4E2D-9585-7416E3657E2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82" name="Freeform 138">
                <a:extLst>
                  <a:ext uri="{FF2B5EF4-FFF2-40B4-BE49-F238E27FC236}">
                    <a16:creationId xmlns:a16="http://schemas.microsoft.com/office/drawing/2014/main" id="{AD312C61-C2FF-483D-AE38-D14338B9DC7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283" name="Freeform 139">
                <a:extLst>
                  <a:ext uri="{FF2B5EF4-FFF2-40B4-BE49-F238E27FC236}">
                    <a16:creationId xmlns:a16="http://schemas.microsoft.com/office/drawing/2014/main" id="{937CA843-1ED9-4F37-8CA9-7DFEDD8D3AC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284" name="Freeform 140">
                <a:extLst>
                  <a:ext uri="{FF2B5EF4-FFF2-40B4-BE49-F238E27FC236}">
                    <a16:creationId xmlns:a16="http://schemas.microsoft.com/office/drawing/2014/main" id="{594E2928-6122-4856-8185-1763A3FD818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285" name="Freeform 141">
                <a:extLst>
                  <a:ext uri="{FF2B5EF4-FFF2-40B4-BE49-F238E27FC236}">
                    <a16:creationId xmlns:a16="http://schemas.microsoft.com/office/drawing/2014/main" id="{52AE88FB-AC68-4E5F-A2F7-9B276E5118D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286" name="Freeform 142">
                <a:extLst>
                  <a:ext uri="{FF2B5EF4-FFF2-40B4-BE49-F238E27FC236}">
                    <a16:creationId xmlns:a16="http://schemas.microsoft.com/office/drawing/2014/main" id="{2FBEA2B8-85F9-4A88-8B69-41FA3E3815D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287" name="Freeform 143">
                <a:extLst>
                  <a:ext uri="{FF2B5EF4-FFF2-40B4-BE49-F238E27FC236}">
                    <a16:creationId xmlns:a16="http://schemas.microsoft.com/office/drawing/2014/main" id="{38CAF18F-94EC-44DD-865E-3ECFC2AC7CB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288" name="Freeform 144">
                <a:extLst>
                  <a:ext uri="{FF2B5EF4-FFF2-40B4-BE49-F238E27FC236}">
                    <a16:creationId xmlns:a16="http://schemas.microsoft.com/office/drawing/2014/main" id="{685DF26B-900B-4910-B6E1-8CD1E6B460A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289" name="Freeform 145">
                <a:extLst>
                  <a:ext uri="{FF2B5EF4-FFF2-40B4-BE49-F238E27FC236}">
                    <a16:creationId xmlns:a16="http://schemas.microsoft.com/office/drawing/2014/main" id="{A9352D57-2DDD-4561-9A81-11587E1EA04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290" name="Freeform 146">
                <a:extLst>
                  <a:ext uri="{FF2B5EF4-FFF2-40B4-BE49-F238E27FC236}">
                    <a16:creationId xmlns:a16="http://schemas.microsoft.com/office/drawing/2014/main" id="{301DE1A6-2C5E-4C5E-987F-47202BD02CE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291" name="Rectangle 147">
                <a:extLst>
                  <a:ext uri="{FF2B5EF4-FFF2-40B4-BE49-F238E27FC236}">
                    <a16:creationId xmlns:a16="http://schemas.microsoft.com/office/drawing/2014/main" id="{3E82A324-7742-4800-A891-D249558A1AE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92" name="Rectangle 148">
                <a:extLst>
                  <a:ext uri="{FF2B5EF4-FFF2-40B4-BE49-F238E27FC236}">
                    <a16:creationId xmlns:a16="http://schemas.microsoft.com/office/drawing/2014/main" id="{5D2A0ABC-C2A5-4E13-89BF-2E233BC0BBF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293" name="Freeform 149">
                <a:extLst>
                  <a:ext uri="{FF2B5EF4-FFF2-40B4-BE49-F238E27FC236}">
                    <a16:creationId xmlns:a16="http://schemas.microsoft.com/office/drawing/2014/main" id="{74A7EEA3-01B4-4ABF-AAA6-7C43CEEA8E5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294" name="Freeform 150">
                <a:extLst>
                  <a:ext uri="{FF2B5EF4-FFF2-40B4-BE49-F238E27FC236}">
                    <a16:creationId xmlns:a16="http://schemas.microsoft.com/office/drawing/2014/main" id="{5ABE22E5-78DE-419D-A1F1-03A5742C8B9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295" name="Freeform 151">
                <a:extLst>
                  <a:ext uri="{FF2B5EF4-FFF2-40B4-BE49-F238E27FC236}">
                    <a16:creationId xmlns:a16="http://schemas.microsoft.com/office/drawing/2014/main" id="{317CA088-0631-4474-B8B8-03D6E881456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296" name="Oval 152">
                <a:extLst>
                  <a:ext uri="{FF2B5EF4-FFF2-40B4-BE49-F238E27FC236}">
                    <a16:creationId xmlns:a16="http://schemas.microsoft.com/office/drawing/2014/main" id="{ADAF01B2-C0D5-4756-8316-A99F3999A54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</p:grpSp>
      <p:sp>
        <p:nvSpPr>
          <p:cNvPr id="6297" name="Rectangle 153">
            <a:extLst>
              <a:ext uri="{FF2B5EF4-FFF2-40B4-BE49-F238E27FC236}">
                <a16:creationId xmlns:a16="http://schemas.microsoft.com/office/drawing/2014/main" id="{3A4EF4DF-CBE7-42C1-8DE1-849A9951516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title style</a:t>
            </a:r>
          </a:p>
        </p:txBody>
      </p:sp>
      <p:sp>
        <p:nvSpPr>
          <p:cNvPr id="6298" name="Rectangle 154">
            <a:extLst>
              <a:ext uri="{FF2B5EF4-FFF2-40B4-BE49-F238E27FC236}">
                <a16:creationId xmlns:a16="http://schemas.microsoft.com/office/drawing/2014/main" id="{1C9B8B9D-733E-42B5-80DE-8E5C4F46D0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6299" name="Rectangle 155">
            <a:extLst>
              <a:ext uri="{FF2B5EF4-FFF2-40B4-BE49-F238E27FC236}">
                <a16:creationId xmlns:a16="http://schemas.microsoft.com/office/drawing/2014/main" id="{20B00973-2EE5-4487-BB1C-4DB5954643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6300" name="Rectangle 156">
            <a:extLst>
              <a:ext uri="{FF2B5EF4-FFF2-40B4-BE49-F238E27FC236}">
                <a16:creationId xmlns:a16="http://schemas.microsoft.com/office/drawing/2014/main" id="{67E5B00B-36EF-4C46-86BB-CC662FF24C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CB35287A-1EF6-4F01-A549-53AD607FE8AE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301" name="Rectangle 157">
            <a:extLst>
              <a:ext uri="{FF2B5EF4-FFF2-40B4-BE49-F238E27FC236}">
                <a16:creationId xmlns:a16="http://schemas.microsoft.com/office/drawing/2014/main" id="{4FBDE410-B656-4401-98C7-B199DDE9A966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text styles</a:t>
            </a:r>
          </a:p>
          <a:p>
            <a:pPr lvl="1"/>
            <a:r>
              <a:rPr lang="sl-SI" altLang="sl-SI"/>
              <a:t>Second level</a:t>
            </a:r>
          </a:p>
          <a:p>
            <a:pPr lvl="2"/>
            <a:r>
              <a:rPr lang="sl-SI" altLang="sl-SI"/>
              <a:t>Third level</a:t>
            </a:r>
          </a:p>
          <a:p>
            <a:pPr lvl="3"/>
            <a:r>
              <a:rPr lang="sl-SI" altLang="sl-SI"/>
              <a:t>Fourth level</a:t>
            </a:r>
          </a:p>
          <a:p>
            <a:pPr lvl="4"/>
            <a:r>
              <a:rPr lang="sl-SI" altLang="sl-SI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9FF7A7B-2428-4F76-A82E-3D85B4C57AA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549275"/>
            <a:ext cx="7772400" cy="1584325"/>
          </a:xfrm>
        </p:spPr>
        <p:txBody>
          <a:bodyPr/>
          <a:lstStyle/>
          <a:p>
            <a:r>
              <a:rPr lang="sl-SI" altLang="sl-SI"/>
              <a:t>Straža</a:t>
            </a:r>
          </a:p>
        </p:txBody>
      </p:sp>
      <p:pic>
        <p:nvPicPr>
          <p:cNvPr id="2052" name="Picture 4" descr="Grb_ straza">
            <a:extLst>
              <a:ext uri="{FF2B5EF4-FFF2-40B4-BE49-F238E27FC236}">
                <a16:creationId xmlns:a16="http://schemas.microsoft.com/office/drawing/2014/main" id="{055F1EBA-617D-43C7-822A-83886F020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4813"/>
            <a:ext cx="2797175" cy="333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banner_04">
            <a:extLst>
              <a:ext uri="{FF2B5EF4-FFF2-40B4-BE49-F238E27FC236}">
                <a16:creationId xmlns:a16="http://schemas.microsoft.com/office/drawing/2014/main" id="{AB16B172-2FAA-4830-B063-9F2036A92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788"/>
            <a:ext cx="9145588" cy="131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5A91D1E6-EED3-47F6-B7C3-082B9B1B6011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D628E8C-6D54-418C-B89B-6B83C4488AA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40750" cy="966788"/>
          </a:xfrm>
        </p:spPr>
        <p:txBody>
          <a:bodyPr/>
          <a:lstStyle/>
          <a:p>
            <a:r>
              <a:rPr lang="sl-SI" altLang="sl-SI"/>
              <a:t>VERA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B36688B-0D29-4B7C-B7D4-B19D62AF26B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981075"/>
            <a:ext cx="8893175" cy="5876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/>
              <a:t>Prva cerkvica v Vavti vasi naj bi stala že leta 1462 </a:t>
            </a:r>
          </a:p>
          <a:p>
            <a:pPr>
              <a:lnSpc>
                <a:spcPct val="90000"/>
              </a:lnSpc>
            </a:pPr>
            <a:r>
              <a:rPr lang="sl-SI" altLang="sl-SI"/>
              <a:t>Leta 1501 pa je postala podružnica velike pražupnije Šmihel </a:t>
            </a:r>
          </a:p>
          <a:p>
            <a:pPr>
              <a:lnSpc>
                <a:spcPct val="90000"/>
              </a:lnSpc>
            </a:pPr>
            <a:r>
              <a:rPr lang="sl-SI" altLang="sl-SI"/>
              <a:t>Janez Jožef Bajc služboval v letih 1779 – 1786 in posodobil cerkev</a:t>
            </a:r>
          </a:p>
          <a:p>
            <a:pPr>
              <a:lnSpc>
                <a:spcPct val="90000"/>
              </a:lnSpc>
            </a:pPr>
            <a:r>
              <a:rPr lang="sl-SI" altLang="sl-SI"/>
              <a:t>Dolga je 26 m, v ladji je visoka 10,3 m, v prezbiteriju pa 8,5 m. </a:t>
            </a:r>
          </a:p>
          <a:p>
            <a:pPr>
              <a:lnSpc>
                <a:spcPct val="90000"/>
              </a:lnSpc>
            </a:pPr>
            <a:r>
              <a:rPr lang="sl-SI" altLang="sl-SI"/>
              <a:t>Od leta 1978 – 2004 je v cerkvi služboval  g. Gregor Dolšak</a:t>
            </a:r>
          </a:p>
          <a:p>
            <a:pPr>
              <a:lnSpc>
                <a:spcPct val="90000"/>
              </a:lnSpc>
            </a:pPr>
            <a:r>
              <a:rPr lang="sl-SI" altLang="sl-SI"/>
              <a:t>Od leta 2004 pa do zdaj jo vodi g. Jernej Marenk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BA9E718-2E00-4B55-AEB4-935216C08BC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Cerkev Sv. Tomaža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A3B1D26-1F71-41A9-B3B4-AA67A0D9D2CC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23557" name="Picture 5" descr="prosnje-so-prebirali-starejsi-veroukarji">
            <a:extLst>
              <a:ext uri="{FF2B5EF4-FFF2-40B4-BE49-F238E27FC236}">
                <a16:creationId xmlns:a16="http://schemas.microsoft.com/office/drawing/2014/main" id="{A3A23EC2-7DE7-4C93-93FD-EBDD11EEE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127875" cy="53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496428F-D701-4896-9B44-21FBDBD90A6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Župnik Jernej Marenk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AC010DE-06A2-404A-80CE-D5241128CAF4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5364" name="Picture 4" descr="posvecenje">
            <a:extLst>
              <a:ext uri="{FF2B5EF4-FFF2-40B4-BE49-F238E27FC236}">
                <a16:creationId xmlns:a16="http://schemas.microsoft.com/office/drawing/2014/main" id="{24AE40E2-C8A7-4FC1-888D-CE989EF4D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052513"/>
            <a:ext cx="5219700" cy="349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h9">
            <a:extLst>
              <a:ext uri="{FF2B5EF4-FFF2-40B4-BE49-F238E27FC236}">
                <a16:creationId xmlns:a16="http://schemas.microsoft.com/office/drawing/2014/main" id="{C36A0A71-041C-41CF-B2D1-ED16DCD8C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525"/>
            <a:ext cx="7632700" cy="196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780CA73-36F3-4769-AD6C-A243888BB41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Oš Vavta vas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E47B910-F232-4057-BDD4-073D399E950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Oš Vavta vas so zgradili leta 1878</a:t>
            </a:r>
          </a:p>
          <a:p>
            <a:r>
              <a:rPr lang="sl-SI" altLang="sl-SI"/>
              <a:t>V njej se šola okoli 300 šolarjev</a:t>
            </a:r>
          </a:p>
          <a:p>
            <a:endParaRPr lang="sl-SI" altLang="sl-SI"/>
          </a:p>
        </p:txBody>
      </p:sp>
      <p:pic>
        <p:nvPicPr>
          <p:cNvPr id="17413" name="Picture 5" descr="sola_top">
            <a:extLst>
              <a:ext uri="{FF2B5EF4-FFF2-40B4-BE49-F238E27FC236}">
                <a16:creationId xmlns:a16="http://schemas.microsoft.com/office/drawing/2014/main" id="{6258127B-C9DC-495B-8308-AEAC18D36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9144000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667356D-E4D3-44DE-AF31-9A2F45D61B4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PGD Vavta vas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24548E3-4A4F-4CC1-BC59-7BB1B132B1F5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PGD Vavta vas je letos praznovala že 100 let</a:t>
            </a:r>
          </a:p>
          <a:p>
            <a:r>
              <a:rPr lang="sl-SI" altLang="sl-SI"/>
              <a:t>Predsednik PGD Vavta vas pa je Dušan Krštinc</a:t>
            </a:r>
          </a:p>
          <a:p>
            <a:endParaRPr lang="sl-SI" altLang="sl-SI"/>
          </a:p>
        </p:txBody>
      </p:sp>
      <p:pic>
        <p:nvPicPr>
          <p:cNvPr id="18436" name="Picture 4" descr="dusan_krstinc">
            <a:extLst>
              <a:ext uri="{FF2B5EF4-FFF2-40B4-BE49-F238E27FC236}">
                <a16:creationId xmlns:a16="http://schemas.microsoft.com/office/drawing/2014/main" id="{CE1D72A3-B92C-4296-AC8E-906C82615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925763"/>
            <a:ext cx="36004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E24C9D7-8ED8-4A93-9974-A7083254463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Straška Jesen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CEAAE18-1BAD-493B-98B0-9F63F402323C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Se začne septembra in takrat je v Straži živahno</a:t>
            </a:r>
          </a:p>
          <a:p>
            <a:r>
              <a:rPr lang="sl-SI" altLang="sl-SI"/>
              <a:t>Lansko leto je potekala že 21. Straška Jesen</a:t>
            </a:r>
          </a:p>
          <a:p>
            <a:r>
              <a:rPr lang="sl-SI" altLang="sl-SI"/>
              <a:t>Vsako leto imajo drugo temo Straške Jeseni</a:t>
            </a:r>
          </a:p>
          <a:p>
            <a:endParaRPr lang="sl-SI" altLang="sl-SI"/>
          </a:p>
        </p:txBody>
      </p:sp>
      <p:pic>
        <p:nvPicPr>
          <p:cNvPr id="20486" name="Picture 6" descr="SEPTEMBER_2007_093">
            <a:extLst>
              <a:ext uri="{FF2B5EF4-FFF2-40B4-BE49-F238E27FC236}">
                <a16:creationId xmlns:a16="http://schemas.microsoft.com/office/drawing/2014/main" id="{E7A43873-A0B5-496B-BEBE-8F9BA6E76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941763"/>
            <a:ext cx="3887788" cy="29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513D0CD-C811-4B44-B494-265133A9CC5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Težave v Straži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41D2182-917D-4A6E-A914-A5AB8AE2DCCD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V Straži imamo veliko težav z drogo </a:t>
            </a:r>
          </a:p>
          <a:p>
            <a:r>
              <a:rPr lang="sl-SI" altLang="sl-SI"/>
              <a:t>V letu 2000 je bila Straža na 2. mestu v drogiranju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</p:txBody>
      </p:sp>
      <p:pic>
        <p:nvPicPr>
          <p:cNvPr id="21508" name="Picture 4" descr="16404_1">
            <a:extLst>
              <a:ext uri="{FF2B5EF4-FFF2-40B4-BE49-F238E27FC236}">
                <a16:creationId xmlns:a16="http://schemas.microsoft.com/office/drawing/2014/main" id="{AB2A349D-8894-4722-B4D4-A9A480CB1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357563"/>
            <a:ext cx="5329238" cy="32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CD5C16C-13F0-4854-94B8-E10F70C838E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Na splošno o občini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DB19AF2-F543-42C1-A9C2-0FA5ACB16593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Nastala je 1. marca leta 2006</a:t>
            </a:r>
          </a:p>
          <a:p>
            <a:r>
              <a:rPr lang="sl-SI" altLang="sl-SI"/>
              <a:t>Ima okoli 1961  prebivalcev</a:t>
            </a:r>
          </a:p>
          <a:p>
            <a:r>
              <a:rPr lang="sl-SI" altLang="sl-SI"/>
              <a:t>Župan je Alojz Knafelj</a:t>
            </a:r>
          </a:p>
          <a:p>
            <a:r>
              <a:rPr lang="sl-SI" altLang="sl-SI"/>
              <a:t>Občino sestavljajo naselja: Dolnje Mraševo, Hruševec, Resa, Dolenja Straža, Drganja sela, Jurka vas, Loke, Podgora, Potok, Prapreče pri Straži, Rumanja vas, </a:t>
            </a:r>
            <a:r>
              <a:rPr lang="sl-SI" altLang="sl-SI" b="1"/>
              <a:t>Straža</a:t>
            </a:r>
            <a:r>
              <a:rPr lang="sl-SI" altLang="sl-SI"/>
              <a:t>, Vavta vas , Zalog…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B6451A2-6FD7-46E1-9CDD-9E9A5D78EC2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Župan Alojz Knafelj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BF3B265-9C9E-4DB9-8176-E0DC83448A41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22532" name="Picture 4" descr="ALOJZ KNAFELJ 040906">
            <a:extLst>
              <a:ext uri="{FF2B5EF4-FFF2-40B4-BE49-F238E27FC236}">
                <a16:creationId xmlns:a16="http://schemas.microsoft.com/office/drawing/2014/main" id="{A65E47B4-2B54-4248-8FC5-A12338735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527175"/>
            <a:ext cx="3998912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D09E074-F55D-483A-90F6-4D6BA1E5DF1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599F08B-3B73-4702-86CA-52D0FA013A64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0" y="333375"/>
            <a:ext cx="9144000" cy="6858000"/>
          </a:xfrm>
        </p:spPr>
        <p:txBody>
          <a:bodyPr/>
          <a:lstStyle/>
          <a:p>
            <a:r>
              <a:rPr lang="sl-SI" altLang="sl-SI"/>
              <a:t>Bila omenjena že leta 1250, poseljena veliko prej</a:t>
            </a:r>
          </a:p>
          <a:p>
            <a:r>
              <a:rPr lang="sl-SI" altLang="sl-SI"/>
              <a:t>Ime Straža je dobila po stražah</a:t>
            </a:r>
          </a:p>
          <a:p>
            <a:r>
              <a:rPr lang="sl-SI" altLang="sl-SI"/>
              <a:t>V Straži so bili staroselci že iz kamene dobe</a:t>
            </a:r>
          </a:p>
          <a:p>
            <a:r>
              <a:rPr lang="sl-SI" altLang="sl-SI"/>
              <a:t>Straža je bila poseljena tudi v Antiki (10 žganih grobov)</a:t>
            </a:r>
          </a:p>
          <a:p>
            <a:r>
              <a:rPr lang="sl-SI" altLang="sl-SI"/>
              <a:t> v  Vavti vasi na desnem bregu Krke  22. aprila 1878 zgrajena šola</a:t>
            </a:r>
          </a:p>
          <a:p>
            <a:r>
              <a:rPr lang="sl-SI" altLang="sl-SI"/>
              <a:t>Leta 1960 smo začeli pripadati pod občino Novo mesto </a:t>
            </a:r>
          </a:p>
          <a:p>
            <a:r>
              <a:rPr lang="sl-SI" altLang="sl-SI"/>
              <a:t>Nastala so vasi Dolenja Straža, Hruševec in Sela.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B120A6D-B6BC-4B47-862B-8BBC2D777FD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-242888"/>
            <a:ext cx="8540750" cy="1143001"/>
          </a:xfrm>
        </p:spPr>
        <p:txBody>
          <a:bodyPr/>
          <a:lstStyle/>
          <a:p>
            <a:r>
              <a:rPr lang="sl-SI" altLang="sl-SI"/>
              <a:t>Straža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B08F845-15C7-4705-8C82-C6E55EDAAA87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836613"/>
            <a:ext cx="8540750" cy="4498975"/>
          </a:xfrm>
        </p:spPr>
        <p:txBody>
          <a:bodyPr/>
          <a:lstStyle/>
          <a:p>
            <a:r>
              <a:rPr lang="sl-SI" altLang="sl-SI"/>
              <a:t>Leži na nadmorski višini 174 m</a:t>
            </a:r>
          </a:p>
          <a:p>
            <a:r>
              <a:rPr lang="sl-SI" altLang="sl-SI"/>
              <a:t>Leži na levem bregu reke Krke</a:t>
            </a:r>
          </a:p>
          <a:p>
            <a:r>
              <a:rPr lang="sl-SI" altLang="sl-SI"/>
              <a:t>Leži pod Straškim hribom</a:t>
            </a:r>
          </a:p>
          <a:p>
            <a:r>
              <a:rPr lang="sl-SI" altLang="sl-SI"/>
              <a:t>Kar dobro gospodarsko razvito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9221" name="Picture 5" descr="banner_02">
            <a:extLst>
              <a:ext uri="{FF2B5EF4-FFF2-40B4-BE49-F238E27FC236}">
                <a16:creationId xmlns:a16="http://schemas.microsoft.com/office/drawing/2014/main" id="{9685CCBA-BB5B-4878-99EA-2D3450267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9144000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B8E956F-EE69-449C-944B-177BAB451D9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5AF3F9E-5E9D-4E64-B40C-4D5C1BFB25FB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0244" name="Picture 4" descr="191">
            <a:extLst>
              <a:ext uri="{FF2B5EF4-FFF2-40B4-BE49-F238E27FC236}">
                <a16:creationId xmlns:a16="http://schemas.microsoft.com/office/drawing/2014/main" id="{E710D55E-B4C8-44DF-8C0F-46B49874E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497888" cy="623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76C91D3-F2C2-482E-84A5-9510765D078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Velika Prepadna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23B7076-BDA7-4E57-ABE9-50E9130D05AC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Je kraška jama dolga približno 180 m</a:t>
            </a:r>
          </a:p>
        </p:txBody>
      </p:sp>
      <p:pic>
        <p:nvPicPr>
          <p:cNvPr id="19460" name="Picture 4" descr="Untitled_19">
            <a:extLst>
              <a:ext uri="{FF2B5EF4-FFF2-40B4-BE49-F238E27FC236}">
                <a16:creationId xmlns:a16="http://schemas.microsoft.com/office/drawing/2014/main" id="{C38D11D9-F870-4409-A1AC-4F482E4E8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405063"/>
            <a:ext cx="6408738" cy="445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DB48C83-D2D4-4AFB-ADDA-D66A560B5F2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/>
              <a:t>Tovarna Novoles </a:t>
            </a:r>
            <a:br>
              <a:rPr lang="sl-SI" altLang="sl-SI" sz="4000"/>
            </a:br>
            <a:r>
              <a:rPr lang="sl-SI" altLang="sl-SI" sz="2800"/>
              <a:t>NOVOLES lesna industrija Straža d.d</a:t>
            </a:r>
            <a:br>
              <a:rPr lang="sl-SI" altLang="sl-SI" sz="2800"/>
            </a:br>
            <a:r>
              <a:rPr lang="sl-SI" altLang="sl-SI" sz="2800"/>
              <a:t>Na žago 6, 8351 Straža</a:t>
            </a:r>
            <a:r>
              <a:rPr lang="sl-SI" altLang="sl-SI" sz="4000"/>
              <a:t>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3683D4A-A075-4443-B5E2-1AEA6D807234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/>
              <a:t>Začetek lesne industrije v Straži seže v 16.stoletje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ko so ob Krki prišle najstarejše žage, imenovane venecijanke. 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leta 1865, je bil postavljen v Soteski prvi pol industrijski žagarski obrat. 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Leta 1922 pa je nastal žagarski obrat v Straži, ki ga je poganjala para. 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Leto 1945 je bilo prelomno. Oba žagarska obrata so začeli posodabljati za potrebe ponovnega obratovanja. </a:t>
            </a:r>
          </a:p>
        </p:txBody>
      </p:sp>
      <p:pic>
        <p:nvPicPr>
          <p:cNvPr id="11268" name="Picture 4" descr="images">
            <a:extLst>
              <a:ext uri="{FF2B5EF4-FFF2-40B4-BE49-F238E27FC236}">
                <a16:creationId xmlns:a16="http://schemas.microsoft.com/office/drawing/2014/main" id="{52107A86-BE51-443E-8AD2-7204BD2AF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5763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E201EFA-6FFF-4FE4-9713-77EB97B3B76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EF9F3FA-45C7-43E0-A552-5E52B307DD99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2292" name="Picture 4" descr="podjetje_big">
            <a:extLst>
              <a:ext uri="{FF2B5EF4-FFF2-40B4-BE49-F238E27FC236}">
                <a16:creationId xmlns:a16="http://schemas.microsoft.com/office/drawing/2014/main" id="{F09EF7C8-934E-4D39-A9BA-432847A7E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0</TotalTime>
  <Words>370</Words>
  <Application>Microsoft Office PowerPoint</Application>
  <PresentationFormat>On-screen Show (4:3)</PresentationFormat>
  <Paragraphs>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Tahoma</vt:lpstr>
      <vt:lpstr>Wingdings</vt:lpstr>
      <vt:lpstr>Compass</vt:lpstr>
      <vt:lpstr>Straža</vt:lpstr>
      <vt:lpstr>Na splošno o občini</vt:lpstr>
      <vt:lpstr>Župan Alojz Knafelj</vt:lpstr>
      <vt:lpstr>PowerPoint Presentation</vt:lpstr>
      <vt:lpstr>Straža</vt:lpstr>
      <vt:lpstr>PowerPoint Presentation</vt:lpstr>
      <vt:lpstr>Velika Prepadna</vt:lpstr>
      <vt:lpstr>Tovarna Novoles  NOVOLES lesna industrija Straža d.d Na žago 6, 8351 Straža </vt:lpstr>
      <vt:lpstr>PowerPoint Presentation</vt:lpstr>
      <vt:lpstr>VERA</vt:lpstr>
      <vt:lpstr>Cerkev Sv. Tomaža</vt:lpstr>
      <vt:lpstr>Župnik Jernej Marenk</vt:lpstr>
      <vt:lpstr>Oš Vavta vas</vt:lpstr>
      <vt:lpstr>PGD Vavta vas</vt:lpstr>
      <vt:lpstr>Straška Jesen</vt:lpstr>
      <vt:lpstr>Težave v Straži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2019-05-31T08:40:37Z</dcterms:created>
  <dcterms:modified xsi:type="dcterms:W3CDTF">2019-05-31T08:40:37Z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