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sldIdLst>
    <p:sldId id="256" r:id="rId2"/>
    <p:sldId id="257" r:id="rId3"/>
    <p:sldId id="258" r:id="rId4"/>
    <p:sldId id="260" r:id="rId5"/>
    <p:sldId id="261" r:id="rId6"/>
    <p:sldId id="259" r:id="rId7"/>
    <p:sldId id="262"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62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2EEE2ACA-EA36-45D7-AB0A-4E1A12EA264F}"/>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63E3B9CC-9355-432B-84C0-143FB870E3F7}"/>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ED934FDC-F2FE-48E9-8A13-93C451CE82BC}"/>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750C741E-7B4D-4834-9772-04CD37FBAE32}"/>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a:extLst>
                    <a:ext uri="{FF2B5EF4-FFF2-40B4-BE49-F238E27FC236}">
                      <a16:creationId xmlns:a16="http://schemas.microsoft.com/office/drawing/2014/main" id="{FB7F5605-EF1F-4EA2-9BC0-DDDC582921A3}"/>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a:extLst>
                    <a:ext uri="{FF2B5EF4-FFF2-40B4-BE49-F238E27FC236}">
                      <a16:creationId xmlns:a16="http://schemas.microsoft.com/office/drawing/2014/main" id="{F00F437D-1455-4BA3-A3C9-E604E761EDDF}"/>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a:extLst>
                  <a:ext uri="{FF2B5EF4-FFF2-40B4-BE49-F238E27FC236}">
                    <a16:creationId xmlns:a16="http://schemas.microsoft.com/office/drawing/2014/main" id="{EB27BDB8-B775-447E-AC13-19C637D9E5A3}"/>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A64B520D-C47F-444D-9720-4389F6671369}"/>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a:extLst>
                    <a:ext uri="{FF2B5EF4-FFF2-40B4-BE49-F238E27FC236}">
                      <a16:creationId xmlns:a16="http://schemas.microsoft.com/office/drawing/2014/main" id="{80922633-E973-419C-AC2C-6844318BEC76}"/>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706731B2-FC5C-462A-9A7C-F61EBA8BCA5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a:extLst>
                  <a:ext uri="{FF2B5EF4-FFF2-40B4-BE49-F238E27FC236}">
                    <a16:creationId xmlns:a16="http://schemas.microsoft.com/office/drawing/2014/main" id="{1CB14306-911C-4342-8567-8D5FA98FA6A9}"/>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75C6C656-3F3A-4C80-A69C-49D466ECA97E}"/>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a:extLst>
                    <a:ext uri="{FF2B5EF4-FFF2-40B4-BE49-F238E27FC236}">
                      <a16:creationId xmlns:a16="http://schemas.microsoft.com/office/drawing/2014/main" id="{643EFB75-DA60-46D5-9874-9ECA877198D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a:extLst>
                    <a:ext uri="{FF2B5EF4-FFF2-40B4-BE49-F238E27FC236}">
                      <a16:creationId xmlns:a16="http://schemas.microsoft.com/office/drawing/2014/main" id="{9C222ABF-807B-4FE5-AD0D-D025880D1BA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30">
                <a:extLst>
                  <a:ext uri="{FF2B5EF4-FFF2-40B4-BE49-F238E27FC236}">
                    <a16:creationId xmlns:a16="http://schemas.microsoft.com/office/drawing/2014/main" id="{05F9B1A1-A73A-4FAC-8675-0C04706566C2}"/>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a:extLst>
                  <a:ext uri="{FF2B5EF4-FFF2-40B4-BE49-F238E27FC236}">
                    <a16:creationId xmlns:a16="http://schemas.microsoft.com/office/drawing/2014/main" id="{0BBA770A-C265-4A08-989F-6DB78A059F94}"/>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a:extLst>
                  <a:ext uri="{FF2B5EF4-FFF2-40B4-BE49-F238E27FC236}">
                    <a16:creationId xmlns:a16="http://schemas.microsoft.com/office/drawing/2014/main" id="{4956448F-23F8-4788-A1BE-7A8726D83E31}"/>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62">
              <a:extLst>
                <a:ext uri="{FF2B5EF4-FFF2-40B4-BE49-F238E27FC236}">
                  <a16:creationId xmlns:a16="http://schemas.microsoft.com/office/drawing/2014/main" id="{FEDB1861-788B-4AF7-9B5B-C86FD4258B6D}"/>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3">
              <a:extLst>
                <a:ext uri="{FF2B5EF4-FFF2-40B4-BE49-F238E27FC236}">
                  <a16:creationId xmlns:a16="http://schemas.microsoft.com/office/drawing/2014/main" id="{4FC0491E-294D-4E05-BD52-48ADA92C21C6}"/>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4">
              <a:extLst>
                <a:ext uri="{FF2B5EF4-FFF2-40B4-BE49-F238E27FC236}">
                  <a16:creationId xmlns:a16="http://schemas.microsoft.com/office/drawing/2014/main" id="{85A56939-9420-4760-8D9D-B1A1DC67D44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6">
              <a:extLst>
                <a:ext uri="{FF2B5EF4-FFF2-40B4-BE49-F238E27FC236}">
                  <a16:creationId xmlns:a16="http://schemas.microsoft.com/office/drawing/2014/main" id="{7728E48F-C811-4879-B32A-6DB8923B7683}"/>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7">
              <a:extLst>
                <a:ext uri="{FF2B5EF4-FFF2-40B4-BE49-F238E27FC236}">
                  <a16:creationId xmlns:a16="http://schemas.microsoft.com/office/drawing/2014/main" id="{9B64CDC2-BB60-4CCE-963C-F8F09EED7B2B}"/>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10">
              <a:extLst>
                <a:ext uri="{FF2B5EF4-FFF2-40B4-BE49-F238E27FC236}">
                  <a16:creationId xmlns:a16="http://schemas.microsoft.com/office/drawing/2014/main" id="{5E15BC8B-3050-4FF5-A7A2-F8D38C4B8934}"/>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11">
              <a:extLst>
                <a:ext uri="{FF2B5EF4-FFF2-40B4-BE49-F238E27FC236}">
                  <a16:creationId xmlns:a16="http://schemas.microsoft.com/office/drawing/2014/main" id="{C97B71E9-3F9C-4C96-A04D-16425F89C53E}"/>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a:extLst>
                <a:ext uri="{FF2B5EF4-FFF2-40B4-BE49-F238E27FC236}">
                  <a16:creationId xmlns:a16="http://schemas.microsoft.com/office/drawing/2014/main" id="{BC6AF6A5-4196-4CFE-8DB1-8C8886B3903B}"/>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a:extLst>
                <a:ext uri="{FF2B5EF4-FFF2-40B4-BE49-F238E27FC236}">
                  <a16:creationId xmlns:a16="http://schemas.microsoft.com/office/drawing/2014/main" id="{66BFE456-9644-4B93-98F9-3057122B3AD6}"/>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a:extLst>
                <a:ext uri="{FF2B5EF4-FFF2-40B4-BE49-F238E27FC236}">
                  <a16:creationId xmlns:a16="http://schemas.microsoft.com/office/drawing/2014/main" id="{40F5D501-98D4-4935-92F1-5A64CF485632}"/>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75">
              <a:extLst>
                <a:ext uri="{FF2B5EF4-FFF2-40B4-BE49-F238E27FC236}">
                  <a16:creationId xmlns:a16="http://schemas.microsoft.com/office/drawing/2014/main" id="{F84BF711-2FB0-4ACA-A954-2F6F22314D55}"/>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16">
              <a:extLst>
                <a:ext uri="{FF2B5EF4-FFF2-40B4-BE49-F238E27FC236}">
                  <a16:creationId xmlns:a16="http://schemas.microsoft.com/office/drawing/2014/main" id="{CBB9830D-126C-4415-A08D-59E81DD0B570}"/>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a:extLst>
                <a:ext uri="{FF2B5EF4-FFF2-40B4-BE49-F238E27FC236}">
                  <a16:creationId xmlns:a16="http://schemas.microsoft.com/office/drawing/2014/main" id="{8A4DD98D-269C-475E-A2B6-B535F5C46870}"/>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a:extLst>
                <a:ext uri="{FF2B5EF4-FFF2-40B4-BE49-F238E27FC236}">
                  <a16:creationId xmlns:a16="http://schemas.microsoft.com/office/drawing/2014/main" id="{76E666B2-CDAF-488F-B5F7-329B6BE8893B}"/>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a:extLst>
                <a:ext uri="{FF2B5EF4-FFF2-40B4-BE49-F238E27FC236}">
                  <a16:creationId xmlns:a16="http://schemas.microsoft.com/office/drawing/2014/main" id="{153BB340-7D0E-47EF-BD60-2B75C408E7B1}"/>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a:extLst>
                <a:ext uri="{FF2B5EF4-FFF2-40B4-BE49-F238E27FC236}">
                  <a16:creationId xmlns:a16="http://schemas.microsoft.com/office/drawing/2014/main" id="{79AAD93F-2AE1-46CE-ADF0-542CB9029AB2}"/>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a:extLst>
                <a:ext uri="{FF2B5EF4-FFF2-40B4-BE49-F238E27FC236}">
                  <a16:creationId xmlns:a16="http://schemas.microsoft.com/office/drawing/2014/main" id="{C6FE41A4-96F3-4181-B09D-292DDD799A90}"/>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a:extLst>
                <a:ext uri="{FF2B5EF4-FFF2-40B4-BE49-F238E27FC236}">
                  <a16:creationId xmlns:a16="http://schemas.microsoft.com/office/drawing/2014/main" id="{79D8BE7B-BEF3-4BBB-A967-CFCF08AC5E32}"/>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a:extLst>
                <a:ext uri="{FF2B5EF4-FFF2-40B4-BE49-F238E27FC236}">
                  <a16:creationId xmlns:a16="http://schemas.microsoft.com/office/drawing/2014/main" id="{DDF383CE-C97E-4CAC-A908-681EDB0468B3}"/>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a:extLst>
                <a:ext uri="{FF2B5EF4-FFF2-40B4-BE49-F238E27FC236}">
                  <a16:creationId xmlns:a16="http://schemas.microsoft.com/office/drawing/2014/main" id="{3688F421-46A3-40AF-A97F-529B1D3A2F84}"/>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85">
              <a:extLst>
                <a:ext uri="{FF2B5EF4-FFF2-40B4-BE49-F238E27FC236}">
                  <a16:creationId xmlns:a16="http://schemas.microsoft.com/office/drawing/2014/main" id="{E3326E6B-526E-4C49-B8B5-C9A175DECD2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6">
              <a:extLst>
                <a:ext uri="{FF2B5EF4-FFF2-40B4-BE49-F238E27FC236}">
                  <a16:creationId xmlns:a16="http://schemas.microsoft.com/office/drawing/2014/main" id="{2C4474DE-EB6E-40EF-9127-91463C5E1B65}"/>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2">
            <a:extLst>
              <a:ext uri="{FF2B5EF4-FFF2-40B4-BE49-F238E27FC236}">
                <a16:creationId xmlns:a16="http://schemas.microsoft.com/office/drawing/2014/main" id="{FC98F8A0-F87F-47B3-B4FE-1FDDB8318664}"/>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a:extLst>
              <a:ext uri="{FF2B5EF4-FFF2-40B4-BE49-F238E27FC236}">
                <a16:creationId xmlns:a16="http://schemas.microsoft.com/office/drawing/2014/main" id="{5E43F99B-7686-424F-8E83-FA79DA64E70D}"/>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a:extLst>
              <a:ext uri="{FF2B5EF4-FFF2-40B4-BE49-F238E27FC236}">
                <a16:creationId xmlns:a16="http://schemas.microsoft.com/office/drawing/2014/main" id="{AF4369FF-53FE-4D10-8B87-35C530626B8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a:extLst>
              <a:ext uri="{FF2B5EF4-FFF2-40B4-BE49-F238E27FC236}">
                <a16:creationId xmlns:a16="http://schemas.microsoft.com/office/drawing/2014/main" id="{A283AFD2-99DA-4847-A1DB-8AEF66F101C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sl-SI"/>
              <a:t>Uredite slog naslova matrice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7" name="Date Placeholder 3">
            <a:extLst>
              <a:ext uri="{FF2B5EF4-FFF2-40B4-BE49-F238E27FC236}">
                <a16:creationId xmlns:a16="http://schemas.microsoft.com/office/drawing/2014/main" id="{4546FA02-B0AC-4E39-9881-FF77B6524DFB}"/>
              </a:ext>
            </a:extLst>
          </p:cNvPr>
          <p:cNvSpPr>
            <a:spLocks noGrp="1"/>
          </p:cNvSpPr>
          <p:nvPr>
            <p:ph type="dt" sz="half" idx="10"/>
          </p:nvPr>
        </p:nvSpPr>
        <p:spPr>
          <a:xfrm>
            <a:off x="4738688" y="1516063"/>
            <a:ext cx="2133600" cy="752475"/>
          </a:xfrm>
        </p:spPr>
        <p:txBody>
          <a:bodyPr anchor="b"/>
          <a:lstStyle>
            <a:lvl1pPr algn="l">
              <a:defRPr sz="2400" smtClean="0"/>
            </a:lvl1pPr>
          </a:lstStyle>
          <a:p>
            <a:pPr>
              <a:defRPr/>
            </a:pPr>
            <a:fld id="{D44C095C-7FB7-4723-A711-5CEAD3D69161}" type="datetimeFigureOut">
              <a:rPr lang="sl-SI"/>
              <a:pPr>
                <a:defRPr/>
              </a:pPr>
              <a:t>31. 05. 2019</a:t>
            </a:fld>
            <a:endParaRPr lang="sl-SI"/>
          </a:p>
        </p:txBody>
      </p:sp>
      <p:sp>
        <p:nvSpPr>
          <p:cNvPr id="48" name="Footer Placeholder 4">
            <a:extLst>
              <a:ext uri="{FF2B5EF4-FFF2-40B4-BE49-F238E27FC236}">
                <a16:creationId xmlns:a16="http://schemas.microsoft.com/office/drawing/2014/main" id="{22CFF89A-4F67-450F-B58D-51CD80D1BA37}"/>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sl-SI"/>
          </a:p>
        </p:txBody>
      </p:sp>
      <p:sp>
        <p:nvSpPr>
          <p:cNvPr id="49" name="Slide Number Placeholder 5">
            <a:extLst>
              <a:ext uri="{FF2B5EF4-FFF2-40B4-BE49-F238E27FC236}">
                <a16:creationId xmlns:a16="http://schemas.microsoft.com/office/drawing/2014/main" id="{C2610FE0-36B4-4529-B0FD-22C73E0B533B}"/>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fld id="{4878A3D5-D734-4C64-AD15-5E02E5B0AA9D}" type="slidenum">
              <a:rPr lang="sl-SI" altLang="sl-SI"/>
              <a:pPr/>
              <a:t>‹#›</a:t>
            </a:fld>
            <a:endParaRPr lang="sl-SI" altLang="sl-SI"/>
          </a:p>
        </p:txBody>
      </p:sp>
    </p:spTree>
    <p:extLst>
      <p:ext uri="{BB962C8B-B14F-4D97-AF65-F5344CB8AC3E}">
        <p14:creationId xmlns:p14="http://schemas.microsoft.com/office/powerpoint/2010/main" val="373011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03D018F3-E727-42D8-A1BC-52AE716274CC}"/>
              </a:ext>
            </a:extLst>
          </p:cNvPr>
          <p:cNvSpPr>
            <a:spLocks noGrp="1"/>
          </p:cNvSpPr>
          <p:nvPr>
            <p:ph type="dt" sz="half" idx="10"/>
          </p:nvPr>
        </p:nvSpPr>
        <p:spPr/>
        <p:txBody>
          <a:bodyPr/>
          <a:lstStyle>
            <a:lvl1pPr>
              <a:defRPr/>
            </a:lvl1pPr>
          </a:lstStyle>
          <a:p>
            <a:pPr>
              <a:defRPr/>
            </a:pPr>
            <a:fld id="{B2641FB9-6D2E-4BB4-9099-BCA575AEA937}" type="datetimeFigureOut">
              <a:rPr lang="sl-SI"/>
              <a:pPr>
                <a:defRPr/>
              </a:pPr>
              <a:t>31. 05. 2019</a:t>
            </a:fld>
            <a:endParaRPr lang="sl-SI"/>
          </a:p>
        </p:txBody>
      </p:sp>
      <p:sp>
        <p:nvSpPr>
          <p:cNvPr id="5" name="Footer Placeholder 4">
            <a:extLst>
              <a:ext uri="{FF2B5EF4-FFF2-40B4-BE49-F238E27FC236}">
                <a16:creationId xmlns:a16="http://schemas.microsoft.com/office/drawing/2014/main" id="{83B92EB6-9FF5-4951-A40D-F0EF31E736B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F80F3FD-C21F-44D9-B089-20C4BE687DA4}"/>
              </a:ext>
            </a:extLst>
          </p:cNvPr>
          <p:cNvSpPr>
            <a:spLocks noGrp="1"/>
          </p:cNvSpPr>
          <p:nvPr>
            <p:ph type="sldNum" sz="quarter" idx="12"/>
          </p:nvPr>
        </p:nvSpPr>
        <p:spPr/>
        <p:txBody>
          <a:bodyPr/>
          <a:lstStyle>
            <a:lvl1pPr>
              <a:defRPr/>
            </a:lvl1pPr>
          </a:lstStyle>
          <a:p>
            <a:fld id="{CEF82416-8920-4E63-8C0E-F7498B87A15A}" type="slidenum">
              <a:rPr lang="sl-SI" altLang="sl-SI"/>
              <a:pPr/>
              <a:t>‹#›</a:t>
            </a:fld>
            <a:endParaRPr lang="sl-SI" altLang="sl-SI"/>
          </a:p>
        </p:txBody>
      </p:sp>
    </p:spTree>
    <p:extLst>
      <p:ext uri="{BB962C8B-B14F-4D97-AF65-F5344CB8AC3E}">
        <p14:creationId xmlns:p14="http://schemas.microsoft.com/office/powerpoint/2010/main" val="62675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sl-SI"/>
              <a:t>Uredite slog naslova matrice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C54E9269-9DC0-4537-B084-C942A6539428}"/>
              </a:ext>
            </a:extLst>
          </p:cNvPr>
          <p:cNvSpPr>
            <a:spLocks noGrp="1"/>
          </p:cNvSpPr>
          <p:nvPr>
            <p:ph type="dt" sz="half" idx="10"/>
          </p:nvPr>
        </p:nvSpPr>
        <p:spPr/>
        <p:txBody>
          <a:bodyPr/>
          <a:lstStyle>
            <a:lvl1pPr>
              <a:defRPr/>
            </a:lvl1pPr>
          </a:lstStyle>
          <a:p>
            <a:pPr>
              <a:defRPr/>
            </a:pPr>
            <a:fld id="{6BD3C668-0178-4971-9445-BC38F0A99BDA}" type="datetimeFigureOut">
              <a:rPr lang="sl-SI"/>
              <a:pPr>
                <a:defRPr/>
              </a:pPr>
              <a:t>31. 05. 2019</a:t>
            </a:fld>
            <a:endParaRPr lang="sl-SI"/>
          </a:p>
        </p:txBody>
      </p:sp>
      <p:sp>
        <p:nvSpPr>
          <p:cNvPr id="5" name="Footer Placeholder 4">
            <a:extLst>
              <a:ext uri="{FF2B5EF4-FFF2-40B4-BE49-F238E27FC236}">
                <a16:creationId xmlns:a16="http://schemas.microsoft.com/office/drawing/2014/main" id="{06E30990-7C61-4CEF-B028-4F866925851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3C095019-E697-4FAE-B465-F2D2F58E30E9}"/>
              </a:ext>
            </a:extLst>
          </p:cNvPr>
          <p:cNvSpPr>
            <a:spLocks noGrp="1"/>
          </p:cNvSpPr>
          <p:nvPr>
            <p:ph type="sldNum" sz="quarter" idx="12"/>
          </p:nvPr>
        </p:nvSpPr>
        <p:spPr/>
        <p:txBody>
          <a:bodyPr/>
          <a:lstStyle>
            <a:lvl1pPr>
              <a:defRPr/>
            </a:lvl1pPr>
          </a:lstStyle>
          <a:p>
            <a:fld id="{33F7F933-86BE-48A3-A032-D2DB25A4F5ED}" type="slidenum">
              <a:rPr lang="sl-SI" altLang="sl-SI"/>
              <a:pPr/>
              <a:t>‹#›</a:t>
            </a:fld>
            <a:endParaRPr lang="sl-SI" altLang="sl-SI"/>
          </a:p>
        </p:txBody>
      </p:sp>
    </p:spTree>
    <p:extLst>
      <p:ext uri="{BB962C8B-B14F-4D97-AF65-F5344CB8AC3E}">
        <p14:creationId xmlns:p14="http://schemas.microsoft.com/office/powerpoint/2010/main" val="18144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7CE219C4-AFD3-4646-BF19-902ABDE213A9}"/>
              </a:ext>
            </a:extLst>
          </p:cNvPr>
          <p:cNvSpPr>
            <a:spLocks noGrp="1"/>
          </p:cNvSpPr>
          <p:nvPr>
            <p:ph type="dt" sz="half" idx="10"/>
          </p:nvPr>
        </p:nvSpPr>
        <p:spPr/>
        <p:txBody>
          <a:bodyPr/>
          <a:lstStyle>
            <a:lvl1pPr>
              <a:defRPr/>
            </a:lvl1pPr>
          </a:lstStyle>
          <a:p>
            <a:pPr>
              <a:defRPr/>
            </a:pPr>
            <a:fld id="{714D9104-5BA2-4474-87D9-FDA39B6F737D}" type="datetimeFigureOut">
              <a:rPr lang="sl-SI"/>
              <a:pPr>
                <a:defRPr/>
              </a:pPr>
              <a:t>31. 05. 2019</a:t>
            </a:fld>
            <a:endParaRPr lang="sl-SI"/>
          </a:p>
        </p:txBody>
      </p:sp>
      <p:sp>
        <p:nvSpPr>
          <p:cNvPr id="5" name="Footer Placeholder 4">
            <a:extLst>
              <a:ext uri="{FF2B5EF4-FFF2-40B4-BE49-F238E27FC236}">
                <a16:creationId xmlns:a16="http://schemas.microsoft.com/office/drawing/2014/main" id="{C59B046C-3C50-45DD-BE3F-CCB7E7ACFEE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775BEC63-27AB-4BB3-9421-7A241C8B2B1E}"/>
              </a:ext>
            </a:extLst>
          </p:cNvPr>
          <p:cNvSpPr>
            <a:spLocks noGrp="1"/>
          </p:cNvSpPr>
          <p:nvPr>
            <p:ph type="sldNum" sz="quarter" idx="12"/>
          </p:nvPr>
        </p:nvSpPr>
        <p:spPr/>
        <p:txBody>
          <a:bodyPr/>
          <a:lstStyle>
            <a:lvl1pPr>
              <a:defRPr/>
            </a:lvl1pPr>
          </a:lstStyle>
          <a:p>
            <a:fld id="{94D14D9B-6D2A-45F9-852E-10BF4C9D13BD}" type="slidenum">
              <a:rPr lang="sl-SI" altLang="sl-SI"/>
              <a:pPr/>
              <a:t>‹#›</a:t>
            </a:fld>
            <a:endParaRPr lang="sl-SI" altLang="sl-SI"/>
          </a:p>
        </p:txBody>
      </p:sp>
    </p:spTree>
    <p:extLst>
      <p:ext uri="{BB962C8B-B14F-4D97-AF65-F5344CB8AC3E}">
        <p14:creationId xmlns:p14="http://schemas.microsoft.com/office/powerpoint/2010/main" val="168072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sl-SI"/>
              <a:t>Uredite slog naslova matrice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8C8BFAAC-CAA7-40D2-BD35-A1BD67AEC634}"/>
              </a:ext>
            </a:extLst>
          </p:cNvPr>
          <p:cNvSpPr>
            <a:spLocks noGrp="1"/>
          </p:cNvSpPr>
          <p:nvPr>
            <p:ph type="dt" sz="half" idx="10"/>
          </p:nvPr>
        </p:nvSpPr>
        <p:spPr/>
        <p:txBody>
          <a:bodyPr/>
          <a:lstStyle>
            <a:lvl1pPr>
              <a:defRPr/>
            </a:lvl1pPr>
          </a:lstStyle>
          <a:p>
            <a:pPr>
              <a:defRPr/>
            </a:pPr>
            <a:fld id="{7130BA2A-5860-4FF6-8B37-A4268CF5AAD0}" type="datetimeFigureOut">
              <a:rPr lang="sl-SI"/>
              <a:pPr>
                <a:defRPr/>
              </a:pPr>
              <a:t>31. 05. 2019</a:t>
            </a:fld>
            <a:endParaRPr lang="sl-SI"/>
          </a:p>
        </p:txBody>
      </p:sp>
      <p:sp>
        <p:nvSpPr>
          <p:cNvPr id="5" name="Footer Placeholder 4">
            <a:extLst>
              <a:ext uri="{FF2B5EF4-FFF2-40B4-BE49-F238E27FC236}">
                <a16:creationId xmlns:a16="http://schemas.microsoft.com/office/drawing/2014/main" id="{9D966C8C-D058-43B1-9688-3186C27DA1B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1B6C8AB6-50FB-43BD-806F-FC6CA811DE85}"/>
              </a:ext>
            </a:extLst>
          </p:cNvPr>
          <p:cNvSpPr>
            <a:spLocks noGrp="1"/>
          </p:cNvSpPr>
          <p:nvPr>
            <p:ph type="sldNum" sz="quarter" idx="12"/>
          </p:nvPr>
        </p:nvSpPr>
        <p:spPr/>
        <p:txBody>
          <a:bodyPr/>
          <a:lstStyle>
            <a:lvl1pPr>
              <a:defRPr/>
            </a:lvl1pPr>
          </a:lstStyle>
          <a:p>
            <a:fld id="{9F52198E-A061-48EA-872B-A3C47736A329}" type="slidenum">
              <a:rPr lang="sl-SI" altLang="sl-SI"/>
              <a:pPr/>
              <a:t>‹#›</a:t>
            </a:fld>
            <a:endParaRPr lang="sl-SI" altLang="sl-SI"/>
          </a:p>
        </p:txBody>
      </p:sp>
    </p:spTree>
    <p:extLst>
      <p:ext uri="{BB962C8B-B14F-4D97-AF65-F5344CB8AC3E}">
        <p14:creationId xmlns:p14="http://schemas.microsoft.com/office/powerpoint/2010/main" val="283047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3">
            <a:extLst>
              <a:ext uri="{FF2B5EF4-FFF2-40B4-BE49-F238E27FC236}">
                <a16:creationId xmlns:a16="http://schemas.microsoft.com/office/drawing/2014/main" id="{C0A7BB23-2D9A-4B0D-B3D6-143A4AC1BC87}"/>
              </a:ext>
            </a:extLst>
          </p:cNvPr>
          <p:cNvSpPr>
            <a:spLocks noGrp="1"/>
          </p:cNvSpPr>
          <p:nvPr>
            <p:ph type="dt" sz="half" idx="15"/>
          </p:nvPr>
        </p:nvSpPr>
        <p:spPr/>
        <p:txBody>
          <a:bodyPr/>
          <a:lstStyle>
            <a:lvl1pPr>
              <a:defRPr/>
            </a:lvl1pPr>
          </a:lstStyle>
          <a:p>
            <a:pPr>
              <a:defRPr/>
            </a:pPr>
            <a:fld id="{B64D1E98-A079-48AF-BFFD-7BCE6E0DFD1A}" type="datetimeFigureOut">
              <a:rPr lang="sl-SI"/>
              <a:pPr>
                <a:defRPr/>
              </a:pPr>
              <a:t>31. 05. 2019</a:t>
            </a:fld>
            <a:endParaRPr lang="sl-SI"/>
          </a:p>
        </p:txBody>
      </p:sp>
      <p:sp>
        <p:nvSpPr>
          <p:cNvPr id="6" name="Footer Placeholder 4">
            <a:extLst>
              <a:ext uri="{FF2B5EF4-FFF2-40B4-BE49-F238E27FC236}">
                <a16:creationId xmlns:a16="http://schemas.microsoft.com/office/drawing/2014/main" id="{3E6A4DFD-9FE0-45E1-85F5-61A61714CA6D}"/>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0FC73079-3760-4794-A7E2-B41F0C4D6B23}"/>
              </a:ext>
            </a:extLst>
          </p:cNvPr>
          <p:cNvSpPr>
            <a:spLocks noGrp="1"/>
          </p:cNvSpPr>
          <p:nvPr>
            <p:ph type="sldNum" sz="quarter" idx="17"/>
          </p:nvPr>
        </p:nvSpPr>
        <p:spPr/>
        <p:txBody>
          <a:bodyPr/>
          <a:lstStyle>
            <a:lvl1pPr>
              <a:defRPr/>
            </a:lvl1pPr>
          </a:lstStyle>
          <a:p>
            <a:fld id="{54DDFDE2-BD7A-4060-82F2-F4B38CE4889C}" type="slidenum">
              <a:rPr lang="sl-SI" altLang="sl-SI"/>
              <a:pPr/>
              <a:t>‹#›</a:t>
            </a:fld>
            <a:endParaRPr lang="sl-SI" altLang="sl-SI"/>
          </a:p>
        </p:txBody>
      </p:sp>
    </p:spTree>
    <p:extLst>
      <p:ext uri="{BB962C8B-B14F-4D97-AF65-F5344CB8AC3E}">
        <p14:creationId xmlns:p14="http://schemas.microsoft.com/office/powerpoint/2010/main" val="2775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F68B837D-E063-4006-97C9-F54527D61A11}"/>
              </a:ext>
            </a:extLst>
          </p:cNvPr>
          <p:cNvSpPr>
            <a:spLocks noGrp="1"/>
          </p:cNvSpPr>
          <p:nvPr>
            <p:ph type="dt" sz="half" idx="10"/>
          </p:nvPr>
        </p:nvSpPr>
        <p:spPr/>
        <p:txBody>
          <a:bodyPr/>
          <a:lstStyle>
            <a:lvl1pPr>
              <a:defRPr/>
            </a:lvl1pPr>
          </a:lstStyle>
          <a:p>
            <a:pPr>
              <a:defRPr/>
            </a:pPr>
            <a:fld id="{4C6B034C-A54D-4EA4-9645-4198441392B2}" type="datetimeFigureOut">
              <a:rPr lang="sl-SI"/>
              <a:pPr>
                <a:defRPr/>
              </a:pPr>
              <a:t>31. 05. 2019</a:t>
            </a:fld>
            <a:endParaRPr lang="sl-SI"/>
          </a:p>
        </p:txBody>
      </p:sp>
      <p:sp>
        <p:nvSpPr>
          <p:cNvPr id="8" name="Footer Placeholder 4">
            <a:extLst>
              <a:ext uri="{FF2B5EF4-FFF2-40B4-BE49-F238E27FC236}">
                <a16:creationId xmlns:a16="http://schemas.microsoft.com/office/drawing/2014/main" id="{C9BB79C5-450A-4F01-A201-BC91D5153F48}"/>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0E8C50B4-2985-494C-9D5F-5D3811DE4E35}"/>
              </a:ext>
            </a:extLst>
          </p:cNvPr>
          <p:cNvSpPr>
            <a:spLocks noGrp="1"/>
          </p:cNvSpPr>
          <p:nvPr>
            <p:ph type="sldNum" sz="quarter" idx="12"/>
          </p:nvPr>
        </p:nvSpPr>
        <p:spPr/>
        <p:txBody>
          <a:bodyPr/>
          <a:lstStyle>
            <a:lvl1pPr>
              <a:defRPr/>
            </a:lvl1pPr>
          </a:lstStyle>
          <a:p>
            <a:fld id="{1CD82C29-065F-4688-BA1A-F4A588DDB857}" type="slidenum">
              <a:rPr lang="sl-SI" altLang="sl-SI"/>
              <a:pPr/>
              <a:t>‹#›</a:t>
            </a:fld>
            <a:endParaRPr lang="sl-SI" altLang="sl-SI"/>
          </a:p>
        </p:txBody>
      </p:sp>
    </p:spTree>
    <p:extLst>
      <p:ext uri="{BB962C8B-B14F-4D97-AF65-F5344CB8AC3E}">
        <p14:creationId xmlns:p14="http://schemas.microsoft.com/office/powerpoint/2010/main" val="408568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3">
            <a:extLst>
              <a:ext uri="{FF2B5EF4-FFF2-40B4-BE49-F238E27FC236}">
                <a16:creationId xmlns:a16="http://schemas.microsoft.com/office/drawing/2014/main" id="{F3E280B7-8ADC-4C54-971E-34F026B65B47}"/>
              </a:ext>
            </a:extLst>
          </p:cNvPr>
          <p:cNvSpPr>
            <a:spLocks noGrp="1"/>
          </p:cNvSpPr>
          <p:nvPr>
            <p:ph type="dt" sz="half" idx="10"/>
          </p:nvPr>
        </p:nvSpPr>
        <p:spPr/>
        <p:txBody>
          <a:bodyPr/>
          <a:lstStyle>
            <a:lvl1pPr>
              <a:defRPr/>
            </a:lvl1pPr>
          </a:lstStyle>
          <a:p>
            <a:pPr>
              <a:defRPr/>
            </a:pPr>
            <a:fld id="{E7F28872-CBDE-49DD-B21A-050BB6406D3C}" type="datetimeFigureOut">
              <a:rPr lang="sl-SI"/>
              <a:pPr>
                <a:defRPr/>
              </a:pPr>
              <a:t>31. 05. 2019</a:t>
            </a:fld>
            <a:endParaRPr lang="sl-SI"/>
          </a:p>
        </p:txBody>
      </p:sp>
      <p:sp>
        <p:nvSpPr>
          <p:cNvPr id="4" name="Footer Placeholder 4">
            <a:extLst>
              <a:ext uri="{FF2B5EF4-FFF2-40B4-BE49-F238E27FC236}">
                <a16:creationId xmlns:a16="http://schemas.microsoft.com/office/drawing/2014/main" id="{7329A092-40D0-4FBC-A4FC-27807C72A869}"/>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89BFBF34-93DC-4020-BF77-B78729990AF7}"/>
              </a:ext>
            </a:extLst>
          </p:cNvPr>
          <p:cNvSpPr>
            <a:spLocks noGrp="1"/>
          </p:cNvSpPr>
          <p:nvPr>
            <p:ph type="sldNum" sz="quarter" idx="12"/>
          </p:nvPr>
        </p:nvSpPr>
        <p:spPr/>
        <p:txBody>
          <a:bodyPr/>
          <a:lstStyle>
            <a:lvl1pPr>
              <a:defRPr/>
            </a:lvl1pPr>
          </a:lstStyle>
          <a:p>
            <a:fld id="{DEE08FA6-1DD5-4BD1-917D-16B960238DCA}" type="slidenum">
              <a:rPr lang="sl-SI" altLang="sl-SI"/>
              <a:pPr/>
              <a:t>‹#›</a:t>
            </a:fld>
            <a:endParaRPr lang="sl-SI" altLang="sl-SI"/>
          </a:p>
        </p:txBody>
      </p:sp>
    </p:spTree>
    <p:extLst>
      <p:ext uri="{BB962C8B-B14F-4D97-AF65-F5344CB8AC3E}">
        <p14:creationId xmlns:p14="http://schemas.microsoft.com/office/powerpoint/2010/main" val="376058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B7A88E-CEE9-437F-9CA5-7FA788C1733A}"/>
              </a:ext>
            </a:extLst>
          </p:cNvPr>
          <p:cNvSpPr>
            <a:spLocks noGrp="1"/>
          </p:cNvSpPr>
          <p:nvPr>
            <p:ph type="dt" sz="half" idx="10"/>
          </p:nvPr>
        </p:nvSpPr>
        <p:spPr/>
        <p:txBody>
          <a:bodyPr/>
          <a:lstStyle>
            <a:lvl1pPr>
              <a:defRPr/>
            </a:lvl1pPr>
          </a:lstStyle>
          <a:p>
            <a:pPr>
              <a:defRPr/>
            </a:pPr>
            <a:fld id="{42E08BC6-60ED-499E-B536-6C1EA4A787D2}" type="datetimeFigureOut">
              <a:rPr lang="sl-SI"/>
              <a:pPr>
                <a:defRPr/>
              </a:pPr>
              <a:t>31. 05. 2019</a:t>
            </a:fld>
            <a:endParaRPr lang="sl-SI"/>
          </a:p>
        </p:txBody>
      </p:sp>
      <p:sp>
        <p:nvSpPr>
          <p:cNvPr id="3" name="Footer Placeholder 4">
            <a:extLst>
              <a:ext uri="{FF2B5EF4-FFF2-40B4-BE49-F238E27FC236}">
                <a16:creationId xmlns:a16="http://schemas.microsoft.com/office/drawing/2014/main" id="{CC9B97FE-F8C8-4D4D-8CC8-4706D4DD2C26}"/>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40197A82-3B14-4C7E-A2AD-EC9656C56FA7}"/>
              </a:ext>
            </a:extLst>
          </p:cNvPr>
          <p:cNvSpPr>
            <a:spLocks noGrp="1"/>
          </p:cNvSpPr>
          <p:nvPr>
            <p:ph type="sldNum" sz="quarter" idx="12"/>
          </p:nvPr>
        </p:nvSpPr>
        <p:spPr/>
        <p:txBody>
          <a:bodyPr/>
          <a:lstStyle>
            <a:lvl1pPr>
              <a:defRPr/>
            </a:lvl1pPr>
          </a:lstStyle>
          <a:p>
            <a:fld id="{8871A13A-9703-439E-A086-BFA173E88C41}" type="slidenum">
              <a:rPr lang="sl-SI" altLang="sl-SI"/>
              <a:pPr/>
              <a:t>‹#›</a:t>
            </a:fld>
            <a:endParaRPr lang="sl-SI" altLang="sl-SI"/>
          </a:p>
        </p:txBody>
      </p:sp>
    </p:spTree>
    <p:extLst>
      <p:ext uri="{BB962C8B-B14F-4D97-AF65-F5344CB8AC3E}">
        <p14:creationId xmlns:p14="http://schemas.microsoft.com/office/powerpoint/2010/main" val="364906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61360FDD-AC9D-4DEC-81C4-CA757D351793}"/>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1DC22D42-1994-4CD1-8D8B-240D2A1EA0C7}"/>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768678F5-1786-4A4E-8ED3-007CA96EFB61}"/>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657056FB-E16B-4009-8F79-C0FD5C811B65}"/>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a:extLst>
                    <a:ext uri="{FF2B5EF4-FFF2-40B4-BE49-F238E27FC236}">
                      <a16:creationId xmlns:a16="http://schemas.microsoft.com/office/drawing/2014/main" id="{BFFE65FC-B0E1-4E58-935C-37E6AF4A3ECC}"/>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a:extLst>
                    <a:ext uri="{FF2B5EF4-FFF2-40B4-BE49-F238E27FC236}">
                      <a16:creationId xmlns:a16="http://schemas.microsoft.com/office/drawing/2014/main" id="{A9AC6C49-DE6A-449F-9533-EB365976A93A}"/>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a:extLst>
                  <a:ext uri="{FF2B5EF4-FFF2-40B4-BE49-F238E27FC236}">
                    <a16:creationId xmlns:a16="http://schemas.microsoft.com/office/drawing/2014/main" id="{6A9AE213-2E4B-4A46-81D6-D7EBEC12C2AE}"/>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04B3F843-828E-41F4-BB6A-8860668D5C25}"/>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3E3CE0DA-0A2D-4F17-95C5-6B23034B0660}"/>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C98C9548-F529-410B-B50E-93F4B3CAC452}"/>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a:extLst>
                  <a:ext uri="{FF2B5EF4-FFF2-40B4-BE49-F238E27FC236}">
                    <a16:creationId xmlns:a16="http://schemas.microsoft.com/office/drawing/2014/main" id="{D6D544C1-7A96-4B66-AF4F-E63EF874C4A9}"/>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A27E4923-780D-464C-A881-9B46F690C025}"/>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a:extLst>
                    <a:ext uri="{FF2B5EF4-FFF2-40B4-BE49-F238E27FC236}">
                      <a16:creationId xmlns:a16="http://schemas.microsoft.com/office/drawing/2014/main" id="{16DAE216-FD6D-46A0-82E0-E4A8774E4DA2}"/>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a:extLst>
                    <a:ext uri="{FF2B5EF4-FFF2-40B4-BE49-F238E27FC236}">
                      <a16:creationId xmlns:a16="http://schemas.microsoft.com/office/drawing/2014/main" id="{3F2D63E2-F4A7-4661-9575-651CFC5F5895}"/>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a:extLst>
                  <a:ext uri="{FF2B5EF4-FFF2-40B4-BE49-F238E27FC236}">
                    <a16:creationId xmlns:a16="http://schemas.microsoft.com/office/drawing/2014/main" id="{58AA0D95-D2D8-4004-8BFB-D21FA56512F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a:extLst>
                  <a:ext uri="{FF2B5EF4-FFF2-40B4-BE49-F238E27FC236}">
                    <a16:creationId xmlns:a16="http://schemas.microsoft.com/office/drawing/2014/main" id="{7FEC90C4-6703-4819-945D-6797F35DC128}"/>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a:extLst>
                  <a:ext uri="{FF2B5EF4-FFF2-40B4-BE49-F238E27FC236}">
                    <a16:creationId xmlns:a16="http://schemas.microsoft.com/office/drawing/2014/main" id="{82A06172-7B1D-466A-800A-5BF69493FE32}"/>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2">
              <a:extLst>
                <a:ext uri="{FF2B5EF4-FFF2-40B4-BE49-F238E27FC236}">
                  <a16:creationId xmlns:a16="http://schemas.microsoft.com/office/drawing/2014/main" id="{06D26A48-E290-4AF3-BC67-DD9D09C0A3C0}"/>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3">
              <a:extLst>
                <a:ext uri="{FF2B5EF4-FFF2-40B4-BE49-F238E27FC236}">
                  <a16:creationId xmlns:a16="http://schemas.microsoft.com/office/drawing/2014/main" id="{F700E7DF-0BA7-433D-A6BB-5480D47C5D74}"/>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4">
              <a:extLst>
                <a:ext uri="{FF2B5EF4-FFF2-40B4-BE49-F238E27FC236}">
                  <a16:creationId xmlns:a16="http://schemas.microsoft.com/office/drawing/2014/main" id="{3FC4642E-2E63-4AD0-B789-0157D0CE14C0}"/>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6">
              <a:extLst>
                <a:ext uri="{FF2B5EF4-FFF2-40B4-BE49-F238E27FC236}">
                  <a16:creationId xmlns:a16="http://schemas.microsoft.com/office/drawing/2014/main" id="{6152E67E-E8CC-445B-A0DC-EADC399C365B}"/>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67">
              <a:extLst>
                <a:ext uri="{FF2B5EF4-FFF2-40B4-BE49-F238E27FC236}">
                  <a16:creationId xmlns:a16="http://schemas.microsoft.com/office/drawing/2014/main" id="{C79203ED-D3B8-49EF-AA0F-EC65DF033177}"/>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a:extLst>
                <a:ext uri="{FF2B5EF4-FFF2-40B4-BE49-F238E27FC236}">
                  <a16:creationId xmlns:a16="http://schemas.microsoft.com/office/drawing/2014/main" id="{239C1F7E-4459-4D26-8D7B-F887D0CAED2A}"/>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a:extLst>
                <a:ext uri="{FF2B5EF4-FFF2-40B4-BE49-F238E27FC236}">
                  <a16:creationId xmlns:a16="http://schemas.microsoft.com/office/drawing/2014/main" id="{7E5FE84B-362F-4BD3-98BB-FC48ABC134E4}"/>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a:extLst>
                <a:ext uri="{FF2B5EF4-FFF2-40B4-BE49-F238E27FC236}">
                  <a16:creationId xmlns:a16="http://schemas.microsoft.com/office/drawing/2014/main" id="{EF55276A-33A0-401E-B675-F552CE9CB1C6}"/>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a:extLst>
                <a:ext uri="{FF2B5EF4-FFF2-40B4-BE49-F238E27FC236}">
                  <a16:creationId xmlns:a16="http://schemas.microsoft.com/office/drawing/2014/main" id="{754B6425-80CC-480D-B338-ECB6761F0C0E}"/>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a:extLst>
                <a:ext uri="{FF2B5EF4-FFF2-40B4-BE49-F238E27FC236}">
                  <a16:creationId xmlns:a16="http://schemas.microsoft.com/office/drawing/2014/main" id="{4675F6E3-3761-4FD7-8121-8F74A39618F2}"/>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75">
              <a:extLst>
                <a:ext uri="{FF2B5EF4-FFF2-40B4-BE49-F238E27FC236}">
                  <a16:creationId xmlns:a16="http://schemas.microsoft.com/office/drawing/2014/main" id="{FB253114-67AC-43AB-9094-967BE77D1E74}"/>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a:extLst>
                <a:ext uri="{FF2B5EF4-FFF2-40B4-BE49-F238E27FC236}">
                  <a16:creationId xmlns:a16="http://schemas.microsoft.com/office/drawing/2014/main" id="{3282D517-F5E8-4D67-AAE3-6A958DAB898E}"/>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a:extLst>
                <a:ext uri="{FF2B5EF4-FFF2-40B4-BE49-F238E27FC236}">
                  <a16:creationId xmlns:a16="http://schemas.microsoft.com/office/drawing/2014/main" id="{03A1085A-101B-4AB4-8AD4-76B0AB65D80B}"/>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a:extLst>
                <a:ext uri="{FF2B5EF4-FFF2-40B4-BE49-F238E27FC236}">
                  <a16:creationId xmlns:a16="http://schemas.microsoft.com/office/drawing/2014/main" id="{0A7F26BC-5D2D-4797-946A-F696CFCBF304}"/>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a:extLst>
                <a:ext uri="{FF2B5EF4-FFF2-40B4-BE49-F238E27FC236}">
                  <a16:creationId xmlns:a16="http://schemas.microsoft.com/office/drawing/2014/main" id="{222E3549-D201-4FEC-A8C0-B5052984CC2C}"/>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a:extLst>
                <a:ext uri="{FF2B5EF4-FFF2-40B4-BE49-F238E27FC236}">
                  <a16:creationId xmlns:a16="http://schemas.microsoft.com/office/drawing/2014/main" id="{6A3C3F45-0210-46CF-A4E8-A88CE5C4088E}"/>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a:extLst>
                <a:ext uri="{FF2B5EF4-FFF2-40B4-BE49-F238E27FC236}">
                  <a16:creationId xmlns:a16="http://schemas.microsoft.com/office/drawing/2014/main" id="{21F1112E-FD54-4FCF-9BFA-6B00F1378FB1}"/>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a:extLst>
                <a:ext uri="{FF2B5EF4-FFF2-40B4-BE49-F238E27FC236}">
                  <a16:creationId xmlns:a16="http://schemas.microsoft.com/office/drawing/2014/main" id="{D21911B0-1659-47A2-B476-B3B64DD47764}"/>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a:extLst>
                <a:ext uri="{FF2B5EF4-FFF2-40B4-BE49-F238E27FC236}">
                  <a16:creationId xmlns:a16="http://schemas.microsoft.com/office/drawing/2014/main" id="{E43054DC-68E4-481C-BA51-84082BA79469}"/>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a:extLst>
                <a:ext uri="{FF2B5EF4-FFF2-40B4-BE49-F238E27FC236}">
                  <a16:creationId xmlns:a16="http://schemas.microsoft.com/office/drawing/2014/main" id="{89C4BD7E-F37C-43E9-A3C6-6D01F05DA948}"/>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5">
              <a:extLst>
                <a:ext uri="{FF2B5EF4-FFF2-40B4-BE49-F238E27FC236}">
                  <a16:creationId xmlns:a16="http://schemas.microsoft.com/office/drawing/2014/main" id="{05FDDC51-9E00-4D59-B903-FD037E65421B}"/>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86">
              <a:extLst>
                <a:ext uri="{FF2B5EF4-FFF2-40B4-BE49-F238E27FC236}">
                  <a16:creationId xmlns:a16="http://schemas.microsoft.com/office/drawing/2014/main" id="{1819B17B-E501-4FE2-A7C0-F2403B49A5DE}"/>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a:extLst>
              <a:ext uri="{FF2B5EF4-FFF2-40B4-BE49-F238E27FC236}">
                <a16:creationId xmlns:a16="http://schemas.microsoft.com/office/drawing/2014/main" id="{8C607494-C488-47E7-A40E-7B0819152E92}"/>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a:extLst>
              <a:ext uri="{FF2B5EF4-FFF2-40B4-BE49-F238E27FC236}">
                <a16:creationId xmlns:a16="http://schemas.microsoft.com/office/drawing/2014/main" id="{3F4931A1-F9CB-4B2E-992E-4AF58596D3FA}"/>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a:extLst>
              <a:ext uri="{FF2B5EF4-FFF2-40B4-BE49-F238E27FC236}">
                <a16:creationId xmlns:a16="http://schemas.microsoft.com/office/drawing/2014/main" id="{F6C4B99B-483B-4867-9985-454537A4E46F}"/>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a:extLst>
              <a:ext uri="{FF2B5EF4-FFF2-40B4-BE49-F238E27FC236}">
                <a16:creationId xmlns:a16="http://schemas.microsoft.com/office/drawing/2014/main" id="{795176AC-BFBA-4052-A9C1-DEE98C40A898}"/>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sl-SI"/>
              <a:t>Uredite slog naslova matrice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8" name="Date Placeholder 4">
            <a:extLst>
              <a:ext uri="{FF2B5EF4-FFF2-40B4-BE49-F238E27FC236}">
                <a16:creationId xmlns:a16="http://schemas.microsoft.com/office/drawing/2014/main" id="{9AF14AFF-2D6F-44E2-8CC9-7E9C298FFB0F}"/>
              </a:ext>
            </a:extLst>
          </p:cNvPr>
          <p:cNvSpPr>
            <a:spLocks noGrp="1"/>
          </p:cNvSpPr>
          <p:nvPr>
            <p:ph type="dt" sz="half" idx="10"/>
          </p:nvPr>
        </p:nvSpPr>
        <p:spPr/>
        <p:txBody>
          <a:bodyPr/>
          <a:lstStyle>
            <a:lvl1pPr>
              <a:defRPr/>
            </a:lvl1pPr>
          </a:lstStyle>
          <a:p>
            <a:pPr>
              <a:defRPr/>
            </a:pPr>
            <a:fld id="{D865DD8C-D8CE-43E8-AB1A-072702186C4F}" type="datetimeFigureOut">
              <a:rPr lang="sl-SI"/>
              <a:pPr>
                <a:defRPr/>
              </a:pPr>
              <a:t>31. 05. 2019</a:t>
            </a:fld>
            <a:endParaRPr lang="sl-SI"/>
          </a:p>
        </p:txBody>
      </p:sp>
      <p:sp>
        <p:nvSpPr>
          <p:cNvPr id="49" name="Slide Number Placeholder 6">
            <a:extLst>
              <a:ext uri="{FF2B5EF4-FFF2-40B4-BE49-F238E27FC236}">
                <a16:creationId xmlns:a16="http://schemas.microsoft.com/office/drawing/2014/main" id="{72F2D126-00FA-43A5-870C-4DE7A8145FB7}"/>
              </a:ext>
            </a:extLst>
          </p:cNvPr>
          <p:cNvSpPr>
            <a:spLocks noGrp="1"/>
          </p:cNvSpPr>
          <p:nvPr>
            <p:ph type="sldNum" sz="quarter" idx="11"/>
          </p:nvPr>
        </p:nvSpPr>
        <p:spPr/>
        <p:txBody>
          <a:bodyPr/>
          <a:lstStyle>
            <a:lvl1pPr>
              <a:defRPr/>
            </a:lvl1pPr>
          </a:lstStyle>
          <a:p>
            <a:fld id="{299B3FB0-2272-49DB-A716-65A4F4C25ECA}" type="slidenum">
              <a:rPr lang="sl-SI" altLang="sl-SI"/>
              <a:pPr/>
              <a:t>‹#›</a:t>
            </a:fld>
            <a:endParaRPr lang="sl-SI" altLang="sl-SI"/>
          </a:p>
        </p:txBody>
      </p:sp>
      <p:sp>
        <p:nvSpPr>
          <p:cNvPr id="50" name="Footer Placeholder 5">
            <a:extLst>
              <a:ext uri="{FF2B5EF4-FFF2-40B4-BE49-F238E27FC236}">
                <a16:creationId xmlns:a16="http://schemas.microsoft.com/office/drawing/2014/main" id="{6D9F5022-1546-42B9-80EF-3087DB3B1C5B}"/>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sl-SI"/>
          </a:p>
        </p:txBody>
      </p:sp>
    </p:spTree>
    <p:extLst>
      <p:ext uri="{BB962C8B-B14F-4D97-AF65-F5344CB8AC3E}">
        <p14:creationId xmlns:p14="http://schemas.microsoft.com/office/powerpoint/2010/main" val="54591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0C1F2472-4E76-435B-901E-4DCEA2D51783}"/>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DC21C7AB-22BD-4342-93A3-37B6B170CD05}"/>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3ADD3F9-1950-4993-BE47-A0A504A44401}"/>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6A00CFA5-6300-49A7-BE10-19AE321132FF}"/>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a:extLst>
                    <a:ext uri="{FF2B5EF4-FFF2-40B4-BE49-F238E27FC236}">
                      <a16:creationId xmlns:a16="http://schemas.microsoft.com/office/drawing/2014/main" id="{CCEEB701-F864-4584-AA83-7FFE7BDCD9F4}"/>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a:extLst>
                    <a:ext uri="{FF2B5EF4-FFF2-40B4-BE49-F238E27FC236}">
                      <a16:creationId xmlns:a16="http://schemas.microsoft.com/office/drawing/2014/main" id="{3D1E5CA1-3FE3-4962-9194-22047CA43C9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a:extLst>
                  <a:ext uri="{FF2B5EF4-FFF2-40B4-BE49-F238E27FC236}">
                    <a16:creationId xmlns:a16="http://schemas.microsoft.com/office/drawing/2014/main" id="{D6D6D8AB-641C-4072-BD06-EBE069AFBF8B}"/>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9476AAB3-A2FE-4C3E-8921-3BA40604CD15}"/>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D2589873-4DCB-404C-B937-72F48E2EC25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A865C376-4A98-44DB-804E-9A94FB941FA6}"/>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a:extLst>
                  <a:ext uri="{FF2B5EF4-FFF2-40B4-BE49-F238E27FC236}">
                    <a16:creationId xmlns:a16="http://schemas.microsoft.com/office/drawing/2014/main" id="{E91ADE58-B80D-4544-8D94-363FC2A1A4D8}"/>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10F52700-C8D9-49DD-B05E-DAA018499DD8}"/>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a:extLst>
                    <a:ext uri="{FF2B5EF4-FFF2-40B4-BE49-F238E27FC236}">
                      <a16:creationId xmlns:a16="http://schemas.microsoft.com/office/drawing/2014/main" id="{01E170F3-1673-4799-93B5-DD4D16BD2696}"/>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a:extLst>
                    <a:ext uri="{FF2B5EF4-FFF2-40B4-BE49-F238E27FC236}">
                      <a16:creationId xmlns:a16="http://schemas.microsoft.com/office/drawing/2014/main" id="{95AF5C9C-3A4E-4A0F-8C4F-E75292C0367B}"/>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a:extLst>
                  <a:ext uri="{FF2B5EF4-FFF2-40B4-BE49-F238E27FC236}">
                    <a16:creationId xmlns:a16="http://schemas.microsoft.com/office/drawing/2014/main" id="{C7FD18C9-BA50-4EEC-8094-464819CB4160}"/>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a:extLst>
                  <a:ext uri="{FF2B5EF4-FFF2-40B4-BE49-F238E27FC236}">
                    <a16:creationId xmlns:a16="http://schemas.microsoft.com/office/drawing/2014/main" id="{582DF082-F890-46DA-9A5D-330AFB826AF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a:extLst>
                  <a:ext uri="{FF2B5EF4-FFF2-40B4-BE49-F238E27FC236}">
                    <a16:creationId xmlns:a16="http://schemas.microsoft.com/office/drawing/2014/main" id="{59155ACC-A2A1-4A2B-9CFD-AA93A2C24001}"/>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2">
              <a:extLst>
                <a:ext uri="{FF2B5EF4-FFF2-40B4-BE49-F238E27FC236}">
                  <a16:creationId xmlns:a16="http://schemas.microsoft.com/office/drawing/2014/main" id="{7716BD88-EA7D-46C6-A829-B0ED7BC16875}"/>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3">
              <a:extLst>
                <a:ext uri="{FF2B5EF4-FFF2-40B4-BE49-F238E27FC236}">
                  <a16:creationId xmlns:a16="http://schemas.microsoft.com/office/drawing/2014/main" id="{00B32556-3B93-402F-8339-B9A7246079B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4">
              <a:extLst>
                <a:ext uri="{FF2B5EF4-FFF2-40B4-BE49-F238E27FC236}">
                  <a16:creationId xmlns:a16="http://schemas.microsoft.com/office/drawing/2014/main" id="{27A232F4-20A2-43E4-B4C8-85A1EFB2C163}"/>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6">
              <a:extLst>
                <a:ext uri="{FF2B5EF4-FFF2-40B4-BE49-F238E27FC236}">
                  <a16:creationId xmlns:a16="http://schemas.microsoft.com/office/drawing/2014/main" id="{A0D839C4-BFF8-4CC2-9359-A091F492F6DA}"/>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67">
              <a:extLst>
                <a:ext uri="{FF2B5EF4-FFF2-40B4-BE49-F238E27FC236}">
                  <a16:creationId xmlns:a16="http://schemas.microsoft.com/office/drawing/2014/main" id="{58841897-E6C0-4030-9D3F-9D356EA9269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a:extLst>
                <a:ext uri="{FF2B5EF4-FFF2-40B4-BE49-F238E27FC236}">
                  <a16:creationId xmlns:a16="http://schemas.microsoft.com/office/drawing/2014/main" id="{0F207333-D6E3-462F-96E8-5AA7C95FC1F6}"/>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a:extLst>
                <a:ext uri="{FF2B5EF4-FFF2-40B4-BE49-F238E27FC236}">
                  <a16:creationId xmlns:a16="http://schemas.microsoft.com/office/drawing/2014/main" id="{48A7196E-3AFA-46B5-96CB-7A26A0C9EA6A}"/>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a:extLst>
                <a:ext uri="{FF2B5EF4-FFF2-40B4-BE49-F238E27FC236}">
                  <a16:creationId xmlns:a16="http://schemas.microsoft.com/office/drawing/2014/main" id="{CA3A4618-369F-4341-86A7-F306B479081D}"/>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a:extLst>
                <a:ext uri="{FF2B5EF4-FFF2-40B4-BE49-F238E27FC236}">
                  <a16:creationId xmlns:a16="http://schemas.microsoft.com/office/drawing/2014/main" id="{D66C4F9A-7967-4EEB-B8CE-3C45E6648754}"/>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a:extLst>
                <a:ext uri="{FF2B5EF4-FFF2-40B4-BE49-F238E27FC236}">
                  <a16:creationId xmlns:a16="http://schemas.microsoft.com/office/drawing/2014/main" id="{9CE5E452-13FB-424B-9F27-37BB156CAFCB}"/>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75">
              <a:extLst>
                <a:ext uri="{FF2B5EF4-FFF2-40B4-BE49-F238E27FC236}">
                  <a16:creationId xmlns:a16="http://schemas.microsoft.com/office/drawing/2014/main" id="{9DAF2648-4FC2-40E8-A981-0C3677AC2528}"/>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a:extLst>
                <a:ext uri="{FF2B5EF4-FFF2-40B4-BE49-F238E27FC236}">
                  <a16:creationId xmlns:a16="http://schemas.microsoft.com/office/drawing/2014/main" id="{E83E37F1-EF39-4EA1-AE8C-2B490E5FA7FB}"/>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a:extLst>
                <a:ext uri="{FF2B5EF4-FFF2-40B4-BE49-F238E27FC236}">
                  <a16:creationId xmlns:a16="http://schemas.microsoft.com/office/drawing/2014/main" id="{62EA01D1-8841-4795-A512-D0341AD9DAF9}"/>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a:extLst>
                <a:ext uri="{FF2B5EF4-FFF2-40B4-BE49-F238E27FC236}">
                  <a16:creationId xmlns:a16="http://schemas.microsoft.com/office/drawing/2014/main" id="{D40C28DA-EFA3-457E-9A2D-DA892CA211AD}"/>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a:extLst>
                <a:ext uri="{FF2B5EF4-FFF2-40B4-BE49-F238E27FC236}">
                  <a16:creationId xmlns:a16="http://schemas.microsoft.com/office/drawing/2014/main" id="{EE41029D-7B18-4705-A9CA-03BB3C5BB259}"/>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a:extLst>
                <a:ext uri="{FF2B5EF4-FFF2-40B4-BE49-F238E27FC236}">
                  <a16:creationId xmlns:a16="http://schemas.microsoft.com/office/drawing/2014/main" id="{63425875-B3D7-46CC-B9B5-6C9DC02C6BDD}"/>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a:extLst>
                <a:ext uri="{FF2B5EF4-FFF2-40B4-BE49-F238E27FC236}">
                  <a16:creationId xmlns:a16="http://schemas.microsoft.com/office/drawing/2014/main" id="{1F60965E-0478-4428-A8E5-1A244ED95676}"/>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a:extLst>
                <a:ext uri="{FF2B5EF4-FFF2-40B4-BE49-F238E27FC236}">
                  <a16:creationId xmlns:a16="http://schemas.microsoft.com/office/drawing/2014/main" id="{45793FFF-CE6A-4286-ADF0-7A6ECA13DC72}"/>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a:extLst>
                <a:ext uri="{FF2B5EF4-FFF2-40B4-BE49-F238E27FC236}">
                  <a16:creationId xmlns:a16="http://schemas.microsoft.com/office/drawing/2014/main" id="{D8B7CCC4-7831-4E6A-A8BB-B4AC0A340D31}"/>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a:extLst>
                <a:ext uri="{FF2B5EF4-FFF2-40B4-BE49-F238E27FC236}">
                  <a16:creationId xmlns:a16="http://schemas.microsoft.com/office/drawing/2014/main" id="{36965CE2-2B24-4654-9F84-4E27722F8362}"/>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5">
              <a:extLst>
                <a:ext uri="{FF2B5EF4-FFF2-40B4-BE49-F238E27FC236}">
                  <a16:creationId xmlns:a16="http://schemas.microsoft.com/office/drawing/2014/main" id="{6E562504-5250-47F6-AE4E-8FE80919CD74}"/>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86">
              <a:extLst>
                <a:ext uri="{FF2B5EF4-FFF2-40B4-BE49-F238E27FC236}">
                  <a16:creationId xmlns:a16="http://schemas.microsoft.com/office/drawing/2014/main" id="{BF1433F6-67B0-401C-925F-3EA13C9A8B1D}"/>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a:extLst>
              <a:ext uri="{FF2B5EF4-FFF2-40B4-BE49-F238E27FC236}">
                <a16:creationId xmlns:a16="http://schemas.microsoft.com/office/drawing/2014/main" id="{EFA62AAE-CD61-4FC9-BC07-BBC322E67A82}"/>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a:extLst>
              <a:ext uri="{FF2B5EF4-FFF2-40B4-BE49-F238E27FC236}">
                <a16:creationId xmlns:a16="http://schemas.microsoft.com/office/drawing/2014/main" id="{1A753560-D3DD-46A0-A9B7-22889B5E5A63}"/>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a:extLst>
              <a:ext uri="{FF2B5EF4-FFF2-40B4-BE49-F238E27FC236}">
                <a16:creationId xmlns:a16="http://schemas.microsoft.com/office/drawing/2014/main" id="{FF187413-C90F-4AF4-AB62-39F9EEC9C7F9}"/>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a:extLst>
              <a:ext uri="{FF2B5EF4-FFF2-40B4-BE49-F238E27FC236}">
                <a16:creationId xmlns:a16="http://schemas.microsoft.com/office/drawing/2014/main" id="{070E0A70-ED1A-4AD2-9443-0370AE93DF8A}"/>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sl-SI"/>
              <a:t>Uredite slog naslova matrice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8" name="Date Placeholder 4">
            <a:extLst>
              <a:ext uri="{FF2B5EF4-FFF2-40B4-BE49-F238E27FC236}">
                <a16:creationId xmlns:a16="http://schemas.microsoft.com/office/drawing/2014/main" id="{74DDF61F-6BFF-42E6-A175-F7D8916101E1}"/>
              </a:ext>
            </a:extLst>
          </p:cNvPr>
          <p:cNvSpPr>
            <a:spLocks noGrp="1"/>
          </p:cNvSpPr>
          <p:nvPr>
            <p:ph type="dt" sz="half" idx="10"/>
          </p:nvPr>
        </p:nvSpPr>
        <p:spPr/>
        <p:txBody>
          <a:bodyPr/>
          <a:lstStyle>
            <a:lvl1pPr>
              <a:defRPr/>
            </a:lvl1pPr>
          </a:lstStyle>
          <a:p>
            <a:pPr>
              <a:defRPr/>
            </a:pPr>
            <a:fld id="{99AF6C69-06C9-4B4C-98AD-38E2845830CB}" type="datetimeFigureOut">
              <a:rPr lang="sl-SI"/>
              <a:pPr>
                <a:defRPr/>
              </a:pPr>
              <a:t>31. 05. 2019</a:t>
            </a:fld>
            <a:endParaRPr lang="sl-SI"/>
          </a:p>
        </p:txBody>
      </p:sp>
      <p:sp>
        <p:nvSpPr>
          <p:cNvPr id="49" name="Footer Placeholder 5">
            <a:extLst>
              <a:ext uri="{FF2B5EF4-FFF2-40B4-BE49-F238E27FC236}">
                <a16:creationId xmlns:a16="http://schemas.microsoft.com/office/drawing/2014/main" id="{D020407F-4F83-4E35-8578-40CE2E42215C}"/>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sl-SI"/>
          </a:p>
        </p:txBody>
      </p:sp>
      <p:sp>
        <p:nvSpPr>
          <p:cNvPr id="50" name="Slide Number Placeholder 6">
            <a:extLst>
              <a:ext uri="{FF2B5EF4-FFF2-40B4-BE49-F238E27FC236}">
                <a16:creationId xmlns:a16="http://schemas.microsoft.com/office/drawing/2014/main" id="{7C7EFD82-5926-4B29-B63E-6205E37F3041}"/>
              </a:ext>
            </a:extLst>
          </p:cNvPr>
          <p:cNvSpPr>
            <a:spLocks noGrp="1"/>
          </p:cNvSpPr>
          <p:nvPr>
            <p:ph type="sldNum" sz="quarter" idx="12"/>
          </p:nvPr>
        </p:nvSpPr>
        <p:spPr/>
        <p:txBody>
          <a:bodyPr/>
          <a:lstStyle>
            <a:lvl1pPr>
              <a:defRPr/>
            </a:lvl1pPr>
          </a:lstStyle>
          <a:p>
            <a:fld id="{9ECE4B55-960D-4B47-B905-0C59085619CB}" type="slidenum">
              <a:rPr lang="sl-SI" altLang="sl-SI"/>
              <a:pPr/>
              <a:t>‹#›</a:t>
            </a:fld>
            <a:endParaRPr lang="sl-SI" altLang="sl-SI"/>
          </a:p>
        </p:txBody>
      </p:sp>
    </p:spTree>
    <p:extLst>
      <p:ext uri="{BB962C8B-B14F-4D97-AF65-F5344CB8AC3E}">
        <p14:creationId xmlns:p14="http://schemas.microsoft.com/office/powerpoint/2010/main" val="21210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ADDAF7"/>
            </a:gs>
            <a:gs pos="62000">
              <a:srgbClr val="749FBB"/>
            </a:gs>
            <a:gs pos="100000">
              <a:srgbClr val="608DAA"/>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9716D562-77C3-4081-BE40-4C1B9B89248D}"/>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D0959351-202E-4101-8CEA-09BA5246DD76}"/>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5B88936C-7DEA-4EB5-9C65-4F9DC2CF4662}"/>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3AC91B6D-B6FD-43F0-BACE-54DC86A99AE6}"/>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a:extLst>
                    <a:ext uri="{FF2B5EF4-FFF2-40B4-BE49-F238E27FC236}">
                      <a16:creationId xmlns:a16="http://schemas.microsoft.com/office/drawing/2014/main" id="{18DCC05C-8EFE-4E5C-AAE0-4EE6C15DF9B2}"/>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a:extLst>
                    <a:ext uri="{FF2B5EF4-FFF2-40B4-BE49-F238E27FC236}">
                      <a16:creationId xmlns:a16="http://schemas.microsoft.com/office/drawing/2014/main" id="{57DA5CF6-53FB-42D3-B309-37C0D9B6EB9D}"/>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a:extLst>
                  <a:ext uri="{FF2B5EF4-FFF2-40B4-BE49-F238E27FC236}">
                    <a16:creationId xmlns:a16="http://schemas.microsoft.com/office/drawing/2014/main" id="{7E094E9F-6E73-4135-BBEF-F8AFF18CD9ED}"/>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79913F4C-51E5-4F91-9CF3-66A9F566750B}"/>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a:extLst>
                    <a:ext uri="{FF2B5EF4-FFF2-40B4-BE49-F238E27FC236}">
                      <a16:creationId xmlns:a16="http://schemas.microsoft.com/office/drawing/2014/main" id="{01E6D28A-1C45-480C-B308-F2716FDCE469}"/>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a:extLst>
                    <a:ext uri="{FF2B5EF4-FFF2-40B4-BE49-F238E27FC236}">
                      <a16:creationId xmlns:a16="http://schemas.microsoft.com/office/drawing/2014/main" id="{33482F3A-2366-444D-AC42-9D1B5D04E4BF}"/>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a:extLst>
                  <a:ext uri="{FF2B5EF4-FFF2-40B4-BE49-F238E27FC236}">
                    <a16:creationId xmlns:a16="http://schemas.microsoft.com/office/drawing/2014/main" id="{CB641A42-A8AA-4199-9D8A-E32CA881704C}"/>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EAE48E60-EF61-4C7A-B7C5-CFAB4E582BC5}"/>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a:extLst>
                    <a:ext uri="{FF2B5EF4-FFF2-40B4-BE49-F238E27FC236}">
                      <a16:creationId xmlns:a16="http://schemas.microsoft.com/office/drawing/2014/main" id="{A74B1A41-A092-4D8A-AD53-A6A37F9496E8}"/>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a:extLst>
                    <a:ext uri="{FF2B5EF4-FFF2-40B4-BE49-F238E27FC236}">
                      <a16:creationId xmlns:a16="http://schemas.microsoft.com/office/drawing/2014/main" id="{3FF4F6AC-AF92-4550-B864-0E86B37CD24C}"/>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a:extLst>
                  <a:ext uri="{FF2B5EF4-FFF2-40B4-BE49-F238E27FC236}">
                    <a16:creationId xmlns:a16="http://schemas.microsoft.com/office/drawing/2014/main" id="{DD305E02-C270-4813-B374-DE591A4E1BF5}"/>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a:extLst>
                  <a:ext uri="{FF2B5EF4-FFF2-40B4-BE49-F238E27FC236}">
                    <a16:creationId xmlns:a16="http://schemas.microsoft.com/office/drawing/2014/main" id="{32A9F6EB-6D73-4FA8-AC65-2E53BA02CC09}"/>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a:extLst>
                  <a:ext uri="{FF2B5EF4-FFF2-40B4-BE49-F238E27FC236}">
                    <a16:creationId xmlns:a16="http://schemas.microsoft.com/office/drawing/2014/main" id="{200FD2FD-1945-4A1B-98A0-1714CF5A893F}"/>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a:extLst>
                <a:ext uri="{FF2B5EF4-FFF2-40B4-BE49-F238E27FC236}">
                  <a16:creationId xmlns:a16="http://schemas.microsoft.com/office/drawing/2014/main" id="{26206305-2E77-4D6F-B22D-C888EC97AF3E}"/>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a:extLst>
                <a:ext uri="{FF2B5EF4-FFF2-40B4-BE49-F238E27FC236}">
                  <a16:creationId xmlns:a16="http://schemas.microsoft.com/office/drawing/2014/main" id="{D831A0E5-6FAC-4E6A-838D-4FE5CB93D672}"/>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a:extLst>
                <a:ext uri="{FF2B5EF4-FFF2-40B4-BE49-F238E27FC236}">
                  <a16:creationId xmlns:a16="http://schemas.microsoft.com/office/drawing/2014/main" id="{12F65AF4-391A-46C0-AF00-510677022F62}"/>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a:extLst>
                <a:ext uri="{FF2B5EF4-FFF2-40B4-BE49-F238E27FC236}">
                  <a16:creationId xmlns:a16="http://schemas.microsoft.com/office/drawing/2014/main" id="{A403F805-C4DD-4F98-B7E4-78E736FB8866}"/>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BDB017CA-7B85-4CCB-88C5-BB1C74131683}"/>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a:extLst>
                <a:ext uri="{FF2B5EF4-FFF2-40B4-BE49-F238E27FC236}">
                  <a16:creationId xmlns:a16="http://schemas.microsoft.com/office/drawing/2014/main" id="{3CB6AAB2-31BD-4D18-A198-84CEDBFA1CF6}"/>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a:extLst>
                <a:ext uri="{FF2B5EF4-FFF2-40B4-BE49-F238E27FC236}">
                  <a16:creationId xmlns:a16="http://schemas.microsoft.com/office/drawing/2014/main" id="{41C3735A-821E-451C-804A-64EAC05E7807}"/>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a:extLst>
                <a:ext uri="{FF2B5EF4-FFF2-40B4-BE49-F238E27FC236}">
                  <a16:creationId xmlns:a16="http://schemas.microsoft.com/office/drawing/2014/main" id="{468EE2ED-1749-4470-B92C-1BB2B6207B1E}"/>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a:extLst>
                <a:ext uri="{FF2B5EF4-FFF2-40B4-BE49-F238E27FC236}">
                  <a16:creationId xmlns:a16="http://schemas.microsoft.com/office/drawing/2014/main" id="{D515B1DD-9487-4681-B01B-B5A6E6AECDD8}"/>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a:extLst>
                <a:ext uri="{FF2B5EF4-FFF2-40B4-BE49-F238E27FC236}">
                  <a16:creationId xmlns:a16="http://schemas.microsoft.com/office/drawing/2014/main" id="{1D20A1CA-06A1-4A32-BE6C-37CFB763B574}"/>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a:extLst>
                <a:ext uri="{FF2B5EF4-FFF2-40B4-BE49-F238E27FC236}">
                  <a16:creationId xmlns:a16="http://schemas.microsoft.com/office/drawing/2014/main" id="{42AA022F-F1CB-44EF-8927-473B54C88128}"/>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a:extLst>
                <a:ext uri="{FF2B5EF4-FFF2-40B4-BE49-F238E27FC236}">
                  <a16:creationId xmlns:a16="http://schemas.microsoft.com/office/drawing/2014/main" id="{D3FFBFDF-08F4-4B8C-9B83-9410AD7C3ECA}"/>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a:extLst>
                <a:ext uri="{FF2B5EF4-FFF2-40B4-BE49-F238E27FC236}">
                  <a16:creationId xmlns:a16="http://schemas.microsoft.com/office/drawing/2014/main" id="{5497CB08-979A-4343-A9E4-995B5A803FFD}"/>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a:extLst>
                <a:ext uri="{FF2B5EF4-FFF2-40B4-BE49-F238E27FC236}">
                  <a16:creationId xmlns:a16="http://schemas.microsoft.com/office/drawing/2014/main" id="{F10FC7A2-4E23-4BC7-A9DB-DB298E9C6F6E}"/>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a:extLst>
                <a:ext uri="{FF2B5EF4-FFF2-40B4-BE49-F238E27FC236}">
                  <a16:creationId xmlns:a16="http://schemas.microsoft.com/office/drawing/2014/main" id="{94A4DC73-FDAE-44C3-A085-A5E1D77FF588}"/>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a:extLst>
                <a:ext uri="{FF2B5EF4-FFF2-40B4-BE49-F238E27FC236}">
                  <a16:creationId xmlns:a16="http://schemas.microsoft.com/office/drawing/2014/main" id="{402130EC-AB6E-4331-81E9-89804FAED4DD}"/>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a:extLst>
                <a:ext uri="{FF2B5EF4-FFF2-40B4-BE49-F238E27FC236}">
                  <a16:creationId xmlns:a16="http://schemas.microsoft.com/office/drawing/2014/main" id="{7C78AB45-1814-4BF1-A8A7-6C5BD89A2EF6}"/>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a:extLst>
                <a:ext uri="{FF2B5EF4-FFF2-40B4-BE49-F238E27FC236}">
                  <a16:creationId xmlns:a16="http://schemas.microsoft.com/office/drawing/2014/main" id="{08BB92CB-F835-42F4-858D-00210E36E05D}"/>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a:extLst>
                <a:ext uri="{FF2B5EF4-FFF2-40B4-BE49-F238E27FC236}">
                  <a16:creationId xmlns:a16="http://schemas.microsoft.com/office/drawing/2014/main" id="{4B9F8010-7144-4348-8CC1-C2807946BFD1}"/>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a:extLst>
                <a:ext uri="{FF2B5EF4-FFF2-40B4-BE49-F238E27FC236}">
                  <a16:creationId xmlns:a16="http://schemas.microsoft.com/office/drawing/2014/main" id="{017B10F4-CB88-48FA-B277-0DDDD8136F5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a:extLst>
                <a:ext uri="{FF2B5EF4-FFF2-40B4-BE49-F238E27FC236}">
                  <a16:creationId xmlns:a16="http://schemas.microsoft.com/office/drawing/2014/main" id="{DA0C85F6-073E-41F7-8E06-355D279EF205}"/>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a:extLst>
                <a:ext uri="{FF2B5EF4-FFF2-40B4-BE49-F238E27FC236}">
                  <a16:creationId xmlns:a16="http://schemas.microsoft.com/office/drawing/2014/main" id="{82DF5D79-4D2D-452C-9045-ED68A1B8071E}"/>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a:extLst>
              <a:ext uri="{FF2B5EF4-FFF2-40B4-BE49-F238E27FC236}">
                <a16:creationId xmlns:a16="http://schemas.microsoft.com/office/drawing/2014/main" id="{5CC4005C-3C04-4E8D-9B96-EC810854764A}"/>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a:extLst>
              <a:ext uri="{FF2B5EF4-FFF2-40B4-BE49-F238E27FC236}">
                <a16:creationId xmlns:a16="http://schemas.microsoft.com/office/drawing/2014/main" id="{506630A3-D4D6-4421-A165-A4E65D18F166}"/>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a:extLst>
              <a:ext uri="{FF2B5EF4-FFF2-40B4-BE49-F238E27FC236}">
                <a16:creationId xmlns:a16="http://schemas.microsoft.com/office/drawing/2014/main" id="{F4AA19A9-662E-45E6-AA36-1138141B8172}"/>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a:extLst>
              <a:ext uri="{FF2B5EF4-FFF2-40B4-BE49-F238E27FC236}">
                <a16:creationId xmlns:a16="http://schemas.microsoft.com/office/drawing/2014/main" id="{B39F67C4-DD6C-4A08-B5AD-143FD28A0268}"/>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Uredite slog naslova matrice</a:t>
            </a:r>
            <a:endParaRPr lang="en-US" altLang="sl-SI"/>
          </a:p>
        </p:txBody>
      </p:sp>
      <p:sp>
        <p:nvSpPr>
          <p:cNvPr id="1031" name="Text Placeholder 2">
            <a:extLst>
              <a:ext uri="{FF2B5EF4-FFF2-40B4-BE49-F238E27FC236}">
                <a16:creationId xmlns:a16="http://schemas.microsoft.com/office/drawing/2014/main" id="{4DEA8448-BEA8-4ABA-B1B7-69D8E7E8D485}"/>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1984005E-E36B-4CD8-9BE5-A22ED383EB39}"/>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377398AF-63CD-4636-9F0E-256B492EE0DB}" type="datetimeFigureOut">
              <a:rPr lang="sl-SI"/>
              <a:pPr>
                <a:defRPr/>
              </a:pPr>
              <a:t>31. 05. 2019</a:t>
            </a:fld>
            <a:endParaRPr lang="sl-SI"/>
          </a:p>
        </p:txBody>
      </p:sp>
      <p:sp>
        <p:nvSpPr>
          <p:cNvPr id="5" name="Footer Placeholder 4">
            <a:extLst>
              <a:ext uri="{FF2B5EF4-FFF2-40B4-BE49-F238E27FC236}">
                <a16:creationId xmlns:a16="http://schemas.microsoft.com/office/drawing/2014/main" id="{F5770B68-9E63-4EA0-935B-BEDA6A17383A}"/>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8C45CF4D-9B7D-443D-AE7F-C9A050B0E45A}"/>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defRPr>
            </a:lvl1pPr>
          </a:lstStyle>
          <a:p>
            <a:fld id="{A735BFCB-540C-4652-BD8C-C8464EE8372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31" r:id="rId1"/>
    <p:sldLayoutId id="2147483723" r:id="rId2"/>
    <p:sldLayoutId id="2147483724" r:id="rId3"/>
    <p:sldLayoutId id="2147483725" r:id="rId4"/>
    <p:sldLayoutId id="2147483726" r:id="rId5"/>
    <p:sldLayoutId id="2147483727" r:id="rId6"/>
    <p:sldLayoutId id="2147483728" r:id="rId7"/>
    <p:sldLayoutId id="2147483732" r:id="rId8"/>
    <p:sldLayoutId id="2147483733" r:id="rId9"/>
    <p:sldLayoutId id="2147483729" r:id="rId10"/>
    <p:sldLayoutId id="2147483730"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anose="020B0502020202020204" pitchFamily="34" charset="0"/>
        </a:defRPr>
      </a:lvl2pPr>
      <a:lvl3pPr algn="l" rtl="0" fontAlgn="base">
        <a:spcBef>
          <a:spcPct val="0"/>
        </a:spcBef>
        <a:spcAft>
          <a:spcPct val="0"/>
        </a:spcAft>
        <a:defRPr sz="4000">
          <a:solidFill>
            <a:schemeClr val="accent1"/>
          </a:solidFill>
          <a:latin typeface="Century Gothic" panose="020B0502020202020204" pitchFamily="34" charset="0"/>
        </a:defRPr>
      </a:lvl3pPr>
      <a:lvl4pPr algn="l" rtl="0" fontAlgn="base">
        <a:spcBef>
          <a:spcPct val="0"/>
        </a:spcBef>
        <a:spcAft>
          <a:spcPct val="0"/>
        </a:spcAft>
        <a:defRPr sz="4000">
          <a:solidFill>
            <a:schemeClr val="accent1"/>
          </a:solidFill>
          <a:latin typeface="Century Gothic" panose="020B0502020202020204" pitchFamily="34" charset="0"/>
        </a:defRPr>
      </a:lvl4pPr>
      <a:lvl5pPr algn="l" rtl="0" fontAlgn="base">
        <a:spcBef>
          <a:spcPct val="0"/>
        </a:spcBef>
        <a:spcAft>
          <a:spcPct val="0"/>
        </a:spcAft>
        <a:defRPr sz="4000">
          <a:solidFill>
            <a:schemeClr val="accent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D2EF40BA-3673-4A64-B240-47BABA9345FB}"/>
              </a:ext>
            </a:extLst>
          </p:cNvPr>
          <p:cNvSpPr>
            <a:spLocks noGrp="1"/>
          </p:cNvSpPr>
          <p:nvPr>
            <p:ph type="ctrTitle"/>
          </p:nvPr>
        </p:nvSpPr>
        <p:spPr>
          <a:xfrm>
            <a:off x="0" y="2924175"/>
            <a:ext cx="6084888" cy="2638425"/>
          </a:xfrm>
        </p:spPr>
        <p:txBody>
          <a:bodyPr/>
          <a:lstStyle/>
          <a:p>
            <a:pPr algn="ctr"/>
            <a:r>
              <a:rPr lang="sl-SI" altLang="sl-SI" sz="6000">
                <a:solidFill>
                  <a:srgbClr val="FF0000"/>
                </a:solidFill>
              </a:rPr>
              <a:t>OCEANIJA</a:t>
            </a:r>
          </a:p>
        </p:txBody>
      </p:sp>
      <p:sp>
        <p:nvSpPr>
          <p:cNvPr id="5123" name="Podnaslov 2">
            <a:extLst>
              <a:ext uri="{FF2B5EF4-FFF2-40B4-BE49-F238E27FC236}">
                <a16:creationId xmlns:a16="http://schemas.microsoft.com/office/drawing/2014/main" id="{DB58BC09-BD9B-415A-B2A2-F6CF01920211}"/>
              </a:ext>
            </a:extLst>
          </p:cNvPr>
          <p:cNvSpPr>
            <a:spLocks noGrp="1"/>
          </p:cNvSpPr>
          <p:nvPr>
            <p:ph type="subTitle" idx="1"/>
          </p:nvPr>
        </p:nvSpPr>
        <p:spPr>
          <a:xfrm>
            <a:off x="4733925" y="4421188"/>
            <a:ext cx="3309938" cy="1260475"/>
          </a:xfrm>
        </p:spPr>
        <p:txBody>
          <a:bodyPr/>
          <a:lstStyle/>
          <a:p>
            <a:r>
              <a:rPr lang="sl-SI" altLang="sl-SI"/>
              <a:t>PREDSTAVIL BOM OCEANIJO TO POMENI OTOKI OKOLI AVSTRALIJE</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ECE2B1-5B76-4AB3-B564-4C426CF3F533}"/>
              </a:ext>
            </a:extLst>
          </p:cNvPr>
          <p:cNvSpPr>
            <a:spLocks noGrp="1"/>
          </p:cNvSpPr>
          <p:nvPr>
            <p:ph type="title"/>
          </p:nvPr>
        </p:nvSpPr>
        <p:spPr/>
        <p:txBody>
          <a:bodyPr rtlCol="0">
            <a:normAutofit fontScale="90000"/>
          </a:bodyPr>
          <a:lstStyle/>
          <a:p>
            <a:pPr algn="ctr" fontAlgn="auto">
              <a:spcAft>
                <a:spcPts val="0"/>
              </a:spcAft>
              <a:defRPr/>
            </a:pPr>
            <a:r>
              <a:rPr lang="sl-SI" dirty="0">
                <a:solidFill>
                  <a:srgbClr val="00B050"/>
                </a:solidFill>
              </a:rPr>
              <a:t>OTOKI KI SESTAVLJAJO OCEANIJO</a:t>
            </a:r>
          </a:p>
        </p:txBody>
      </p:sp>
      <p:sp>
        <p:nvSpPr>
          <p:cNvPr id="6147" name="Ograda vsebine 2">
            <a:extLst>
              <a:ext uri="{FF2B5EF4-FFF2-40B4-BE49-F238E27FC236}">
                <a16:creationId xmlns:a16="http://schemas.microsoft.com/office/drawing/2014/main" id="{91052C7D-3827-4BA6-9415-9540975CE15E}"/>
              </a:ext>
            </a:extLst>
          </p:cNvPr>
          <p:cNvSpPr>
            <a:spLocks noGrp="1"/>
          </p:cNvSpPr>
          <p:nvPr>
            <p:ph idx="1"/>
          </p:nvPr>
        </p:nvSpPr>
        <p:spPr/>
        <p:txBody>
          <a:bodyPr/>
          <a:lstStyle/>
          <a:p>
            <a:r>
              <a:rPr lang="sl-SI" altLang="sl-SI"/>
              <a:t>NOVA ZELANDIJA</a:t>
            </a:r>
          </a:p>
          <a:p>
            <a:r>
              <a:rPr lang="sl-SI" altLang="sl-SI"/>
              <a:t>MELANEZIJA</a:t>
            </a:r>
          </a:p>
          <a:p>
            <a:r>
              <a:rPr lang="sl-SI" altLang="sl-SI"/>
              <a:t>MIKRONEZIJA</a:t>
            </a:r>
          </a:p>
          <a:p>
            <a:r>
              <a:rPr lang="sl-SI" altLang="sl-SI"/>
              <a:t>POLINEZIJA</a:t>
            </a:r>
          </a:p>
          <a:p>
            <a:r>
              <a:rPr lang="sl-SI" altLang="sl-SI"/>
              <a:t>ŠTEJEMO LAHKO TUDI AVSTRALIJO</a:t>
            </a:r>
          </a:p>
          <a:p>
            <a:r>
              <a:rPr lang="sl-SI" altLang="sl-SI"/>
              <a:t>SALAMONOVI OTOKI</a:t>
            </a:r>
          </a:p>
        </p:txBody>
      </p:sp>
      <p:pic>
        <p:nvPicPr>
          <p:cNvPr id="1026" name="Picture 2">
            <a:extLst>
              <a:ext uri="{FF2B5EF4-FFF2-40B4-BE49-F238E27FC236}">
                <a16:creationId xmlns:a16="http://schemas.microsoft.com/office/drawing/2014/main" id="{B102A73B-9093-4F3D-AEA4-F3695D8D9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92150"/>
            <a:ext cx="8289925" cy="547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4EC8B850-81BC-421C-B32C-CD1A12C08204}"/>
              </a:ext>
            </a:extLst>
          </p:cNvPr>
          <p:cNvSpPr>
            <a:spLocks noGrp="1"/>
          </p:cNvSpPr>
          <p:nvPr>
            <p:ph type="title"/>
          </p:nvPr>
        </p:nvSpPr>
        <p:spPr/>
        <p:txBody>
          <a:bodyPr/>
          <a:lstStyle/>
          <a:p>
            <a:pPr algn="ctr"/>
            <a:r>
              <a:rPr lang="sl-SI" altLang="sl-SI" sz="4400">
                <a:solidFill>
                  <a:srgbClr val="00B050"/>
                </a:solidFill>
              </a:rPr>
              <a:t>VULKANSKI OTOKI</a:t>
            </a:r>
          </a:p>
        </p:txBody>
      </p:sp>
      <p:sp>
        <p:nvSpPr>
          <p:cNvPr id="7171" name="Ograda vsebine 2">
            <a:extLst>
              <a:ext uri="{FF2B5EF4-FFF2-40B4-BE49-F238E27FC236}">
                <a16:creationId xmlns:a16="http://schemas.microsoft.com/office/drawing/2014/main" id="{F261666C-4B78-4450-8872-81776B35D155}"/>
              </a:ext>
            </a:extLst>
          </p:cNvPr>
          <p:cNvSpPr>
            <a:spLocks noGrp="1"/>
          </p:cNvSpPr>
          <p:nvPr>
            <p:ph idx="1"/>
          </p:nvPr>
        </p:nvSpPr>
        <p:spPr/>
        <p:txBody>
          <a:bodyPr/>
          <a:lstStyle/>
          <a:p>
            <a:r>
              <a:rPr lang="sl-SI" altLang="sl-SI"/>
              <a:t>Vulkanski otoki so višji, se dvigujejo več kot 400 m nad morjem in so porasli s tropskim rastlinstvom.</a:t>
            </a:r>
          </a:p>
        </p:txBody>
      </p:sp>
      <p:pic>
        <p:nvPicPr>
          <p:cNvPr id="7172" name="Picture 2">
            <a:extLst>
              <a:ext uri="{FF2B5EF4-FFF2-40B4-BE49-F238E27FC236}">
                <a16:creationId xmlns:a16="http://schemas.microsoft.com/office/drawing/2014/main" id="{75CD5DC1-5330-482F-9148-F305E1320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173413"/>
            <a:ext cx="5070475"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B48761A2-735A-421F-999A-1C3FE49AE96E}"/>
              </a:ext>
            </a:extLst>
          </p:cNvPr>
          <p:cNvSpPr>
            <a:spLocks noGrp="1"/>
          </p:cNvSpPr>
          <p:nvPr>
            <p:ph type="title"/>
          </p:nvPr>
        </p:nvSpPr>
        <p:spPr/>
        <p:txBody>
          <a:bodyPr/>
          <a:lstStyle/>
          <a:p>
            <a:pPr algn="ctr"/>
            <a:r>
              <a:rPr lang="sl-SI" altLang="sl-SI">
                <a:solidFill>
                  <a:srgbClr val="00B050"/>
                </a:solidFill>
              </a:rPr>
              <a:t>RASTLINSTVO</a:t>
            </a:r>
          </a:p>
        </p:txBody>
      </p:sp>
      <p:sp>
        <p:nvSpPr>
          <p:cNvPr id="8195" name="Ograda vsebine 2">
            <a:extLst>
              <a:ext uri="{FF2B5EF4-FFF2-40B4-BE49-F238E27FC236}">
                <a16:creationId xmlns:a16="http://schemas.microsoft.com/office/drawing/2014/main" id="{E3C8283B-6B3B-47A5-B265-AE32590270FD}"/>
              </a:ext>
            </a:extLst>
          </p:cNvPr>
          <p:cNvSpPr>
            <a:spLocks noGrp="1"/>
          </p:cNvSpPr>
          <p:nvPr>
            <p:ph idx="1"/>
          </p:nvPr>
        </p:nvSpPr>
        <p:spPr/>
        <p:txBody>
          <a:bodyPr/>
          <a:lstStyle/>
          <a:p>
            <a:r>
              <a:rPr lang="sl-SI" altLang="sl-SI"/>
              <a:t>Zelo znana rastlina je  sladkorni trs, kokosove oreh in drugi tropski sadeže. Na otokih se vedno bolj razvija turizem. Na Velikonočnem otoku so skrivnostni doprsni kipi, ki so še danes uganka.</a:t>
            </a:r>
          </a:p>
          <a:p>
            <a:endParaRPr lang="sl-SI" altLang="sl-SI"/>
          </a:p>
        </p:txBody>
      </p:sp>
      <p:pic>
        <p:nvPicPr>
          <p:cNvPr id="8196" name="Picture 2">
            <a:extLst>
              <a:ext uri="{FF2B5EF4-FFF2-40B4-BE49-F238E27FC236}">
                <a16:creationId xmlns:a16="http://schemas.microsoft.com/office/drawing/2014/main" id="{ED5CAD22-3253-4B24-BE00-60B28C495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508500"/>
            <a:ext cx="2657475"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4">
            <a:extLst>
              <a:ext uri="{FF2B5EF4-FFF2-40B4-BE49-F238E27FC236}">
                <a16:creationId xmlns:a16="http://schemas.microsoft.com/office/drawing/2014/main" id="{6CCC64B5-3B6B-42B6-97C0-057359B66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08500"/>
            <a:ext cx="2965450"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a:extLst>
              <a:ext uri="{FF2B5EF4-FFF2-40B4-BE49-F238E27FC236}">
                <a16:creationId xmlns:a16="http://schemas.microsoft.com/office/drawing/2014/main" id="{0595FEA7-A723-48EB-9B0C-5BABE138D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833596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style.rotation</p:attrName>
                                        </p:attrNameLst>
                                      </p:cBhvr>
                                      <p:tavLst>
                                        <p:tav tm="0">
                                          <p:val>
                                            <p:fltVal val="90"/>
                                          </p:val>
                                        </p:tav>
                                        <p:tav tm="100000">
                                          <p:val>
                                            <p:fltVal val="0"/>
                                          </p:val>
                                        </p:tav>
                                      </p:tavLst>
                                    </p:anim>
                                    <p:animEffect transition="in" filter="fade">
                                      <p:cBhvr>
                                        <p:cTn id="10"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D2838AA7-0437-482E-8E8E-08723E9931A2}"/>
              </a:ext>
            </a:extLst>
          </p:cNvPr>
          <p:cNvSpPr>
            <a:spLocks noGrp="1"/>
          </p:cNvSpPr>
          <p:nvPr>
            <p:ph type="title"/>
          </p:nvPr>
        </p:nvSpPr>
        <p:spPr/>
        <p:txBody>
          <a:bodyPr/>
          <a:lstStyle/>
          <a:p>
            <a:pPr algn="ctr"/>
            <a:r>
              <a:rPr lang="sl-SI" altLang="sl-SI"/>
              <a:t>KORALNI OTOKI</a:t>
            </a:r>
          </a:p>
        </p:txBody>
      </p:sp>
      <p:sp>
        <p:nvSpPr>
          <p:cNvPr id="9219" name="Ograda vsebine 2">
            <a:extLst>
              <a:ext uri="{FF2B5EF4-FFF2-40B4-BE49-F238E27FC236}">
                <a16:creationId xmlns:a16="http://schemas.microsoft.com/office/drawing/2014/main" id="{B0FE9CA9-3FC2-46FD-9FBB-EC39243E7CBE}"/>
              </a:ext>
            </a:extLst>
          </p:cNvPr>
          <p:cNvSpPr>
            <a:spLocks noGrp="1"/>
          </p:cNvSpPr>
          <p:nvPr>
            <p:ph idx="1"/>
          </p:nvPr>
        </p:nvSpPr>
        <p:spPr/>
        <p:txBody>
          <a:bodyPr/>
          <a:lstStyle/>
          <a:p>
            <a:r>
              <a:rPr lang="sl-SI" altLang="sl-SI"/>
              <a:t>So iz apnenčastih ogrodij mrtvih koral</a:t>
            </a:r>
          </a:p>
          <a:p>
            <a:r>
              <a:rPr lang="sl-SI" altLang="sl-SI"/>
              <a:t> Posebna oblika teh otokov so atoli</a:t>
            </a:r>
          </a:p>
          <a:p>
            <a:r>
              <a:rPr lang="sl-SI" altLang="sl-SI"/>
              <a:t> Manj primerni za poselitev in razvoj gospodarstva (revno rastje in prst)</a:t>
            </a:r>
          </a:p>
        </p:txBody>
      </p:sp>
      <p:pic>
        <p:nvPicPr>
          <p:cNvPr id="9220" name="Picture 2">
            <a:extLst>
              <a:ext uri="{FF2B5EF4-FFF2-40B4-BE49-F238E27FC236}">
                <a16:creationId xmlns:a16="http://schemas.microsoft.com/office/drawing/2014/main" id="{F2E691ED-E81F-4A28-9281-A6307F765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005263"/>
            <a:ext cx="3748088" cy="249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extLst>
              <a:ext uri="{FF2B5EF4-FFF2-40B4-BE49-F238E27FC236}">
                <a16:creationId xmlns:a16="http://schemas.microsoft.com/office/drawing/2014/main" id="{CF37BB69-629C-4E7E-9A11-477C7F207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700213"/>
            <a:ext cx="4265613"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PoljeZBesedilom 3">
            <a:extLst>
              <a:ext uri="{FF2B5EF4-FFF2-40B4-BE49-F238E27FC236}">
                <a16:creationId xmlns:a16="http://schemas.microsoft.com/office/drawing/2014/main" id="{04390DEB-821C-4B03-8FC7-5689487C1059}"/>
              </a:ext>
            </a:extLst>
          </p:cNvPr>
          <p:cNvSpPr txBox="1">
            <a:spLocks noChangeArrowheads="1"/>
          </p:cNvSpPr>
          <p:nvPr/>
        </p:nvSpPr>
        <p:spPr bwMode="auto">
          <a:xfrm>
            <a:off x="5724525" y="4365625"/>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sl-SI" altLang="sl-SI">
                <a:solidFill>
                  <a:schemeClr val="bg1"/>
                </a:solidFill>
              </a:rPr>
              <a:t>Koralni otok</a:t>
            </a:r>
          </a:p>
        </p:txBody>
      </p:sp>
      <p:sp>
        <p:nvSpPr>
          <p:cNvPr id="9223" name="PoljeZBesedilom 4">
            <a:extLst>
              <a:ext uri="{FF2B5EF4-FFF2-40B4-BE49-F238E27FC236}">
                <a16:creationId xmlns:a16="http://schemas.microsoft.com/office/drawing/2014/main" id="{F09A01E3-4FA4-41CA-80CC-3B20417E8DDE}"/>
              </a:ext>
            </a:extLst>
          </p:cNvPr>
          <p:cNvSpPr txBox="1">
            <a:spLocks noChangeArrowheads="1"/>
          </p:cNvSpPr>
          <p:nvPr/>
        </p:nvSpPr>
        <p:spPr bwMode="auto">
          <a:xfrm>
            <a:off x="1470025" y="39957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sl-SI" altLang="sl-SI">
                <a:solidFill>
                  <a:schemeClr val="bg1"/>
                </a:solidFill>
              </a:rPr>
              <a:t>Koralni otok</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2298E3C7-5D60-4999-8C54-22F2A65B001A}"/>
              </a:ext>
            </a:extLst>
          </p:cNvPr>
          <p:cNvSpPr>
            <a:spLocks noGrp="1"/>
          </p:cNvSpPr>
          <p:nvPr>
            <p:ph type="title"/>
          </p:nvPr>
        </p:nvSpPr>
        <p:spPr/>
        <p:txBody>
          <a:bodyPr/>
          <a:lstStyle/>
          <a:p>
            <a:pPr algn="ctr"/>
            <a:r>
              <a:rPr lang="sl-SI" altLang="sl-SI">
                <a:solidFill>
                  <a:srgbClr val="00B050"/>
                </a:solidFill>
              </a:rPr>
              <a:t>PREBIVALSTVO</a:t>
            </a:r>
          </a:p>
        </p:txBody>
      </p:sp>
      <p:sp>
        <p:nvSpPr>
          <p:cNvPr id="10243" name="Ograda vsebine 2">
            <a:extLst>
              <a:ext uri="{FF2B5EF4-FFF2-40B4-BE49-F238E27FC236}">
                <a16:creationId xmlns:a16="http://schemas.microsoft.com/office/drawing/2014/main" id="{35082DF3-86A9-4ABE-9884-3D94C0658A1D}"/>
              </a:ext>
            </a:extLst>
          </p:cNvPr>
          <p:cNvSpPr>
            <a:spLocks noGrp="1"/>
          </p:cNvSpPr>
          <p:nvPr>
            <p:ph idx="1"/>
          </p:nvPr>
        </p:nvSpPr>
        <p:spPr/>
        <p:txBody>
          <a:bodyPr/>
          <a:lstStyle/>
          <a:p>
            <a:r>
              <a:rPr lang="sl-SI" altLang="sl-SI"/>
              <a:t>Poselitev je redka, nekateri otoki so v lasti kolonij. </a:t>
            </a:r>
          </a:p>
          <a:p>
            <a:r>
              <a:rPr lang="sl-SI" altLang="sl-SI"/>
              <a:t>Otoki imajo tropsko podnebje z obilnimi padavinami skozi vse leto. </a:t>
            </a:r>
          </a:p>
          <a:p>
            <a:endParaRPr lang="sl-SI" altLang="sl-SI"/>
          </a:p>
        </p:txBody>
      </p:sp>
      <p:pic>
        <p:nvPicPr>
          <p:cNvPr id="10244" name="Picture 2">
            <a:extLst>
              <a:ext uri="{FF2B5EF4-FFF2-40B4-BE49-F238E27FC236}">
                <a16:creationId xmlns:a16="http://schemas.microsoft.com/office/drawing/2014/main" id="{BF93489C-2B71-4462-9C32-F64685D44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005263"/>
            <a:ext cx="5715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FF2B5EF4-FFF2-40B4-BE49-F238E27FC236}">
                <a16:creationId xmlns:a16="http://schemas.microsoft.com/office/drawing/2014/main" id="{9CD6D136-9599-458A-AF5B-85BCC5912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650" y="6350"/>
            <a:ext cx="3711575" cy="384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A24C1070-9BBC-4332-ABCE-AB3529240C2B}"/>
              </a:ext>
            </a:extLst>
          </p:cNvPr>
          <p:cNvSpPr>
            <a:spLocks noGrp="1"/>
          </p:cNvSpPr>
          <p:nvPr>
            <p:ph type="title"/>
          </p:nvPr>
        </p:nvSpPr>
        <p:spPr/>
        <p:txBody>
          <a:bodyPr/>
          <a:lstStyle/>
          <a:p>
            <a:pPr algn="ctr"/>
            <a:r>
              <a:rPr lang="sl-SI" altLang="sl-SI"/>
              <a:t>ZAKLJUČEK</a:t>
            </a:r>
          </a:p>
        </p:txBody>
      </p:sp>
      <p:sp>
        <p:nvSpPr>
          <p:cNvPr id="11267" name="Ograda vsebine 2">
            <a:extLst>
              <a:ext uri="{FF2B5EF4-FFF2-40B4-BE49-F238E27FC236}">
                <a16:creationId xmlns:a16="http://schemas.microsoft.com/office/drawing/2014/main" id="{3ACAA182-2AC3-47A0-B04F-C1D30EAB7360}"/>
              </a:ext>
            </a:extLst>
          </p:cNvPr>
          <p:cNvSpPr>
            <a:spLocks noGrp="1"/>
          </p:cNvSpPr>
          <p:nvPr>
            <p:ph idx="1"/>
          </p:nvPr>
        </p:nvSpPr>
        <p:spPr/>
        <p:txBody>
          <a:bodyPr/>
          <a:lstStyle/>
          <a:p>
            <a:r>
              <a:rPr lang="sl-SI" altLang="sl-SI" dirty="0"/>
              <a:t>UPAM DA STE SI KAJ ZAPOMNILI</a:t>
            </a:r>
          </a:p>
          <a:p>
            <a:r>
              <a:rPr lang="sl-SI" altLang="sl-SI" dirty="0"/>
              <a:t>IN HVALA ZA POZORNOST </a:t>
            </a:r>
          </a:p>
          <a:p>
            <a:endParaRPr lang="sl-SI" altLang="sl-SI" dirty="0"/>
          </a:p>
          <a:p>
            <a:pPr marL="69850" indent="0">
              <a:buNone/>
            </a:pPr>
            <a:endParaRPr lang="sl-SI" altLang="sl-S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Valovit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Words>
  <Application>Microsoft Office PowerPoint</Application>
  <PresentationFormat>On-screen Show (4:3)</PresentationFormat>
  <Paragraphs>25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Wingdings 2</vt:lpstr>
      <vt:lpstr>Austin</vt:lpstr>
      <vt:lpstr>OCEANIJA</vt:lpstr>
      <vt:lpstr>OTOKI KI SESTAVLJAJO OCEANIJO</vt:lpstr>
      <vt:lpstr>VULKANSKI OTOKI</vt:lpstr>
      <vt:lpstr>RASTLINSTVO</vt:lpstr>
      <vt:lpstr>KORALNI OTOKI</vt:lpstr>
      <vt:lpstr>PREBIVALSTVO</vt:lpstr>
      <vt:lpstr>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2019-05-31T08:40:38Z</dcterms:created>
  <dcterms:modified xsi:type="dcterms:W3CDTF">2019-05-31T08:40:38Z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