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B563F1D1-6BEB-4B26-8969-22B2EA8182C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0A0D4EF7-4623-42AF-A409-ED3FF70959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5124" name="Group 4">
              <a:extLst>
                <a:ext uri="{FF2B5EF4-FFF2-40B4-BE49-F238E27FC236}">
                  <a16:creationId xmlns:a16="http://schemas.microsoft.com/office/drawing/2014/main" id="{B25C5DAB-1BB0-48A6-8B68-5549BEED6E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>
                <a:extLst>
                  <a:ext uri="{FF2B5EF4-FFF2-40B4-BE49-F238E27FC236}">
                    <a16:creationId xmlns:a16="http://schemas.microsoft.com/office/drawing/2014/main" id="{AD405ACB-5216-4E05-B958-E22B2CE251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6" name="Oval 6">
                <a:extLst>
                  <a:ext uri="{FF2B5EF4-FFF2-40B4-BE49-F238E27FC236}">
                    <a16:creationId xmlns:a16="http://schemas.microsoft.com/office/drawing/2014/main" id="{B1F71F7A-5A47-4E33-93B2-9CFDF304FC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7" name="Oval 7">
                <a:extLst>
                  <a:ext uri="{FF2B5EF4-FFF2-40B4-BE49-F238E27FC236}">
                    <a16:creationId xmlns:a16="http://schemas.microsoft.com/office/drawing/2014/main" id="{284C2EAF-891B-4148-BA96-6BBD1BB99B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8" name="Oval 8">
                <a:extLst>
                  <a:ext uri="{FF2B5EF4-FFF2-40B4-BE49-F238E27FC236}">
                    <a16:creationId xmlns:a16="http://schemas.microsoft.com/office/drawing/2014/main" id="{2D82E995-93A9-4451-8CD2-C8DDAF8C537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9" name="Oval 9">
                <a:extLst>
                  <a:ext uri="{FF2B5EF4-FFF2-40B4-BE49-F238E27FC236}">
                    <a16:creationId xmlns:a16="http://schemas.microsoft.com/office/drawing/2014/main" id="{B25D34D4-D234-45D5-A0EC-AC576CDA87D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33560C2A-57B9-4BE8-A7F8-3572A07637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CEF23B79-E100-440F-91A9-55CFA79737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2" name="Freeform 12">
                <a:extLst>
                  <a:ext uri="{FF2B5EF4-FFF2-40B4-BE49-F238E27FC236}">
                    <a16:creationId xmlns:a16="http://schemas.microsoft.com/office/drawing/2014/main" id="{8F4FFBBE-E001-43B8-A67A-84C30B6F8F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id="{CD4BFC93-195A-45B3-AD48-D43C77C530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5CE0B9F6-A465-475B-8E75-4CC2D548E0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5" name="Oval 15">
                <a:extLst>
                  <a:ext uri="{FF2B5EF4-FFF2-40B4-BE49-F238E27FC236}">
                    <a16:creationId xmlns:a16="http://schemas.microsoft.com/office/drawing/2014/main" id="{DCAA1EE6-AE50-424A-8FC5-AB417BF9D3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136" name="Group 16">
              <a:extLst>
                <a:ext uri="{FF2B5EF4-FFF2-40B4-BE49-F238E27FC236}">
                  <a16:creationId xmlns:a16="http://schemas.microsoft.com/office/drawing/2014/main" id="{E58C6B41-D0CD-44CF-A31A-8A685FACD8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>
                <a:extLst>
                  <a:ext uri="{FF2B5EF4-FFF2-40B4-BE49-F238E27FC236}">
                    <a16:creationId xmlns:a16="http://schemas.microsoft.com/office/drawing/2014/main" id="{DD19B3AB-5A50-4991-A96E-1D63BC7EEF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8" name="Oval 18">
                <a:extLst>
                  <a:ext uri="{FF2B5EF4-FFF2-40B4-BE49-F238E27FC236}">
                    <a16:creationId xmlns:a16="http://schemas.microsoft.com/office/drawing/2014/main" id="{1CEF3FA2-B1B8-4F6A-83D3-EEFDB26A64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9" name="Oval 19">
                <a:extLst>
                  <a:ext uri="{FF2B5EF4-FFF2-40B4-BE49-F238E27FC236}">
                    <a16:creationId xmlns:a16="http://schemas.microsoft.com/office/drawing/2014/main" id="{83B55DB4-D75A-4C50-9788-686F78C480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0" name="Oval 20">
                <a:extLst>
                  <a:ext uri="{FF2B5EF4-FFF2-40B4-BE49-F238E27FC236}">
                    <a16:creationId xmlns:a16="http://schemas.microsoft.com/office/drawing/2014/main" id="{DFED854A-AD42-40F5-AEA8-08EC13C847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1" name="Oval 21">
                <a:extLst>
                  <a:ext uri="{FF2B5EF4-FFF2-40B4-BE49-F238E27FC236}">
                    <a16:creationId xmlns:a16="http://schemas.microsoft.com/office/drawing/2014/main" id="{79D087C1-1EC0-4B8C-B332-744F4B8063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2" name="Oval 22">
                <a:extLst>
                  <a:ext uri="{FF2B5EF4-FFF2-40B4-BE49-F238E27FC236}">
                    <a16:creationId xmlns:a16="http://schemas.microsoft.com/office/drawing/2014/main" id="{54A4CDFF-0CB3-49E8-96A5-7D5170DE72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3" name="Oval 23">
                <a:extLst>
                  <a:ext uri="{FF2B5EF4-FFF2-40B4-BE49-F238E27FC236}">
                    <a16:creationId xmlns:a16="http://schemas.microsoft.com/office/drawing/2014/main" id="{D2A29920-A5E0-4EC8-AD26-69C98DD4FD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4" name="Oval 24">
                <a:extLst>
                  <a:ext uri="{FF2B5EF4-FFF2-40B4-BE49-F238E27FC236}">
                    <a16:creationId xmlns:a16="http://schemas.microsoft.com/office/drawing/2014/main" id="{474E8613-197A-4915-9A64-02E5F3A2AA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5" name="Freeform 25">
                <a:extLst>
                  <a:ext uri="{FF2B5EF4-FFF2-40B4-BE49-F238E27FC236}">
                    <a16:creationId xmlns:a16="http://schemas.microsoft.com/office/drawing/2014/main" id="{EA123E0A-7C0C-480A-8C69-519BA065EE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6" name="Freeform 26">
                <a:extLst>
                  <a:ext uri="{FF2B5EF4-FFF2-40B4-BE49-F238E27FC236}">
                    <a16:creationId xmlns:a16="http://schemas.microsoft.com/office/drawing/2014/main" id="{9086F4D1-1180-45B6-B0CF-4C37674148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7" name="Freeform 27">
                <a:extLst>
                  <a:ext uri="{FF2B5EF4-FFF2-40B4-BE49-F238E27FC236}">
                    <a16:creationId xmlns:a16="http://schemas.microsoft.com/office/drawing/2014/main" id="{5A7DC10A-F541-4A56-BF59-7909B2FB73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8" name="Freeform 28">
                <a:extLst>
                  <a:ext uri="{FF2B5EF4-FFF2-40B4-BE49-F238E27FC236}">
                    <a16:creationId xmlns:a16="http://schemas.microsoft.com/office/drawing/2014/main" id="{F75608FC-9CBC-42E1-8E94-0CEFBEC982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49" name="Freeform 29">
                <a:extLst>
                  <a:ext uri="{FF2B5EF4-FFF2-40B4-BE49-F238E27FC236}">
                    <a16:creationId xmlns:a16="http://schemas.microsoft.com/office/drawing/2014/main" id="{52A1D9AD-1799-495F-BE0B-D2639C69E7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0" name="Freeform 30">
                <a:extLst>
                  <a:ext uri="{FF2B5EF4-FFF2-40B4-BE49-F238E27FC236}">
                    <a16:creationId xmlns:a16="http://schemas.microsoft.com/office/drawing/2014/main" id="{D4E1496E-7E59-4364-94EB-1AF085D3D5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1" name="Freeform 31">
                <a:extLst>
                  <a:ext uri="{FF2B5EF4-FFF2-40B4-BE49-F238E27FC236}">
                    <a16:creationId xmlns:a16="http://schemas.microsoft.com/office/drawing/2014/main" id="{AFD4377A-6C47-4EA5-B4BC-B3ADEE77E8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2" name="Freeform 32">
                <a:extLst>
                  <a:ext uri="{FF2B5EF4-FFF2-40B4-BE49-F238E27FC236}">
                    <a16:creationId xmlns:a16="http://schemas.microsoft.com/office/drawing/2014/main" id="{22C9A16B-4740-4DD6-A017-4631433417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3" name="Freeform 33">
                <a:extLst>
                  <a:ext uri="{FF2B5EF4-FFF2-40B4-BE49-F238E27FC236}">
                    <a16:creationId xmlns:a16="http://schemas.microsoft.com/office/drawing/2014/main" id="{DBDEF56F-3562-4C42-A93A-984B0F6AB2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4" name="Freeform 34">
                <a:extLst>
                  <a:ext uri="{FF2B5EF4-FFF2-40B4-BE49-F238E27FC236}">
                    <a16:creationId xmlns:a16="http://schemas.microsoft.com/office/drawing/2014/main" id="{7E1EE0C5-0D13-423F-A00D-4813CD908D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155" name="Group 35">
              <a:extLst>
                <a:ext uri="{FF2B5EF4-FFF2-40B4-BE49-F238E27FC236}">
                  <a16:creationId xmlns:a16="http://schemas.microsoft.com/office/drawing/2014/main" id="{4FE647BC-CCB1-448B-8F37-46FACDFB0D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>
                <a:extLst>
                  <a:ext uri="{FF2B5EF4-FFF2-40B4-BE49-F238E27FC236}">
                    <a16:creationId xmlns:a16="http://schemas.microsoft.com/office/drawing/2014/main" id="{FCB53D90-10A8-4E7E-B876-4DEC8A85FCF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7" name="Freeform 37">
                <a:extLst>
                  <a:ext uri="{FF2B5EF4-FFF2-40B4-BE49-F238E27FC236}">
                    <a16:creationId xmlns:a16="http://schemas.microsoft.com/office/drawing/2014/main" id="{0CC80A08-5285-40B0-86F7-4DCFFAB693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8" name="Freeform 38">
                <a:extLst>
                  <a:ext uri="{FF2B5EF4-FFF2-40B4-BE49-F238E27FC236}">
                    <a16:creationId xmlns:a16="http://schemas.microsoft.com/office/drawing/2014/main" id="{339C8D79-70AA-4884-888A-16DF6C115C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9" name="Freeform 39">
                <a:extLst>
                  <a:ext uri="{FF2B5EF4-FFF2-40B4-BE49-F238E27FC236}">
                    <a16:creationId xmlns:a16="http://schemas.microsoft.com/office/drawing/2014/main" id="{1907CA38-543D-446D-89B2-2A80245BEC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0" name="Freeform 40">
                <a:extLst>
                  <a:ext uri="{FF2B5EF4-FFF2-40B4-BE49-F238E27FC236}">
                    <a16:creationId xmlns:a16="http://schemas.microsoft.com/office/drawing/2014/main" id="{DADB34C6-BE57-4624-857D-D0E669EB61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1" name="Freeform 41">
                <a:extLst>
                  <a:ext uri="{FF2B5EF4-FFF2-40B4-BE49-F238E27FC236}">
                    <a16:creationId xmlns:a16="http://schemas.microsoft.com/office/drawing/2014/main" id="{4F2530A8-A9EB-4AC9-B613-E4AA7C2BE0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2" name="Freeform 42">
                <a:extLst>
                  <a:ext uri="{FF2B5EF4-FFF2-40B4-BE49-F238E27FC236}">
                    <a16:creationId xmlns:a16="http://schemas.microsoft.com/office/drawing/2014/main" id="{D85A6090-CCBE-47C5-9519-B2CBAD6AD4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3" name="Freeform 43">
                <a:extLst>
                  <a:ext uri="{FF2B5EF4-FFF2-40B4-BE49-F238E27FC236}">
                    <a16:creationId xmlns:a16="http://schemas.microsoft.com/office/drawing/2014/main" id="{005C51EF-F177-49CD-B0BC-394B26C6F2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4" name="Freeform 44">
                <a:extLst>
                  <a:ext uri="{FF2B5EF4-FFF2-40B4-BE49-F238E27FC236}">
                    <a16:creationId xmlns:a16="http://schemas.microsoft.com/office/drawing/2014/main" id="{243EAE0D-63B9-4893-A6F6-A82C7BB7E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5" name="Freeform 45">
                <a:extLst>
                  <a:ext uri="{FF2B5EF4-FFF2-40B4-BE49-F238E27FC236}">
                    <a16:creationId xmlns:a16="http://schemas.microsoft.com/office/drawing/2014/main" id="{059D4471-B22A-4561-907B-9C63B2766E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6" name="Freeform 46">
                <a:extLst>
                  <a:ext uri="{FF2B5EF4-FFF2-40B4-BE49-F238E27FC236}">
                    <a16:creationId xmlns:a16="http://schemas.microsoft.com/office/drawing/2014/main" id="{1C465D73-B120-403B-B55A-860D43D82D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7" name="Oval 47">
                <a:extLst>
                  <a:ext uri="{FF2B5EF4-FFF2-40B4-BE49-F238E27FC236}">
                    <a16:creationId xmlns:a16="http://schemas.microsoft.com/office/drawing/2014/main" id="{62181EDC-FAD9-4DB6-938B-385F17442D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8" name="Oval 48">
                <a:extLst>
                  <a:ext uri="{FF2B5EF4-FFF2-40B4-BE49-F238E27FC236}">
                    <a16:creationId xmlns:a16="http://schemas.microsoft.com/office/drawing/2014/main" id="{3B665202-56B7-4837-A7CE-38F36F263A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69" name="Oval 49">
                <a:extLst>
                  <a:ext uri="{FF2B5EF4-FFF2-40B4-BE49-F238E27FC236}">
                    <a16:creationId xmlns:a16="http://schemas.microsoft.com/office/drawing/2014/main" id="{6533905B-CA07-4C50-B2B2-3D0325A20A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0" name="Oval 50">
                <a:extLst>
                  <a:ext uri="{FF2B5EF4-FFF2-40B4-BE49-F238E27FC236}">
                    <a16:creationId xmlns:a16="http://schemas.microsoft.com/office/drawing/2014/main" id="{FC01A6B8-15E3-4193-80EE-6102AB587D7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1" name="Oval 51">
                <a:extLst>
                  <a:ext uri="{FF2B5EF4-FFF2-40B4-BE49-F238E27FC236}">
                    <a16:creationId xmlns:a16="http://schemas.microsoft.com/office/drawing/2014/main" id="{4410A6BC-0B54-487A-8897-56D4E48EFE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2" name="Oval 52">
                <a:extLst>
                  <a:ext uri="{FF2B5EF4-FFF2-40B4-BE49-F238E27FC236}">
                    <a16:creationId xmlns:a16="http://schemas.microsoft.com/office/drawing/2014/main" id="{CDB17763-03A5-43B8-9B4A-DD42885451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173" name="Group 53">
              <a:extLst>
                <a:ext uri="{FF2B5EF4-FFF2-40B4-BE49-F238E27FC236}">
                  <a16:creationId xmlns:a16="http://schemas.microsoft.com/office/drawing/2014/main" id="{EBBBD79E-99FC-400F-9DA6-F7DF5861A43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>
                <a:extLst>
                  <a:ext uri="{FF2B5EF4-FFF2-40B4-BE49-F238E27FC236}">
                    <a16:creationId xmlns:a16="http://schemas.microsoft.com/office/drawing/2014/main" id="{5A179E83-4F01-4108-AA78-9CAA64989A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5" name="Freeform 55">
                <a:extLst>
                  <a:ext uri="{FF2B5EF4-FFF2-40B4-BE49-F238E27FC236}">
                    <a16:creationId xmlns:a16="http://schemas.microsoft.com/office/drawing/2014/main" id="{CB8E49C7-AEB3-41D0-A27C-28B22CFA2F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6" name="Freeform 56">
                <a:extLst>
                  <a:ext uri="{FF2B5EF4-FFF2-40B4-BE49-F238E27FC236}">
                    <a16:creationId xmlns:a16="http://schemas.microsoft.com/office/drawing/2014/main" id="{F4D196B0-B392-49DE-B821-B0E441A21F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7" name="Freeform 57">
                <a:extLst>
                  <a:ext uri="{FF2B5EF4-FFF2-40B4-BE49-F238E27FC236}">
                    <a16:creationId xmlns:a16="http://schemas.microsoft.com/office/drawing/2014/main" id="{D9C9AB70-9E46-437B-8AC7-12F008725E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8" name="Freeform 58">
                <a:extLst>
                  <a:ext uri="{FF2B5EF4-FFF2-40B4-BE49-F238E27FC236}">
                    <a16:creationId xmlns:a16="http://schemas.microsoft.com/office/drawing/2014/main" id="{9B3AE51D-E008-4656-8FA0-0C74CF90AF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79" name="Freeform 59">
                <a:extLst>
                  <a:ext uri="{FF2B5EF4-FFF2-40B4-BE49-F238E27FC236}">
                    <a16:creationId xmlns:a16="http://schemas.microsoft.com/office/drawing/2014/main" id="{953D53B1-A783-46A6-BB0B-7AC15F908B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80" name="Freeform 60">
                <a:extLst>
                  <a:ext uri="{FF2B5EF4-FFF2-40B4-BE49-F238E27FC236}">
                    <a16:creationId xmlns:a16="http://schemas.microsoft.com/office/drawing/2014/main" id="{B9EFD86B-BE6B-4E59-9EE3-AC4EA25EDF8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5181" name="Group 61">
                <a:extLst>
                  <a:ext uri="{FF2B5EF4-FFF2-40B4-BE49-F238E27FC236}">
                    <a16:creationId xmlns:a16="http://schemas.microsoft.com/office/drawing/2014/main" id="{E3154242-AF2E-4D87-9A35-A74565D83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>
                  <a:extLst>
                    <a:ext uri="{FF2B5EF4-FFF2-40B4-BE49-F238E27FC236}">
                      <a16:creationId xmlns:a16="http://schemas.microsoft.com/office/drawing/2014/main" id="{B77E2831-E04B-4753-A7DB-83C19026EE8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183" name="Oval 63">
                  <a:extLst>
                    <a:ext uri="{FF2B5EF4-FFF2-40B4-BE49-F238E27FC236}">
                      <a16:creationId xmlns:a16="http://schemas.microsoft.com/office/drawing/2014/main" id="{3C3F64B6-F3B2-42E5-92E4-7681D593569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184" name="Oval 64">
                  <a:extLst>
                    <a:ext uri="{FF2B5EF4-FFF2-40B4-BE49-F238E27FC236}">
                      <a16:creationId xmlns:a16="http://schemas.microsoft.com/office/drawing/2014/main" id="{544E4D55-1AF6-4485-98AD-122EAE0BDAD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5185" name="Oval 65">
                  <a:extLst>
                    <a:ext uri="{FF2B5EF4-FFF2-40B4-BE49-F238E27FC236}">
                      <a16:creationId xmlns:a16="http://schemas.microsoft.com/office/drawing/2014/main" id="{8C85B3A3-A813-4933-A9B0-F7ECA80DA0A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5186" name="Rectangle 66">
            <a:extLst>
              <a:ext uri="{FF2B5EF4-FFF2-40B4-BE49-F238E27FC236}">
                <a16:creationId xmlns:a16="http://schemas.microsoft.com/office/drawing/2014/main" id="{DAB3244B-3186-415F-982E-D870672A52D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187" name="Rectangle 67">
            <a:extLst>
              <a:ext uri="{FF2B5EF4-FFF2-40B4-BE49-F238E27FC236}">
                <a16:creationId xmlns:a16="http://schemas.microsoft.com/office/drawing/2014/main" id="{7E241F21-EC39-4501-8693-81A44B9C51E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188" name="Rectangle 68">
            <a:extLst>
              <a:ext uri="{FF2B5EF4-FFF2-40B4-BE49-F238E27FC236}">
                <a16:creationId xmlns:a16="http://schemas.microsoft.com/office/drawing/2014/main" id="{03684D0F-82C8-4DFC-BCCF-1E99FB6EF8A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89" name="Rectangle 69">
            <a:extLst>
              <a:ext uri="{FF2B5EF4-FFF2-40B4-BE49-F238E27FC236}">
                <a16:creationId xmlns:a16="http://schemas.microsoft.com/office/drawing/2014/main" id="{BA772EED-3CB4-4D1D-B2A0-AA77579BB6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90" name="Rectangle 70">
            <a:extLst>
              <a:ext uri="{FF2B5EF4-FFF2-40B4-BE49-F238E27FC236}">
                <a16:creationId xmlns:a16="http://schemas.microsoft.com/office/drawing/2014/main" id="{E8D027DE-4E43-45BA-8645-190EA5253C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22FB5A-451A-462A-AFD4-B9F66DC1AF6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1068-9BD8-40B2-8158-2BB7CEF9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28172-3132-4629-8ACD-9D2080AA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E175-B5A9-4584-ADA3-BE6B893B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635B3-8CB8-4C0F-8ABB-79E51E3A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DD98B-2145-46BE-8D32-9D2C7410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4E17-B34A-405C-BFAB-2298797198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144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E07DE-5574-4E87-9307-C43A89882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717C5-A6C3-41E4-967F-2D614D53C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6BB0E-A941-4F50-966C-6231CD32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BD37B-BF13-462E-BA2D-514A45D9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FEFD-F6F0-4A26-BF20-FE6A6FEA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7582-B233-4661-B0ED-0880A0F6C8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24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ABE9-C90A-4275-A7A5-54AF1E6D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79FB-8BE4-4F77-B1AA-C802E9D3D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6A98-AFEE-4265-80C2-3659429D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292AD-3063-457B-A147-72954AE6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476B-4801-496D-B366-0DADD59A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3336B-1B72-4998-8E59-437D0A1E4C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975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6A8-D1D1-47E6-8FD3-6AD65898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C6CA4-50DB-4F90-9914-E9C671C3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538B-E0B1-4B94-97B6-E7D12F08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6104-E9B1-4909-A0F8-4DBB6203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A811-E193-466D-9484-940E5EDA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0A04-4EB5-4D66-85FB-8845D0C452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572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8DE2-6C7A-442D-928E-F3AFCDEB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D890-B7EC-40A6-B13F-E11D30DE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0FAC-7DF3-475E-ABB2-D19A94DC9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E679A-2159-4321-864A-023953D6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CFF8-E176-4BC0-9296-48909DA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31D98-3F44-45DF-B60D-4218316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D48AC-27A2-4A69-8188-B737DB10E3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646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AF59-259C-4B04-93BE-BA2D8FDD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0C6F-47C6-4A54-AF15-A2A891531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CFA6D-59F4-403B-8C29-F51059C4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71C41-3004-4B59-A752-CA40F557E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9FE93-5EB5-4670-9C8D-BBBB1D881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09602-E6D9-4C98-93AB-79A98C8B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0B0F2-2B65-40B9-B29C-26DD3D59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8D127-7600-4FE6-866F-3329D641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2C86-F3B8-48EF-8CD3-3778E87BF9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49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B278-E959-4344-9776-764AAAB7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C5877-B99D-43BD-AF8F-3FC80607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36AF9-6B46-4FA5-92DB-723F5BB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3ED5-EB51-4307-A84F-9151D2D6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F3E41-8CC2-413D-A111-0BE6A29437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30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6621-5A4C-4FB7-B149-1452D63E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73305-F109-4B82-BEB2-17769B72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5FBD7-3164-43EA-8651-FD3BD560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B695-338D-438D-99F9-1B0D2177C3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180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9BBB-FFF0-4448-A1EF-B8930EB7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59FF-90D6-4916-AA2E-2263183E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97A2C-3A4F-4159-9E6D-A43DFDBD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6C726-98F5-4ED2-808B-D148E53B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6B61D-7CF2-403E-B9AF-CBA2B9B5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01B5-84B4-405C-AF41-68F88D1B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3261E-D551-4528-8960-1EA84FADC6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850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47D4-AF74-42D7-949D-410B19FB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2885C-84F2-4836-B028-70479B765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3DC75-099D-44B0-80A3-497994B1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125A4-6FE7-400E-80F4-2A71D5EE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3AA8D-6152-486F-ABD0-6470EE39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E94B3-9421-4CA7-BE63-64D15841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E52-4E23-460E-898B-72B8B28AD5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88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ADD8F119-7979-40CA-A605-B587DA465203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8B63AC6A-744A-456A-88EC-2A052DAF58D8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FF5252F4-B0F0-407C-866A-6B7A6CA580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4101" name="Group 5">
              <a:extLst>
                <a:ext uri="{FF2B5EF4-FFF2-40B4-BE49-F238E27FC236}">
                  <a16:creationId xmlns:a16="http://schemas.microsoft.com/office/drawing/2014/main" id="{B9200955-4A69-456E-9BF3-A1912F65C42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>
                <a:extLst>
                  <a:ext uri="{FF2B5EF4-FFF2-40B4-BE49-F238E27FC236}">
                    <a16:creationId xmlns:a16="http://schemas.microsoft.com/office/drawing/2014/main" id="{9A11C8BC-F02D-45BE-AA84-455DF03A83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3" name="Oval 7">
                <a:extLst>
                  <a:ext uri="{FF2B5EF4-FFF2-40B4-BE49-F238E27FC236}">
                    <a16:creationId xmlns:a16="http://schemas.microsoft.com/office/drawing/2014/main" id="{8BA231AD-F179-4F24-92EA-72E7C25480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4" name="Oval 8">
                <a:extLst>
                  <a:ext uri="{FF2B5EF4-FFF2-40B4-BE49-F238E27FC236}">
                    <a16:creationId xmlns:a16="http://schemas.microsoft.com/office/drawing/2014/main" id="{3C135EAC-0957-4A3C-A747-9AA5B44D20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5" name="Oval 9">
                <a:extLst>
                  <a:ext uri="{FF2B5EF4-FFF2-40B4-BE49-F238E27FC236}">
                    <a16:creationId xmlns:a16="http://schemas.microsoft.com/office/drawing/2014/main" id="{1DB0ED5C-4F40-4FD9-8C88-21F2CF456F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6" name="Oval 10">
                <a:extLst>
                  <a:ext uri="{FF2B5EF4-FFF2-40B4-BE49-F238E27FC236}">
                    <a16:creationId xmlns:a16="http://schemas.microsoft.com/office/drawing/2014/main" id="{6B6E30AA-43BA-4A6E-9631-40F6D5C2E2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090BE642-AFF0-4109-85FC-0DFF12940A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32E33439-9A53-48CB-9813-424BAD4E3B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396CC94B-37A3-4B89-8BB6-F415BBD841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7ECD6D92-8D78-414B-AD1A-8949A6CA57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0F094C1F-FCBB-46FE-ABC3-222A208559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2" name="Oval 16">
                <a:extLst>
                  <a:ext uri="{FF2B5EF4-FFF2-40B4-BE49-F238E27FC236}">
                    <a16:creationId xmlns:a16="http://schemas.microsoft.com/office/drawing/2014/main" id="{538AE2C8-927D-4F52-A466-C3B20A8829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113" name="Group 17">
              <a:extLst>
                <a:ext uri="{FF2B5EF4-FFF2-40B4-BE49-F238E27FC236}">
                  <a16:creationId xmlns:a16="http://schemas.microsoft.com/office/drawing/2014/main" id="{50A5F3DA-5E1A-46CE-BC5F-69601A2940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>
                <a:extLst>
                  <a:ext uri="{FF2B5EF4-FFF2-40B4-BE49-F238E27FC236}">
                    <a16:creationId xmlns:a16="http://schemas.microsoft.com/office/drawing/2014/main" id="{A64689FA-7512-4B7A-B02D-7AB6D296DB9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5" name="Oval 19">
                <a:extLst>
                  <a:ext uri="{FF2B5EF4-FFF2-40B4-BE49-F238E27FC236}">
                    <a16:creationId xmlns:a16="http://schemas.microsoft.com/office/drawing/2014/main" id="{D7D48D97-D12F-4C09-9E57-86289438E4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6" name="Oval 20">
                <a:extLst>
                  <a:ext uri="{FF2B5EF4-FFF2-40B4-BE49-F238E27FC236}">
                    <a16:creationId xmlns:a16="http://schemas.microsoft.com/office/drawing/2014/main" id="{59C3A0AA-2F24-4624-A49A-1B4E4735E5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7" name="Oval 21">
                <a:extLst>
                  <a:ext uri="{FF2B5EF4-FFF2-40B4-BE49-F238E27FC236}">
                    <a16:creationId xmlns:a16="http://schemas.microsoft.com/office/drawing/2014/main" id="{B40AD166-9D70-42D2-955A-367EC51761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8" name="Oval 22">
                <a:extLst>
                  <a:ext uri="{FF2B5EF4-FFF2-40B4-BE49-F238E27FC236}">
                    <a16:creationId xmlns:a16="http://schemas.microsoft.com/office/drawing/2014/main" id="{89AEF61F-4A83-4BA6-A1EC-D8EBAD85EA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19" name="Oval 23">
                <a:extLst>
                  <a:ext uri="{FF2B5EF4-FFF2-40B4-BE49-F238E27FC236}">
                    <a16:creationId xmlns:a16="http://schemas.microsoft.com/office/drawing/2014/main" id="{DBD4787F-D189-438E-92B9-CCA18506F0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0" name="Oval 24">
                <a:extLst>
                  <a:ext uri="{FF2B5EF4-FFF2-40B4-BE49-F238E27FC236}">
                    <a16:creationId xmlns:a16="http://schemas.microsoft.com/office/drawing/2014/main" id="{14BFC781-779C-4C2B-A847-540556FBA3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1" name="Oval 25">
                <a:extLst>
                  <a:ext uri="{FF2B5EF4-FFF2-40B4-BE49-F238E27FC236}">
                    <a16:creationId xmlns:a16="http://schemas.microsoft.com/office/drawing/2014/main" id="{8078ED25-D1E1-4EE7-A456-4B90E741DF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3D75A673-07D0-4CB5-BED7-5007384F95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4A57AA6F-BDCF-48DA-821F-0D302EA70A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5553949A-F12D-497C-BC49-DA0A60005A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F1665644-CED4-4CA7-89D8-80CF114DD0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6" name="Freeform 30">
                <a:extLst>
                  <a:ext uri="{FF2B5EF4-FFF2-40B4-BE49-F238E27FC236}">
                    <a16:creationId xmlns:a16="http://schemas.microsoft.com/office/drawing/2014/main" id="{7728882F-F480-42D2-879F-6CB953354A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7" name="Freeform 31">
                <a:extLst>
                  <a:ext uri="{FF2B5EF4-FFF2-40B4-BE49-F238E27FC236}">
                    <a16:creationId xmlns:a16="http://schemas.microsoft.com/office/drawing/2014/main" id="{0430CCB9-67A9-4C84-ACEC-8A473B4D5E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8" name="Freeform 32">
                <a:extLst>
                  <a:ext uri="{FF2B5EF4-FFF2-40B4-BE49-F238E27FC236}">
                    <a16:creationId xmlns:a16="http://schemas.microsoft.com/office/drawing/2014/main" id="{122109AB-5569-4F99-9DB7-ECDAC52EC2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29" name="Freeform 33">
                <a:extLst>
                  <a:ext uri="{FF2B5EF4-FFF2-40B4-BE49-F238E27FC236}">
                    <a16:creationId xmlns:a16="http://schemas.microsoft.com/office/drawing/2014/main" id="{85BB9697-A0DA-4A4D-951F-C39AE9252E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0" name="Freeform 34">
                <a:extLst>
                  <a:ext uri="{FF2B5EF4-FFF2-40B4-BE49-F238E27FC236}">
                    <a16:creationId xmlns:a16="http://schemas.microsoft.com/office/drawing/2014/main" id="{50B8018E-9452-43EE-A8A7-9420F9DEF1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1" name="Freeform 35">
                <a:extLst>
                  <a:ext uri="{FF2B5EF4-FFF2-40B4-BE49-F238E27FC236}">
                    <a16:creationId xmlns:a16="http://schemas.microsoft.com/office/drawing/2014/main" id="{394D2EB9-3FC9-46AB-A12F-53DDBF9459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132" name="Group 36">
              <a:extLst>
                <a:ext uri="{FF2B5EF4-FFF2-40B4-BE49-F238E27FC236}">
                  <a16:creationId xmlns:a16="http://schemas.microsoft.com/office/drawing/2014/main" id="{10F126A7-549D-4191-9659-C6958967CC5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>
                <a:extLst>
                  <a:ext uri="{FF2B5EF4-FFF2-40B4-BE49-F238E27FC236}">
                    <a16:creationId xmlns:a16="http://schemas.microsoft.com/office/drawing/2014/main" id="{38C66410-1CE3-4FB0-8B00-EAA2E21F365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4" name="Freeform 38">
                <a:extLst>
                  <a:ext uri="{FF2B5EF4-FFF2-40B4-BE49-F238E27FC236}">
                    <a16:creationId xmlns:a16="http://schemas.microsoft.com/office/drawing/2014/main" id="{5BD22851-5029-4995-AA92-7B2E2CE6EA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5" name="Freeform 39">
                <a:extLst>
                  <a:ext uri="{FF2B5EF4-FFF2-40B4-BE49-F238E27FC236}">
                    <a16:creationId xmlns:a16="http://schemas.microsoft.com/office/drawing/2014/main" id="{1A02C55E-695F-4C75-A9C3-ACF8EFEFE5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45E63922-FBB1-4241-BD8A-8658752500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7" name="Freeform 41">
                <a:extLst>
                  <a:ext uri="{FF2B5EF4-FFF2-40B4-BE49-F238E27FC236}">
                    <a16:creationId xmlns:a16="http://schemas.microsoft.com/office/drawing/2014/main" id="{A266EE3F-DBF4-4F57-9DDD-D51931FE8D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8" name="Freeform 42">
                <a:extLst>
                  <a:ext uri="{FF2B5EF4-FFF2-40B4-BE49-F238E27FC236}">
                    <a16:creationId xmlns:a16="http://schemas.microsoft.com/office/drawing/2014/main" id="{17767BB2-FB9D-4BD2-AD68-8A6350B087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39" name="Freeform 43">
                <a:extLst>
                  <a:ext uri="{FF2B5EF4-FFF2-40B4-BE49-F238E27FC236}">
                    <a16:creationId xmlns:a16="http://schemas.microsoft.com/office/drawing/2014/main" id="{D67AD009-C15B-4525-8816-B845ACF86F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0" name="Freeform 44">
                <a:extLst>
                  <a:ext uri="{FF2B5EF4-FFF2-40B4-BE49-F238E27FC236}">
                    <a16:creationId xmlns:a16="http://schemas.microsoft.com/office/drawing/2014/main" id="{22E7C802-C78C-4CC5-A5EE-2633343D29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1" name="Freeform 45">
                <a:extLst>
                  <a:ext uri="{FF2B5EF4-FFF2-40B4-BE49-F238E27FC236}">
                    <a16:creationId xmlns:a16="http://schemas.microsoft.com/office/drawing/2014/main" id="{E949D49F-F034-437A-A1D4-8695CF9159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2" name="Freeform 46">
                <a:extLst>
                  <a:ext uri="{FF2B5EF4-FFF2-40B4-BE49-F238E27FC236}">
                    <a16:creationId xmlns:a16="http://schemas.microsoft.com/office/drawing/2014/main" id="{5611978A-7192-4F3B-8C90-04F6D4D285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3" name="Freeform 47">
                <a:extLst>
                  <a:ext uri="{FF2B5EF4-FFF2-40B4-BE49-F238E27FC236}">
                    <a16:creationId xmlns:a16="http://schemas.microsoft.com/office/drawing/2014/main" id="{86717605-8933-43F1-AB74-EDBFAA101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4" name="Oval 48">
                <a:extLst>
                  <a:ext uri="{FF2B5EF4-FFF2-40B4-BE49-F238E27FC236}">
                    <a16:creationId xmlns:a16="http://schemas.microsoft.com/office/drawing/2014/main" id="{FFFDCB53-9360-41B2-9D9A-8417B75523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5" name="Oval 49">
                <a:extLst>
                  <a:ext uri="{FF2B5EF4-FFF2-40B4-BE49-F238E27FC236}">
                    <a16:creationId xmlns:a16="http://schemas.microsoft.com/office/drawing/2014/main" id="{098056EC-9C16-4C22-B245-DC8C0DAD04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6" name="Oval 50">
                <a:extLst>
                  <a:ext uri="{FF2B5EF4-FFF2-40B4-BE49-F238E27FC236}">
                    <a16:creationId xmlns:a16="http://schemas.microsoft.com/office/drawing/2014/main" id="{30B47E86-6C25-4085-8103-7A99D527AC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7" name="Oval 51">
                <a:extLst>
                  <a:ext uri="{FF2B5EF4-FFF2-40B4-BE49-F238E27FC236}">
                    <a16:creationId xmlns:a16="http://schemas.microsoft.com/office/drawing/2014/main" id="{9BDBCE7F-199E-4FA7-994B-E9CE83FA30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8" name="Oval 52">
                <a:extLst>
                  <a:ext uri="{FF2B5EF4-FFF2-40B4-BE49-F238E27FC236}">
                    <a16:creationId xmlns:a16="http://schemas.microsoft.com/office/drawing/2014/main" id="{58CFD797-C8DD-4C3C-896F-84C338076A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49" name="Oval 53">
                <a:extLst>
                  <a:ext uri="{FF2B5EF4-FFF2-40B4-BE49-F238E27FC236}">
                    <a16:creationId xmlns:a16="http://schemas.microsoft.com/office/drawing/2014/main" id="{EDB2DA9E-4D8A-479D-8FDB-109F627F04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150" name="Group 54">
              <a:extLst>
                <a:ext uri="{FF2B5EF4-FFF2-40B4-BE49-F238E27FC236}">
                  <a16:creationId xmlns:a16="http://schemas.microsoft.com/office/drawing/2014/main" id="{5898CD57-96AC-41D4-9544-5D0672063C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>
                <a:extLst>
                  <a:ext uri="{FF2B5EF4-FFF2-40B4-BE49-F238E27FC236}">
                    <a16:creationId xmlns:a16="http://schemas.microsoft.com/office/drawing/2014/main" id="{336350A7-84F2-41C6-A271-5D628EBBF8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2" name="Freeform 56">
                <a:extLst>
                  <a:ext uri="{FF2B5EF4-FFF2-40B4-BE49-F238E27FC236}">
                    <a16:creationId xmlns:a16="http://schemas.microsoft.com/office/drawing/2014/main" id="{9CF789E7-1B57-4235-A2D8-765019C78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3" name="Freeform 57">
                <a:extLst>
                  <a:ext uri="{FF2B5EF4-FFF2-40B4-BE49-F238E27FC236}">
                    <a16:creationId xmlns:a16="http://schemas.microsoft.com/office/drawing/2014/main" id="{25A2F9E8-00E3-4799-84A3-F3E783713B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4" name="Freeform 58">
                <a:extLst>
                  <a:ext uri="{FF2B5EF4-FFF2-40B4-BE49-F238E27FC236}">
                    <a16:creationId xmlns:a16="http://schemas.microsoft.com/office/drawing/2014/main" id="{6CDCC384-3602-4C12-B8E8-34793DA067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5" name="Freeform 59">
                <a:extLst>
                  <a:ext uri="{FF2B5EF4-FFF2-40B4-BE49-F238E27FC236}">
                    <a16:creationId xmlns:a16="http://schemas.microsoft.com/office/drawing/2014/main" id="{0684CBD5-B6C2-4D5B-BBB7-F3F97B9673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6" name="Freeform 60">
                <a:extLst>
                  <a:ext uri="{FF2B5EF4-FFF2-40B4-BE49-F238E27FC236}">
                    <a16:creationId xmlns:a16="http://schemas.microsoft.com/office/drawing/2014/main" id="{B3A74EF5-F4D9-491B-9E86-C7AEE78443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57" name="Freeform 61">
                <a:extLst>
                  <a:ext uri="{FF2B5EF4-FFF2-40B4-BE49-F238E27FC236}">
                    <a16:creationId xmlns:a16="http://schemas.microsoft.com/office/drawing/2014/main" id="{7D373EA3-7F4D-4C04-A300-6021A2FA03C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4158" name="Group 62">
                <a:extLst>
                  <a:ext uri="{FF2B5EF4-FFF2-40B4-BE49-F238E27FC236}">
                    <a16:creationId xmlns:a16="http://schemas.microsoft.com/office/drawing/2014/main" id="{70262670-EAD6-40E9-91F9-1B4AB1597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>
                  <a:extLst>
                    <a:ext uri="{FF2B5EF4-FFF2-40B4-BE49-F238E27FC236}">
                      <a16:creationId xmlns:a16="http://schemas.microsoft.com/office/drawing/2014/main" id="{47891EC0-137F-43C4-82F8-82641DD80D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60" name="Oval 64">
                  <a:extLst>
                    <a:ext uri="{FF2B5EF4-FFF2-40B4-BE49-F238E27FC236}">
                      <a16:creationId xmlns:a16="http://schemas.microsoft.com/office/drawing/2014/main" id="{65272A50-411D-4240-8140-2E1CBBAC077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61" name="Oval 65">
                  <a:extLst>
                    <a:ext uri="{FF2B5EF4-FFF2-40B4-BE49-F238E27FC236}">
                      <a16:creationId xmlns:a16="http://schemas.microsoft.com/office/drawing/2014/main" id="{9EE046A2-721A-475B-B408-2EECA11F4F9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62" name="Oval 66">
                  <a:extLst>
                    <a:ext uri="{FF2B5EF4-FFF2-40B4-BE49-F238E27FC236}">
                      <a16:creationId xmlns:a16="http://schemas.microsoft.com/office/drawing/2014/main" id="{8022637F-A129-4F38-B5C4-2802A3A166F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4163" name="Rectangle 67">
            <a:extLst>
              <a:ext uri="{FF2B5EF4-FFF2-40B4-BE49-F238E27FC236}">
                <a16:creationId xmlns:a16="http://schemas.microsoft.com/office/drawing/2014/main" id="{4596DEC5-D851-4E64-9975-D38D3B7F6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5F5A1EA5-2389-486C-AAC5-B22FD9F52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54159EF2-6174-4398-96F0-8F458CAC7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66" name="Rectangle 70">
            <a:extLst>
              <a:ext uri="{FF2B5EF4-FFF2-40B4-BE49-F238E27FC236}">
                <a16:creationId xmlns:a16="http://schemas.microsoft.com/office/drawing/2014/main" id="{4DACF7DF-5885-4E76-8559-103B114F5B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67" name="Rectangle 71">
            <a:extLst>
              <a:ext uri="{FF2B5EF4-FFF2-40B4-BE49-F238E27FC236}">
                <a16:creationId xmlns:a16="http://schemas.microsoft.com/office/drawing/2014/main" id="{15C3E52E-8B61-4878-AB1C-36CD05CE1F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697016-5785-4BC2-B312-CDF83286CF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49DDE97-932B-4B9B-B4BA-29BBE16F42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4800"/>
              <a:t>ORGANIZACIJA IN DELOVANEJE </a:t>
            </a:r>
            <a:br>
              <a:rPr lang="sl-SI" altLang="sl-SI" sz="4800"/>
            </a:br>
            <a:r>
              <a:rPr lang="sl-SI" altLang="sl-SI" sz="6600"/>
              <a:t>EU</a:t>
            </a:r>
            <a:endParaRPr lang="sl-SI" altLang="sl-SI" sz="4800"/>
          </a:p>
        </p:txBody>
      </p:sp>
      <p:pic>
        <p:nvPicPr>
          <p:cNvPr id="2053" name="Picture 5" descr="https://encrypted-tbn1.gstatic.com/images?q=tbn:ANd9GcTWoobp3lYdFxjvRF3s2p9ircPtw-4akfoqtk0h5wwvmDNoumN1Ew">
            <a:extLst>
              <a:ext uri="{FF2B5EF4-FFF2-40B4-BE49-F238E27FC236}">
                <a16:creationId xmlns:a16="http://schemas.microsoft.com/office/drawing/2014/main" id="{FB426BCC-04F2-4B9D-9499-73B09E39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 b="1582"/>
          <a:stretch>
            <a:fillRect/>
          </a:stretch>
        </p:blipFill>
        <p:spPr bwMode="auto">
          <a:xfrm>
            <a:off x="468313" y="2708275"/>
            <a:ext cx="2159000" cy="2016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rticle-xx-l">
            <a:extLst>
              <a:ext uri="{FF2B5EF4-FFF2-40B4-BE49-F238E27FC236}">
                <a16:creationId xmlns:a16="http://schemas.microsoft.com/office/drawing/2014/main" id="{6ACB67B4-1E08-463C-B01D-A7FC1205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663825" cy="1776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emljevid">
            <a:extLst>
              <a:ext uri="{FF2B5EF4-FFF2-40B4-BE49-F238E27FC236}">
                <a16:creationId xmlns:a16="http://schemas.microsoft.com/office/drawing/2014/main" id="{971868B4-5376-4EAB-9FAE-6D34FE3C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37063"/>
            <a:ext cx="2159000" cy="2151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2BBC62F-3706-4A34-8424-079232F57AC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925C0C-05FB-4F91-9A90-CABFA2933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u="sng"/>
              <a:t>INSTITUCIJE KI SESTAVLJAJO EU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4ECBD81-056B-4326-A6DF-70F34E79DC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l-SI" altLang="sl-SI" sz="2400"/>
          </a:p>
          <a:p>
            <a:pPr>
              <a:buFont typeface="Wingdings" panose="05000000000000000000" pitchFamily="2" charset="2"/>
              <a:buNone/>
            </a:pPr>
            <a:endParaRPr lang="sl-SI" altLang="sl-SI" sz="2400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6EF2205-CAA3-4BC7-B938-01F6EF15DD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600200"/>
            <a:ext cx="8640763" cy="5257800"/>
          </a:xfrm>
        </p:spPr>
        <p:txBody>
          <a:bodyPr/>
          <a:lstStyle/>
          <a:p>
            <a:r>
              <a:rPr lang="sl-SI" altLang="sl-SI" sz="2800"/>
              <a:t>V Evropski unije je oblast  porazdeljena  med štiri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institucije: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r>
              <a:rPr lang="sl-SI" altLang="sl-SI" sz="2800"/>
              <a:t>1. Svet Evropske unije:</a:t>
            </a:r>
          </a:p>
          <a:p>
            <a:r>
              <a:rPr lang="sl-SI" altLang="sl-SI" sz="2800"/>
              <a:t>2. Evropski parlament:    </a:t>
            </a:r>
          </a:p>
          <a:p>
            <a:r>
              <a:rPr lang="sl-SI" altLang="sl-SI" sz="2800"/>
              <a:t>3. Evropska komisija:</a:t>
            </a:r>
          </a:p>
          <a:p>
            <a:r>
              <a:rPr lang="sl-SI" altLang="sl-SI" sz="2800"/>
              <a:t>4. Evropska sodišče </a:t>
            </a:r>
          </a:p>
        </p:txBody>
      </p:sp>
      <p:sp>
        <p:nvSpPr>
          <p:cNvPr id="7179" name="AutoShape 11" descr="9k=">
            <a:extLst>
              <a:ext uri="{FF2B5EF4-FFF2-40B4-BE49-F238E27FC236}">
                <a16:creationId xmlns:a16="http://schemas.microsoft.com/office/drawing/2014/main" id="{9C323DA9-462C-4FD5-A526-32ADCD520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1" name="AutoShape 13" descr="9k=">
            <a:extLst>
              <a:ext uri="{FF2B5EF4-FFF2-40B4-BE49-F238E27FC236}">
                <a16:creationId xmlns:a16="http://schemas.microsoft.com/office/drawing/2014/main" id="{1F99F27E-336C-4CC3-996C-8B6293EDA5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3" name="AutoShape 15" descr="9k=">
            <a:extLst>
              <a:ext uri="{FF2B5EF4-FFF2-40B4-BE49-F238E27FC236}">
                <a16:creationId xmlns:a16="http://schemas.microsoft.com/office/drawing/2014/main" id="{6F7D48D6-0999-45A1-B7EE-421014A2D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650" y="908050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85" name="Picture 17" descr="Deklaracija_simbolna_fotka_01">
            <a:extLst>
              <a:ext uri="{FF2B5EF4-FFF2-40B4-BE49-F238E27FC236}">
                <a16:creationId xmlns:a16="http://schemas.microsoft.com/office/drawing/2014/main" id="{6A589BC4-B669-42F3-AC43-D0EA743F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808287" cy="1874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634545443161048414_strasbourg">
            <a:extLst>
              <a:ext uri="{FF2B5EF4-FFF2-40B4-BE49-F238E27FC236}">
                <a16:creationId xmlns:a16="http://schemas.microsoft.com/office/drawing/2014/main" id="{9FD12EB4-3291-43BE-80E7-4020E8CB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3240088" cy="1865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9EFA95-3E9F-4B7E-8453-E8CE9D11A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SVET EVROPSKE UNIJE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AD3B294-29BB-43C8-B6DF-D569E0237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Sestavljajo ga: voditelji držav ali vlad držav članic in predsednik Evropske komisije, </a:t>
            </a:r>
          </a:p>
          <a:p>
            <a:r>
              <a:rPr lang="sl-SI" altLang="sl-SI" sz="2800"/>
              <a:t>splošne politične smernice,</a:t>
            </a:r>
          </a:p>
          <a:p>
            <a:r>
              <a:rPr lang="sl-SI" altLang="sl-SI" sz="2800"/>
              <a:t>srečevanja (-2 letno),</a:t>
            </a:r>
          </a:p>
          <a:p>
            <a:r>
              <a:rPr lang="sl-SI" altLang="sl-SI" sz="2800"/>
              <a:t>Lizbonska pogodba,</a:t>
            </a:r>
          </a:p>
          <a:p>
            <a:r>
              <a:rPr lang="sl-SI" altLang="sl-SI" sz="2800"/>
              <a:t>volitve.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  <a:endParaRPr lang="sl-SI" altLang="sl-SI" sz="2800"/>
          </a:p>
          <a:p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8197" name="Picture 5" descr="sp_councilofeu_sl">
            <a:extLst>
              <a:ext uri="{FF2B5EF4-FFF2-40B4-BE49-F238E27FC236}">
                <a16:creationId xmlns:a16="http://schemas.microsoft.com/office/drawing/2014/main" id="{E4C167F0-DAF0-4AD4-9773-82F9292D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3241675" cy="1425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odpis_listine_o_temeljnih_pravicah_EU">
            <a:extLst>
              <a:ext uri="{FF2B5EF4-FFF2-40B4-BE49-F238E27FC236}">
                <a16:creationId xmlns:a16="http://schemas.microsoft.com/office/drawing/2014/main" id="{EA7450D7-C60C-4012-AB45-6E7B60AC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2879725" cy="1970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F06672-9B9C-4AAE-A2EE-F19CFB169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r>
              <a:rPr lang="sl-SI" altLang="sl-SI"/>
              <a:t>EVROPSKI PARLAMENT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DE8F107-F4BC-4142-B6D2-2F83E6D59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168400"/>
            <a:ext cx="8856662" cy="5689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sl-SI" altLang="sl-SI"/>
              <a:t>Sestavljajo ga izvoljeni poslanci,</a:t>
            </a:r>
          </a:p>
          <a:p>
            <a:r>
              <a:rPr lang="sl-SI" altLang="sl-SI"/>
              <a:t>je posvetovalni del ter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nadzorni del EU</a:t>
            </a:r>
            <a:r>
              <a:rPr lang="sl-SI" altLang="sl-SI"/>
              <a:t>,</a:t>
            </a:r>
          </a:p>
          <a:p>
            <a:r>
              <a:rPr lang="sl-SI" altLang="sl-SI" sz="2800"/>
              <a:t>evropskih poslancev je 754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(7-Slovencev)</a:t>
            </a:r>
          </a:p>
          <a:p>
            <a:r>
              <a:rPr lang="sl-SI" altLang="sl-SI" sz="2800"/>
              <a:t>volitve predsednika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18437" name="AutoShape 5" descr="2Q==">
            <a:extLst>
              <a:ext uri="{FF2B5EF4-FFF2-40B4-BE49-F238E27FC236}">
                <a16:creationId xmlns:a16="http://schemas.microsoft.com/office/drawing/2014/main" id="{894C87A3-5F7A-40AB-BD9A-AC25677B8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4500" y="1438275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39" name="AutoShape 7" descr="2Q==">
            <a:extLst>
              <a:ext uri="{FF2B5EF4-FFF2-40B4-BE49-F238E27FC236}">
                <a16:creationId xmlns:a16="http://schemas.microsoft.com/office/drawing/2014/main" id="{A47CEB4F-91C5-420B-A686-4432C8A87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4500" y="1438275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41" name="AutoShape 9" descr="2Q==">
            <a:extLst>
              <a:ext uri="{FF2B5EF4-FFF2-40B4-BE49-F238E27FC236}">
                <a16:creationId xmlns:a16="http://schemas.microsoft.com/office/drawing/2014/main" id="{04510565-616E-4210-81FB-8DCBA0AB8E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388" y="0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8443" name="Picture 11" descr="Evropski_parlament_volitve">
            <a:extLst>
              <a:ext uri="{FF2B5EF4-FFF2-40B4-BE49-F238E27FC236}">
                <a16:creationId xmlns:a16="http://schemas.microsoft.com/office/drawing/2014/main" id="{F631C7D0-CC50-4FCC-9EE5-B5B7E8A4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600450" cy="1706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Line 14">
            <a:extLst>
              <a:ext uri="{FF2B5EF4-FFF2-40B4-BE49-F238E27FC236}">
                <a16:creationId xmlns:a16="http://schemas.microsoft.com/office/drawing/2014/main" id="{CDD08094-4F75-48DA-8F0E-39F9FFA374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80063" y="4005263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7C2AFE62-2CD9-44C3-B3E9-28207FF2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292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7247BDE3-EEA4-4EB7-933F-3F5BB782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Poslopje Evropskega</a:t>
            </a:r>
          </a:p>
          <a:p>
            <a:r>
              <a:rPr lang="sl-SI" altLang="sl-SI"/>
              <a:t>Parlamenta v Strasburgu</a:t>
            </a:r>
          </a:p>
        </p:txBody>
      </p:sp>
      <p:pic>
        <p:nvPicPr>
          <p:cNvPr id="18450" name="Picture 18" descr="8d3f6e56c1479782f48f9cb574448f16">
            <a:extLst>
              <a:ext uri="{FF2B5EF4-FFF2-40B4-BE49-F238E27FC236}">
                <a16:creationId xmlns:a16="http://schemas.microsoft.com/office/drawing/2014/main" id="{DAC52AA7-FC17-4AEE-BC2D-78266F73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2951162" cy="2066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1" name="Line 19">
            <a:extLst>
              <a:ext uri="{FF2B5EF4-FFF2-40B4-BE49-F238E27FC236}">
                <a16:creationId xmlns:a16="http://schemas.microsoft.com/office/drawing/2014/main" id="{A038F12C-E763-45F6-84C2-769C8CCAA5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5157788"/>
            <a:ext cx="1081088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5267A6CB-12A2-45F9-BBA4-0414A8CB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94995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Predsednik Evropske</a:t>
            </a:r>
          </a:p>
          <a:p>
            <a:r>
              <a:rPr lang="sl-SI" altLang="sl-SI"/>
              <a:t>parlamenta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EE7A9B7-F57B-438B-BE54-596CAE30F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sl-SI" altLang="sl-SI"/>
              <a:t>EVROPSKA KOMISIJA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BA06143-1075-4B76-84C3-F0F64ECF0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9036050" cy="5949950"/>
          </a:xfrm>
        </p:spPr>
        <p:txBody>
          <a:bodyPr/>
          <a:lstStyle/>
          <a:p>
            <a:r>
              <a:rPr lang="sl-SI" altLang="sl-SI" sz="2800"/>
              <a:t>27 komisarjev</a:t>
            </a:r>
            <a:r>
              <a:rPr lang="sl-SI" altLang="sl-SI"/>
              <a:t>,</a:t>
            </a:r>
          </a:p>
          <a:p>
            <a:r>
              <a:rPr lang="sl-SI" altLang="sl-SI" sz="2800"/>
              <a:t>vsak skrbi za posamezno področje,</a:t>
            </a:r>
          </a:p>
          <a:p>
            <a:r>
              <a:rPr lang="sl-SI" altLang="sl-SI" sz="2800"/>
              <a:t>komisija je v Bruslju (Belgija),</a:t>
            </a:r>
          </a:p>
          <a:p>
            <a:r>
              <a:rPr lang="sl-SI" altLang="sl-SI"/>
              <a:t> Lizbonska pogodba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(podpredsednik) – predstavni,</a:t>
            </a:r>
          </a:p>
          <a:p>
            <a:r>
              <a:rPr lang="sl-SI" altLang="sl-SI" sz="2800"/>
              <a:t>podpredsednik predlaga akte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o katerih glasujeta svet in parlament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1509" name="Picture 5" descr="evropska-komisija-527">
            <a:extLst>
              <a:ext uri="{FF2B5EF4-FFF2-40B4-BE49-F238E27FC236}">
                <a16:creationId xmlns:a16="http://schemas.microsoft.com/office/drawing/2014/main" id="{DE8F9069-F072-4310-8EB1-CD3B445F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3455987" cy="219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635076802830394192_neelie_kroes">
            <a:extLst>
              <a:ext uri="{FF2B5EF4-FFF2-40B4-BE49-F238E27FC236}">
                <a16:creationId xmlns:a16="http://schemas.microsoft.com/office/drawing/2014/main" id="{2A1C8618-3970-4CAA-9A9C-1CEA4BA9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2592388" cy="172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1B8649B-E482-4C6F-AFDB-5A20FB90A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EVROPSKO SODIŠČE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84D187B-3E36-4471-8C16-A2D1712D2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Spoštovanje prava EU,</a:t>
            </a:r>
          </a:p>
          <a:p>
            <a:r>
              <a:rPr lang="sl-SI" altLang="sl-SI" sz="2800"/>
              <a:t>reševanje pravnih sporov,</a:t>
            </a:r>
          </a:p>
          <a:p>
            <a:r>
              <a:rPr lang="sl-SI" altLang="sl-SI" sz="2800"/>
              <a:t>po en sodnik iz vsake države,</a:t>
            </a:r>
          </a:p>
          <a:p>
            <a:r>
              <a:rPr lang="sl-SI" altLang="sl-SI" sz="2800"/>
              <a:t>8 generalnih pravobranilcev.</a:t>
            </a:r>
          </a:p>
          <a:p>
            <a:endParaRPr lang="sl-SI" altLang="sl-SI" sz="2800"/>
          </a:p>
        </p:txBody>
      </p:sp>
      <p:pic>
        <p:nvPicPr>
          <p:cNvPr id="22533" name="Picture 5" descr="euflag_sl">
            <a:extLst>
              <a:ext uri="{FF2B5EF4-FFF2-40B4-BE49-F238E27FC236}">
                <a16:creationId xmlns:a16="http://schemas.microsoft.com/office/drawing/2014/main" id="{FFB15B66-0564-4AAF-B3DA-0BCFE4BE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097212" cy="2052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7" descr="Z">
            <a:extLst>
              <a:ext uri="{FF2B5EF4-FFF2-40B4-BE49-F238E27FC236}">
                <a16:creationId xmlns:a16="http://schemas.microsoft.com/office/drawing/2014/main" id="{E5712FAA-3065-45AC-8B90-519F25E019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3600" y="1824038"/>
            <a:ext cx="48768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2537" name="Picture 9" descr="european-court">
            <a:extLst>
              <a:ext uri="{FF2B5EF4-FFF2-40B4-BE49-F238E27FC236}">
                <a16:creationId xmlns:a16="http://schemas.microsoft.com/office/drawing/2014/main" id="{0B20DC62-3851-45C9-903C-F1466FB4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808287" cy="1847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Evropsko ra&amp;ccaron;unsko sodiš&amp;ccaron;e v Luksemburgu. &#10;© European Union/Architects:Jim Clemes &#10;and Paul Noel">
            <a:extLst>
              <a:ext uri="{FF2B5EF4-FFF2-40B4-BE49-F238E27FC236}">
                <a16:creationId xmlns:a16="http://schemas.microsoft.com/office/drawing/2014/main" id="{487FC1BF-480D-4C9A-93C5-B7F4ECE3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808288" cy="1868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56330AB-845B-4801-8CC8-96FBB3942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DRUGE INSTITUCIJE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8AEFDE5-C80A-42A4-AE4D-EA5C2A7B1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Evropska centralna banka,</a:t>
            </a:r>
          </a:p>
          <a:p>
            <a:r>
              <a:rPr lang="sl-SI" altLang="sl-SI" sz="2800"/>
              <a:t>Evropsko računsko sodišče,</a:t>
            </a:r>
          </a:p>
          <a:p>
            <a:r>
              <a:rPr lang="sl-SI" altLang="sl-SI" sz="2800"/>
              <a:t>Odbor regij Evropske unije, </a:t>
            </a:r>
          </a:p>
          <a:p>
            <a:r>
              <a:rPr lang="sl-SI" altLang="sl-SI" sz="2800"/>
              <a:t>Evropski ekonomsko- socialni odbor,</a:t>
            </a:r>
          </a:p>
          <a:p>
            <a:r>
              <a:rPr lang="sl-SI" altLang="sl-SI" sz="2800"/>
              <a:t>Evropski varuh človekovih pravic,</a:t>
            </a:r>
          </a:p>
        </p:txBody>
      </p:sp>
      <p:pic>
        <p:nvPicPr>
          <p:cNvPr id="23557" name="Picture 5" descr="ecb_logo_SL">
            <a:extLst>
              <a:ext uri="{FF2B5EF4-FFF2-40B4-BE49-F238E27FC236}">
                <a16:creationId xmlns:a16="http://schemas.microsoft.com/office/drawing/2014/main" id="{CDDE9C49-188B-4989-BC04-04457079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240088" cy="1379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image">
            <a:extLst>
              <a:ext uri="{FF2B5EF4-FFF2-40B4-BE49-F238E27FC236}">
                <a16:creationId xmlns:a16="http://schemas.microsoft.com/office/drawing/2014/main" id="{B6E492EB-5881-4997-9A1C-2010B46C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714500" cy="2266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AutoShape 9" descr="2Q==">
            <a:extLst>
              <a:ext uri="{FF2B5EF4-FFF2-40B4-BE49-F238E27FC236}">
                <a16:creationId xmlns:a16="http://schemas.microsoft.com/office/drawing/2014/main" id="{72BC1CFC-F516-41A8-9E9D-2C5244B0F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3563" name="Picture 11" descr="100000000000010A0000010A7D75E249">
            <a:extLst>
              <a:ext uri="{FF2B5EF4-FFF2-40B4-BE49-F238E27FC236}">
                <a16:creationId xmlns:a16="http://schemas.microsoft.com/office/drawing/2014/main" id="{AF29A085-549B-448C-8F29-5FA71683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2089150" cy="2089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5CC0CC7-2258-4098-ABE9-4605323A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2E7BFF1-EA50-4BAC-9318-32849055F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1" name="Picture 5" descr="end-of-the-world">
            <a:extLst>
              <a:ext uri="{FF2B5EF4-FFF2-40B4-BE49-F238E27FC236}">
                <a16:creationId xmlns:a16="http://schemas.microsoft.com/office/drawing/2014/main" id="{9DCB501D-5344-4D36-A70E-B3378D99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dranje">
  <a:themeElements>
    <a:clrScheme name="Kodr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184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Kodranje</vt:lpstr>
      <vt:lpstr>ORGANIZACIJA IN DELOVANEJE  EU</vt:lpstr>
      <vt:lpstr>INSTITUCIJE KI SESTAVLJAJO EU</vt:lpstr>
      <vt:lpstr>SVET EVROPSKE UNIJE </vt:lpstr>
      <vt:lpstr>EVROPSKI PARLAMENT </vt:lpstr>
      <vt:lpstr>EVROPSKA KOMISIJA </vt:lpstr>
      <vt:lpstr>EVROPSKO SODIŠČE </vt:lpstr>
      <vt:lpstr>DRUGE INSTITUCIJE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2019-05-31T08:40:38Z</dcterms:created>
  <dcterms:modified xsi:type="dcterms:W3CDTF">2019-05-31T08:40:39Z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