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99"/>
    <a:srgbClr val="9900FF"/>
    <a:srgbClr val="00CC99"/>
    <a:srgbClr val="DE84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14F270CD-98E1-4994-A77B-72D0E349F990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>
            <a:extLst>
              <a:ext uri="{FF2B5EF4-FFF2-40B4-BE49-F238E27FC236}">
                <a16:creationId xmlns:a16="http://schemas.microsoft.com/office/drawing/2014/main" id="{D4DF5AEA-85A1-4992-9D65-DC50A3AE81F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6">
              <a:extLst>
                <a:ext uri="{FF2B5EF4-FFF2-40B4-BE49-F238E27FC236}">
                  <a16:creationId xmlns:a16="http://schemas.microsoft.com/office/drawing/2014/main" id="{3B545435-6F31-42DB-944D-2490DDE6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7">
              <a:extLst>
                <a:ext uri="{FF2B5EF4-FFF2-40B4-BE49-F238E27FC236}">
                  <a16:creationId xmlns:a16="http://schemas.microsoft.com/office/drawing/2014/main" id="{98B65CEC-54B1-4760-B2AB-015103DF6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0">
              <a:extLst>
                <a:ext uri="{FF2B5EF4-FFF2-40B4-BE49-F238E27FC236}">
                  <a16:creationId xmlns:a16="http://schemas.microsoft.com/office/drawing/2014/main" id="{EFE88CA9-FBC8-48D6-9307-D7958A304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povezovalnik 11">
              <a:extLst>
                <a:ext uri="{FF2B5EF4-FFF2-40B4-BE49-F238E27FC236}">
                  <a16:creationId xmlns:a16="http://schemas.microsoft.com/office/drawing/2014/main" id="{BD566FD2-738B-44A8-864E-32E38C94867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13ED8095-54A8-4876-ADE7-C0F19D0C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53E6DE6-4142-4787-8242-468D1123580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1ECB7E0D-6739-43CF-ACD6-152588E4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1BAC7E79-A565-47E2-A0DB-78524EC5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1CAC5D-C719-4AA6-A3A2-497EFF7782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235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18CFCEB5-65D7-4941-983A-B49CDFF4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A1305-F537-4B58-A9E5-EE988EED38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BBA94B8-72A3-4056-B00E-C58014B4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4C2BFDA9-841E-4CFD-9154-D8BFFEEF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CDC4-9E4F-48E7-B27D-DC6A58AB16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202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76FF55C-AD70-4DB9-A928-40D3BE3D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F345-3217-479C-997C-9D3E03E0172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66288E0-B4C4-4A4E-B790-A1A1D271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720C64F7-D102-4F19-B806-B057790D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5B759-3684-4FD4-BC37-9960FE26CD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98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038E4C13-AB17-473C-BBE9-2C0956A3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94B7-B146-45E0-997D-147C1C09CA2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EB88005-9E94-4B14-B9EA-9DEA38A4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60F68EB-28B1-4D45-9CD5-22495EFC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29133-1357-4F26-9E76-6ED661D92E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982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6">
            <a:extLst>
              <a:ext uri="{FF2B5EF4-FFF2-40B4-BE49-F238E27FC236}">
                <a16:creationId xmlns:a16="http://schemas.microsoft.com/office/drawing/2014/main" id="{FF8447CF-2663-4CBD-9ACE-FEB3D56FF364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7">
            <a:extLst>
              <a:ext uri="{FF2B5EF4-FFF2-40B4-BE49-F238E27FC236}">
                <a16:creationId xmlns:a16="http://schemas.microsoft.com/office/drawing/2014/main" id="{19B0B5BE-ADB4-4A64-BC84-86CED9F6A80A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5B9C94B9-7793-4DF4-BC41-EBA0EF25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5F77-7D97-45C4-86CA-0828010AE80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423FD38E-EC8D-44C9-B070-CA464097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98548688-A4BE-4B48-B5BF-EA0E27FB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24F9A-0BAC-436D-9D5E-0DB4CEBAF4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4941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72CA6062-B542-4C84-8785-76889DAA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0EFE-4EB1-4619-AC92-F45F27B182F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769D681E-CC45-497B-A017-CFC1CD78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46E8931-E392-4940-A95D-5A6D069A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7520-41FB-4A9A-B00E-C6205E2AD7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318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E832ED8C-F2A3-48BB-80C9-0915C544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4FF4-CAE3-498C-9128-19167B7D92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C22AC173-71A0-4B79-AB04-98DB0ED3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AF01C0BB-539D-4833-A2D9-8783BE76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79E23-17C7-4689-AB4A-EF9A33C9FF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28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D4058D9-8F82-4D80-A2FC-84191E26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149E-9780-4C15-BB93-3A43894A90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0BC1D319-7C77-447A-A14E-25F4F7FE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A495598B-45E0-4407-9C0B-B94639A1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1DCF7-4247-41DC-827A-63313775F4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8213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451063FA-0950-4B19-8286-DD243D38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68CB-9756-47B5-97D6-B0E826A4D04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76F2801D-15BA-43EA-881B-185C88DE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2C4CD9D1-FE49-4E29-BAE7-3D80DA8D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C6BFD-F1DE-49AF-988B-E5A36475C3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210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5EE0DA09-3476-4E7F-9E5A-0B232815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A0AF-75B0-41E0-AF65-97F0DEFC357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9756D17-00A1-475B-98E9-231CCC23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2DC9403-D8DD-44B9-8794-37FE1EE7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F3A18-CC8A-4BBF-88EB-C3FF77DF42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133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7">
            <a:extLst>
              <a:ext uri="{FF2B5EF4-FFF2-40B4-BE49-F238E27FC236}">
                <a16:creationId xmlns:a16="http://schemas.microsoft.com/office/drawing/2014/main" id="{6834D58E-FD48-47F2-9F02-EEB7ECDD0F76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8">
            <a:extLst>
              <a:ext uri="{FF2B5EF4-FFF2-40B4-BE49-F238E27FC236}">
                <a16:creationId xmlns:a16="http://schemas.microsoft.com/office/drawing/2014/main" id="{5F941538-F60A-4145-B7B5-3E94A171869F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9">
            <a:extLst>
              <a:ext uri="{FF2B5EF4-FFF2-40B4-BE49-F238E27FC236}">
                <a16:creationId xmlns:a16="http://schemas.microsoft.com/office/drawing/2014/main" id="{C629DF55-6E0D-4976-9A8E-9E4E87CEFB53}"/>
              </a:ext>
            </a:extLst>
          </p:cNvPr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povezovalnik 10">
            <a:extLst>
              <a:ext uri="{FF2B5EF4-FFF2-40B4-BE49-F238E27FC236}">
                <a16:creationId xmlns:a16="http://schemas.microsoft.com/office/drawing/2014/main" id="{29CBF305-4AC8-4343-A111-1353D4404BFD}"/>
              </a:ext>
            </a:extLst>
          </p:cNvPr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1">
            <a:extLst>
              <a:ext uri="{FF2B5EF4-FFF2-40B4-BE49-F238E27FC236}">
                <a16:creationId xmlns:a16="http://schemas.microsoft.com/office/drawing/2014/main" id="{2077765B-8FA7-4EE9-AB22-0CF892E5CE41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12">
            <a:extLst>
              <a:ext uri="{FF2B5EF4-FFF2-40B4-BE49-F238E27FC236}">
                <a16:creationId xmlns:a16="http://schemas.microsoft.com/office/drawing/2014/main" id="{8003CD05-DEDF-4919-BC6B-805D354B2E92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08191C03-2666-49BF-A0C6-485F08D5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2F56E7-1AC6-4780-B120-B293AC9C25A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2E0CA28A-0C6B-4A72-8CF0-46FAC8E8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906FC046-1373-4DB2-8C47-99C828C3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2811A-8A9C-46DE-AF7B-90EF6DC498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6458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1BE53279-FAAB-4CBF-AB67-A9E3494F3F7F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očno 11">
            <a:extLst>
              <a:ext uri="{FF2B5EF4-FFF2-40B4-BE49-F238E27FC236}">
                <a16:creationId xmlns:a16="http://schemas.microsoft.com/office/drawing/2014/main" id="{B50FA256-04D4-4ECD-95EB-0915571D755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1D72EF3B-2FAA-4646-9892-4F09AA232891}"/>
              </a:ext>
            </a:extLst>
          </p:cNvPr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7449273B-6866-46E1-87D0-2E838738608B}"/>
              </a:ext>
            </a:extLst>
          </p:cNvPr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72B8581A-6C10-4297-B7D0-9DCF177F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C8311645-1FD6-4495-8AA7-775469CCCA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DC0BBA02-1A34-4E22-80C0-AB17C0EED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334325A-0C90-4CCD-B323-9AA7B67674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7C7D3F35-B485-4FA6-8EC2-093B02549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857986FC-5616-42C8-8523-AAE77699F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52CFC6F-0A2D-40CC-B2F4-C3C1AD4BB48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3" r:id="rId2"/>
    <p:sldLayoutId id="2147483708" r:id="rId3"/>
    <p:sldLayoutId id="2147483709" r:id="rId4"/>
    <p:sldLayoutId id="2147483710" r:id="rId5"/>
    <p:sldLayoutId id="2147483711" r:id="rId6"/>
    <p:sldLayoutId id="2147483704" r:id="rId7"/>
    <p:sldLayoutId id="2147483712" r:id="rId8"/>
    <p:sldLayoutId id="2147483713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LA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PAKISTAN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9A82B2-3A0F-4FA5-88EC-BD5BC3AD5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913"/>
            <a:ext cx="9109075" cy="1160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sl-SI" sz="6600" i="1" dirty="0">
              <a:solidFill>
                <a:srgbClr val="00B050"/>
              </a:solidFill>
              <a:latin typeface="Wide Latin" panose="020A0A07050505020404" pitchFamily="18" charset="0"/>
            </a:endParaRPr>
          </a:p>
        </p:txBody>
      </p:sp>
      <p:sp>
        <p:nvSpPr>
          <p:cNvPr id="9219" name="Podnaslov 2">
            <a:extLst>
              <a:ext uri="{FF2B5EF4-FFF2-40B4-BE49-F238E27FC236}">
                <a16:creationId xmlns:a16="http://schemas.microsoft.com/office/drawing/2014/main" id="{FB0C2E68-78BA-4686-8D9D-D8A3CB66A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213" y="6088063"/>
            <a:ext cx="3524250" cy="746125"/>
          </a:xfrm>
        </p:spPr>
        <p:txBody>
          <a:bodyPr/>
          <a:lstStyle/>
          <a:p>
            <a:pPr marR="0"/>
            <a:endParaRPr lang="sl-SI" altLang="sl-SI">
              <a:solidFill>
                <a:srgbClr val="CC0066"/>
              </a:solidFill>
            </a:endParaRPr>
          </a:p>
        </p:txBody>
      </p:sp>
      <p:pic>
        <p:nvPicPr>
          <p:cNvPr id="9220" name="Picture 4" descr="http://4.bp.blogspot.com/-Va62PK4oUsM/TucSgfztoKI/AAAAAAAAAA0/HShfLnkSwJA/s1600/Pakisran_Wallpaper.jpg">
            <a:extLst>
              <a:ext uri="{FF2B5EF4-FFF2-40B4-BE49-F238E27FC236}">
                <a16:creationId xmlns:a16="http://schemas.microsoft.com/office/drawing/2014/main" id="{118BDDBF-DA3F-4831-925F-5F1E5703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8343F682-A6D0-4B0F-8AFF-591334FF212A}"/>
              </a:ext>
            </a:extLst>
          </p:cNvPr>
          <p:cNvSpPr/>
          <p:nvPr/>
        </p:nvSpPr>
        <p:spPr>
          <a:xfrm>
            <a:off x="6286500" y="6572250"/>
            <a:ext cx="2500313" cy="285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92D050"/>
                </a:solidFill>
              </a:rPr>
              <a:t> </a:t>
            </a:r>
            <a:endParaRPr lang="sl-SI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1">
            <a:extLst>
              <a:ext uri="{FF2B5EF4-FFF2-40B4-BE49-F238E27FC236}">
                <a16:creationId xmlns:a16="http://schemas.microsoft.com/office/drawing/2014/main" id="{F49E4844-7792-4FE6-AE75-5A29C90B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4241E38-515F-4060-80C6-ED3C298B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3B3034-0808-4155-B97E-4F1E0056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F7AD5048-3ECF-4422-A316-C607A6E557F4}"/>
              </a:ext>
            </a:extLst>
          </p:cNvPr>
          <p:cNvSpPr/>
          <p:nvPr/>
        </p:nvSpPr>
        <p:spPr>
          <a:xfrm>
            <a:off x="4499992" y="188640"/>
            <a:ext cx="3024336" cy="79208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B050"/>
                </a:solidFill>
              </a:rPr>
              <a:t>Lake </a:t>
            </a:r>
            <a:r>
              <a:rPr lang="sl-SI" dirty="0" err="1">
                <a:solidFill>
                  <a:srgbClr val="00B050"/>
                </a:solidFill>
              </a:rPr>
              <a:t>Siful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Muluk</a:t>
            </a:r>
            <a:r>
              <a:rPr lang="sl-SI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8440" name="Picture 4">
            <a:extLst>
              <a:ext uri="{FF2B5EF4-FFF2-40B4-BE49-F238E27FC236}">
                <a16:creationId xmlns:a16="http://schemas.microsoft.com/office/drawing/2014/main" id="{8878E055-E2B6-43C9-ABB4-496BD2C4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213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jeni pravokotnik 4">
            <a:extLst>
              <a:ext uri="{FF2B5EF4-FFF2-40B4-BE49-F238E27FC236}">
                <a16:creationId xmlns:a16="http://schemas.microsoft.com/office/drawing/2014/main" id="{3D7E0510-D468-462E-A4A9-F4452E1D5758}"/>
              </a:ext>
            </a:extLst>
          </p:cNvPr>
          <p:cNvSpPr/>
          <p:nvPr/>
        </p:nvSpPr>
        <p:spPr>
          <a:xfrm>
            <a:off x="5868144" y="332656"/>
            <a:ext cx="2808312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rgbClr val="00B0F0"/>
                </a:solidFill>
              </a:rPr>
              <a:t>Masjid</a:t>
            </a:r>
            <a:r>
              <a:rPr lang="sl-SI" dirty="0">
                <a:solidFill>
                  <a:srgbClr val="00B0F0"/>
                </a:solidFill>
              </a:rPr>
              <a:t>  e </a:t>
            </a:r>
            <a:r>
              <a:rPr lang="sl-SI" dirty="0" err="1">
                <a:solidFill>
                  <a:srgbClr val="00B0F0"/>
                </a:solidFill>
              </a:rPr>
              <a:t>Tobba</a:t>
            </a:r>
            <a:endParaRPr lang="sl-SI" dirty="0">
              <a:solidFill>
                <a:srgbClr val="00B0F0"/>
              </a:solidFill>
            </a:endParaRPr>
          </a:p>
        </p:txBody>
      </p:sp>
      <p:pic>
        <p:nvPicPr>
          <p:cNvPr id="5124" name="Picture 4" descr="http://images2.fanpop.com/image/photos/13200000/Lake-Saiful-Malook-pakistan-13283281-600-401.jpg">
            <a:extLst>
              <a:ext uri="{FF2B5EF4-FFF2-40B4-BE49-F238E27FC236}">
                <a16:creationId xmlns:a16="http://schemas.microsoft.com/office/drawing/2014/main" id="{AF01F675-9DD0-4CE4-8FDE-C475CB6D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8334E17-931F-4D88-BB49-35479AE36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3"/>
            <a:ext cx="264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</a:rPr>
              <a:t>Lake Saiful Muluk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1">
            <a:extLst>
              <a:ext uri="{FF2B5EF4-FFF2-40B4-BE49-F238E27FC236}">
                <a16:creationId xmlns:a16="http://schemas.microsoft.com/office/drawing/2014/main" id="{F146C68E-A81B-4932-8499-10D2F326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Anis Nagi- pesnik</a:t>
            </a:r>
          </a:p>
          <a:p>
            <a:r>
              <a:rPr lang="sl-SI" altLang="sl-SI"/>
              <a:t>Jusuf Raza Gilani- premier</a:t>
            </a:r>
          </a:p>
          <a:p>
            <a:r>
              <a:rPr lang="sl-SI" altLang="sl-SI"/>
              <a:t>Malala Yousafzai- pakistanska aktivistka za žensko izobrazbo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0C77FD7-1731-4F1A-A3E7-ACFF8B6D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ZNANE OSEBE</a:t>
            </a:r>
          </a:p>
        </p:txBody>
      </p:sp>
      <p:pic>
        <p:nvPicPr>
          <p:cNvPr id="19460" name="Slika 3" descr="C:\Users\LUCA\Pictures\ind.jpeg">
            <a:extLst>
              <a:ext uri="{FF2B5EF4-FFF2-40B4-BE49-F238E27FC236}">
                <a16:creationId xmlns:a16="http://schemas.microsoft.com/office/drawing/2014/main" id="{37089531-237C-4955-A511-9DD1EE30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357563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Slika 5" descr="C:\Users\LUCA\Pictures\index.jpeg">
            <a:extLst>
              <a:ext uri="{FF2B5EF4-FFF2-40B4-BE49-F238E27FC236}">
                <a16:creationId xmlns:a16="http://schemas.microsoft.com/office/drawing/2014/main" id="{AE3A43F9-BDAF-4780-9917-5DD926D4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86125"/>
            <a:ext cx="1285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93EFA54A-2F0D-4AC1-AF28-0CC413E5E475}"/>
              </a:ext>
            </a:extLst>
          </p:cNvPr>
          <p:cNvSpPr/>
          <p:nvPr/>
        </p:nvSpPr>
        <p:spPr>
          <a:xfrm>
            <a:off x="785813" y="5357813"/>
            <a:ext cx="14287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Anis</a:t>
            </a:r>
            <a:r>
              <a:rPr lang="sl-SI" dirty="0"/>
              <a:t> Nagi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751F906B-406F-47A1-AC1B-000E86BA8716}"/>
              </a:ext>
            </a:extLst>
          </p:cNvPr>
          <p:cNvSpPr/>
          <p:nvPr/>
        </p:nvSpPr>
        <p:spPr>
          <a:xfrm>
            <a:off x="2071688" y="5786438"/>
            <a:ext cx="2143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Jusuf</a:t>
            </a:r>
            <a:r>
              <a:rPr lang="sl-SI" dirty="0"/>
              <a:t> Raza </a:t>
            </a:r>
            <a:r>
              <a:rPr lang="sl-SI" dirty="0" err="1"/>
              <a:t>Gilani</a:t>
            </a:r>
            <a:endParaRPr lang="sl-SI" dirty="0"/>
          </a:p>
        </p:txBody>
      </p:sp>
      <p:pic>
        <p:nvPicPr>
          <p:cNvPr id="19464" name="Slika 9" descr="C:\Users\LUCA\Pictures\Malala.jpeg">
            <a:extLst>
              <a:ext uri="{FF2B5EF4-FFF2-40B4-BE49-F238E27FC236}">
                <a16:creationId xmlns:a16="http://schemas.microsoft.com/office/drawing/2014/main" id="{665EE085-D34E-4512-968F-F5D5091A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857500"/>
            <a:ext cx="26431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E5605EB9-1B7F-4986-A2C7-5FDC132E6433}"/>
              </a:ext>
            </a:extLst>
          </p:cNvPr>
          <p:cNvSpPr/>
          <p:nvPr/>
        </p:nvSpPr>
        <p:spPr>
          <a:xfrm>
            <a:off x="5000625" y="6357938"/>
            <a:ext cx="242887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Malala</a:t>
            </a:r>
            <a:r>
              <a:rPr lang="sl-SI" dirty="0"/>
              <a:t> </a:t>
            </a:r>
            <a:r>
              <a:rPr lang="sl-SI" dirty="0" err="1"/>
              <a:t>Yousafzai</a:t>
            </a:r>
            <a:endParaRPr lang="sl-SI" dirty="0"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1">
            <a:extLst>
              <a:ext uri="{FF2B5EF4-FFF2-40B4-BE49-F238E27FC236}">
                <a16:creationId xmlns:a16="http://schemas.microsoft.com/office/drawing/2014/main" id="{2FA791DF-F903-4791-8257-5BE899638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Google slike</a:t>
            </a:r>
          </a:p>
          <a:p>
            <a:r>
              <a:rPr lang="sl-SI" altLang="sl-SI"/>
              <a:t>Wikipedia</a:t>
            </a:r>
          </a:p>
          <a:p>
            <a:r>
              <a:rPr lang="sl-SI" altLang="sl-SI"/>
              <a:t>YouTube</a:t>
            </a:r>
          </a:p>
          <a:p>
            <a:r>
              <a:rPr lang="sl-SI" altLang="sl-SI"/>
              <a:t>leksikon</a:t>
            </a:r>
          </a:p>
          <a:p>
            <a:r>
              <a:rPr lang="sl-SI" altLang="sl-SI"/>
              <a:t>dijaski.net</a:t>
            </a:r>
          </a:p>
          <a:p>
            <a:r>
              <a:rPr lang="sl-SI" altLang="sl-SI"/>
              <a:t>MMC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6DE0F22-2706-4D5A-8ED0-CC1BD8BA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VIRI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8437D45-6B41-4A0B-BE36-E59965E5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283152" cy="2928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400" dirty="0">
                <a:hlinkClick r:id="rId2" action="ppaction://hlinkfile"/>
              </a:rPr>
              <a:t>https://www.youtube.com/watch?v=0GiWU_x4zYA</a:t>
            </a:r>
            <a:endParaRPr lang="sl-SI" sz="1400" dirty="0"/>
          </a:p>
        </p:txBody>
      </p:sp>
      <p:pic>
        <p:nvPicPr>
          <p:cNvPr id="21507" name="Picture 2" descr="C:\Users\LUCA\Pictures\index.jpeg">
            <a:extLst>
              <a:ext uri="{FF2B5EF4-FFF2-40B4-BE49-F238E27FC236}">
                <a16:creationId xmlns:a16="http://schemas.microsoft.com/office/drawing/2014/main" id="{D30FF220-20B9-4B6C-B2D4-4394FE038F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9144000" cy="6308725"/>
          </a:xfr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81530691-8C55-4CF0-BD1F-BD9AC7D2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 J Aziji</a:t>
            </a:r>
          </a:p>
          <a:p>
            <a:r>
              <a:rPr lang="sl-SI" altLang="sl-SI"/>
              <a:t>meji na: Kitajsko, Afganistan, Iran in Indijo</a:t>
            </a:r>
          </a:p>
          <a:p>
            <a:r>
              <a:rPr lang="sl-SI" altLang="sl-SI"/>
              <a:t>na J Arabsko morje</a:t>
            </a:r>
          </a:p>
          <a:p>
            <a:r>
              <a:rPr lang="sl-SI" altLang="sl-SI"/>
              <a:t>glavno mesto: Islamabad</a:t>
            </a:r>
          </a:p>
          <a:p>
            <a:r>
              <a:rPr lang="sl-SI" altLang="sl-SI"/>
              <a:t>velikost: 80 000 km²</a:t>
            </a:r>
          </a:p>
          <a:p>
            <a:r>
              <a:rPr lang="sl-SI" altLang="sl-SI"/>
              <a:t>prebivalstvo: 140 milijonov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1F9C665-2A2B-4D91-A97C-BDA10B7B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i="1" dirty="0">
                <a:solidFill>
                  <a:srgbClr val="00B050"/>
                </a:solidFill>
              </a:rPr>
              <a:t>LEGA IN OSNOVNI PODATKI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2AB856-E26A-47A1-BFAB-43244B77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00125"/>
            <a:ext cx="661511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BB1009-360F-48EC-B5F9-F87C162D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26916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04CC569B-1DB1-48FF-AF16-943641CE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urdu, angleščina </a:t>
            </a:r>
          </a:p>
          <a:p>
            <a:r>
              <a:rPr lang="sl-SI" altLang="sl-SI"/>
              <a:t>himna- v urduju</a:t>
            </a:r>
          </a:p>
          <a:p>
            <a:r>
              <a:rPr lang="sl-SI" altLang="sl-SI"/>
              <a:t>zastava- levi del bel, ostalo zeleno, na sredini polmesec in zvezda</a:t>
            </a:r>
          </a:p>
          <a:p>
            <a:r>
              <a:rPr lang="sl-SI" altLang="sl-SI"/>
              <a:t>grb- simbol islama, pluta, bombaž, čaj, pšenica, rože, napis: Vera, Enakost, Disciplina</a:t>
            </a:r>
          </a:p>
          <a:p>
            <a:r>
              <a:rPr lang="sl-SI" altLang="sl-SI" sz="1200">
                <a:hlinkClick r:id="rId2" action="ppaction://hlinkpres?slideindex=1&amp;slidetitle="/>
              </a:rPr>
              <a:t>https://www.youtube.com/watch?v=k0mgEvR4hq4</a:t>
            </a:r>
            <a:endParaRPr lang="sl-SI" altLang="sl-SI" sz="120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F1C7915-E72F-4CEC-A836-3656CD2A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50"/>
                </a:solidFill>
              </a:rPr>
              <a:t>JEZIK, ZASTAVA, GRB IN HIMNA</a:t>
            </a:r>
          </a:p>
        </p:txBody>
      </p:sp>
      <p:pic>
        <p:nvPicPr>
          <p:cNvPr id="11268" name="Picture 3" descr="C:\Users\LUCA\Pictures\pakistan.jpeg">
            <a:extLst>
              <a:ext uri="{FF2B5EF4-FFF2-40B4-BE49-F238E27FC236}">
                <a16:creationId xmlns:a16="http://schemas.microsoft.com/office/drawing/2014/main" id="{593F6910-F48A-47CC-B923-1EF763ED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21225"/>
            <a:ext cx="3429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jeni pravokotnik 10">
            <a:extLst>
              <a:ext uri="{FF2B5EF4-FFF2-40B4-BE49-F238E27FC236}">
                <a16:creationId xmlns:a16="http://schemas.microsoft.com/office/drawing/2014/main" id="{1CC77228-C678-49F2-B57B-BC1E25A394D1}"/>
              </a:ext>
            </a:extLst>
          </p:cNvPr>
          <p:cNvSpPr/>
          <p:nvPr/>
        </p:nvSpPr>
        <p:spPr>
          <a:xfrm>
            <a:off x="642938" y="6357938"/>
            <a:ext cx="3000375" cy="500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ZASTAVA</a:t>
            </a:r>
          </a:p>
        </p:txBody>
      </p:sp>
      <p:pic>
        <p:nvPicPr>
          <p:cNvPr id="11270" name="Picture 4" descr="C:\Users\LUCA\Pictures\,.jpeg">
            <a:extLst>
              <a:ext uri="{FF2B5EF4-FFF2-40B4-BE49-F238E27FC236}">
                <a16:creationId xmlns:a16="http://schemas.microsoft.com/office/drawing/2014/main" id="{679C8480-F7B6-46F0-B0D7-D824E7AC9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72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>
            <a:extLst>
              <a:ext uri="{FF2B5EF4-FFF2-40B4-BE49-F238E27FC236}">
                <a16:creationId xmlns:a16="http://schemas.microsoft.com/office/drawing/2014/main" id="{DB8BE25D-2FA2-4084-B9EC-AB2905BE56A4}"/>
              </a:ext>
            </a:extLst>
          </p:cNvPr>
          <p:cNvSpPr/>
          <p:nvPr/>
        </p:nvSpPr>
        <p:spPr>
          <a:xfrm>
            <a:off x="6572250" y="5643563"/>
            <a:ext cx="2286000" cy="428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GRB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F745960A-0B25-4C8F-BAB3-0501FFCB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/>
          <a:lstStyle/>
          <a:p>
            <a:r>
              <a:rPr lang="sl-SI" altLang="sl-SI" sz="2400"/>
              <a:t>Islamabad: glavno mesto, deseto največje mesto</a:t>
            </a:r>
          </a:p>
          <a:p>
            <a:r>
              <a:rPr lang="sl-SI" altLang="sl-SI" sz="2400"/>
              <a:t>Karači: več kot 9 milijonov prebivalcev, je metropola</a:t>
            </a:r>
          </a:p>
          <a:p>
            <a:r>
              <a:rPr lang="sl-SI" altLang="sl-SI" sz="2400"/>
              <a:t>Quetta- največje mesto v Pakistanu</a:t>
            </a:r>
          </a:p>
          <a:p>
            <a:pPr>
              <a:buFont typeface="Wingdings 3" panose="05040102010807070707" pitchFamily="18" charset="2"/>
              <a:buNone/>
            </a:pPr>
            <a:endParaRPr lang="sl-SI" altLang="sl-SI" sz="240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E503A9F-16CA-4A45-A122-9F506867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700" dirty="0">
                <a:solidFill>
                  <a:srgbClr val="00B050"/>
                </a:solidFill>
              </a:rPr>
              <a:t>GLAVNO MESTO IN VEČJA MESTA</a:t>
            </a:r>
          </a:p>
        </p:txBody>
      </p:sp>
      <p:pic>
        <p:nvPicPr>
          <p:cNvPr id="12292" name="Picture 3" descr="C:\Users\LUCA\Pictures\imagesCAOKXK98.jpg">
            <a:extLst>
              <a:ext uri="{FF2B5EF4-FFF2-40B4-BE49-F238E27FC236}">
                <a16:creationId xmlns:a16="http://schemas.microsoft.com/office/drawing/2014/main" id="{452E9A23-690F-434F-859D-EFE2915A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3025"/>
            <a:ext cx="37084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jeni pravokotnik 5">
            <a:extLst>
              <a:ext uri="{FF2B5EF4-FFF2-40B4-BE49-F238E27FC236}">
                <a16:creationId xmlns:a16="http://schemas.microsoft.com/office/drawing/2014/main" id="{CE327909-BE53-4E8E-B196-24E5BE13BBCA}"/>
              </a:ext>
            </a:extLst>
          </p:cNvPr>
          <p:cNvSpPr/>
          <p:nvPr/>
        </p:nvSpPr>
        <p:spPr>
          <a:xfrm>
            <a:off x="395288" y="6286500"/>
            <a:ext cx="207168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PARLAMENT</a:t>
            </a:r>
          </a:p>
        </p:txBody>
      </p:sp>
      <p:pic>
        <p:nvPicPr>
          <p:cNvPr id="12294" name="Picture 5" descr="C:\Users\LUCA\Pictures\imagesCAQVC1FI.jpg">
            <a:extLst>
              <a:ext uri="{FF2B5EF4-FFF2-40B4-BE49-F238E27FC236}">
                <a16:creationId xmlns:a16="http://schemas.microsoft.com/office/drawing/2014/main" id="{BADA3B22-28CE-4297-96A8-376E1FF6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924175"/>
            <a:ext cx="3937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aobljeni pravokotnik 8">
            <a:extLst>
              <a:ext uri="{FF2B5EF4-FFF2-40B4-BE49-F238E27FC236}">
                <a16:creationId xmlns:a16="http://schemas.microsoft.com/office/drawing/2014/main" id="{75370F9E-E8E5-43ED-8D4A-56B8D1464A9E}"/>
              </a:ext>
            </a:extLst>
          </p:cNvPr>
          <p:cNvSpPr/>
          <p:nvPr/>
        </p:nvSpPr>
        <p:spPr>
          <a:xfrm>
            <a:off x="5867400" y="5634038"/>
            <a:ext cx="25717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DŽAMIJA V KARAČIJU</a:t>
            </a:r>
          </a:p>
        </p:txBody>
      </p:sp>
      <p:pic>
        <p:nvPicPr>
          <p:cNvPr id="3074" name="Picture 2" descr="http://media-cdn.tripadvisor.com/media/photo-s/01/08/4a/0f/beauti-of-hazara-land.jpg">
            <a:extLst>
              <a:ext uri="{FF2B5EF4-FFF2-40B4-BE49-F238E27FC236}">
                <a16:creationId xmlns:a16="http://schemas.microsoft.com/office/drawing/2014/main" id="{0AF927A3-B3E7-432E-9E20-C20D6948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6680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3B7138D9-BB99-44F1-AC42-96B2FBB4D272}"/>
              </a:ext>
            </a:extLst>
          </p:cNvPr>
          <p:cNvSpPr/>
          <p:nvPr/>
        </p:nvSpPr>
        <p:spPr>
          <a:xfrm>
            <a:off x="3197225" y="4652963"/>
            <a:ext cx="19446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Quetta</a:t>
            </a:r>
            <a:endParaRPr lang="sl-SI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43C9D7C8-8C5C-43A3-99EE-2EE94383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4525963"/>
          </a:xfrm>
        </p:spPr>
        <p:txBody>
          <a:bodyPr/>
          <a:lstStyle/>
          <a:p>
            <a:r>
              <a:rPr lang="sl-SI" altLang="sl-SI"/>
              <a:t>razgibano: gore (staro nagubano, mlado nagubano gorstvo), doline, hribi</a:t>
            </a:r>
          </a:p>
          <a:p>
            <a:r>
              <a:rPr lang="sl-SI" altLang="sl-SI"/>
              <a:t>veliko gozdov, največ iglavcev- borov, veliko step</a:t>
            </a:r>
          </a:p>
          <a:p>
            <a:r>
              <a:rPr lang="sl-SI" altLang="sl-SI"/>
              <a:t>Ind, Sutlej (največji reki)</a:t>
            </a:r>
          </a:p>
          <a:p>
            <a:r>
              <a:rPr lang="sl-SI" altLang="sl-SI"/>
              <a:t>Dapsang-8611m, v Himalaji (najvišji vrh)</a:t>
            </a:r>
          </a:p>
          <a:p>
            <a:r>
              <a:rPr lang="sl-SI" altLang="sl-SI"/>
              <a:t>Arabski zaliv (zaliv)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798C27F-8A41-418E-8D8C-E2507318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50"/>
                </a:solidFill>
              </a:rPr>
              <a:t>POKRAJINA</a:t>
            </a:r>
          </a:p>
        </p:txBody>
      </p:sp>
      <p:pic>
        <p:nvPicPr>
          <p:cNvPr id="13316" name="Picture 7" descr="C:\Users\LUCA\Pictures\images.jpeg">
            <a:extLst>
              <a:ext uri="{FF2B5EF4-FFF2-40B4-BE49-F238E27FC236}">
                <a16:creationId xmlns:a16="http://schemas.microsoft.com/office/drawing/2014/main" id="{BD0C725C-04FB-41D3-A134-842E305C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id="{665AC503-1CA4-4330-B473-EC34C7F2EDA1}"/>
              </a:ext>
            </a:extLst>
          </p:cNvPr>
          <p:cNvSpPr/>
          <p:nvPr/>
        </p:nvSpPr>
        <p:spPr>
          <a:xfrm>
            <a:off x="1500188" y="5715000"/>
            <a:ext cx="3000375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DAPSANG</a:t>
            </a:r>
          </a:p>
        </p:txBody>
      </p:sp>
      <p:pic>
        <p:nvPicPr>
          <p:cNvPr id="13318" name="Picture 11" descr="C:\Users\LUCA\Pictures\index.jpeg">
            <a:extLst>
              <a:ext uri="{FF2B5EF4-FFF2-40B4-BE49-F238E27FC236}">
                <a16:creationId xmlns:a16="http://schemas.microsoft.com/office/drawing/2014/main" id="{BD9C84A9-B6C1-4163-AAF1-5EE7749C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005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avokotnik 19">
            <a:extLst>
              <a:ext uri="{FF2B5EF4-FFF2-40B4-BE49-F238E27FC236}">
                <a16:creationId xmlns:a16="http://schemas.microsoft.com/office/drawing/2014/main" id="{8600F289-8A1C-4132-ACA2-75B0E1E90C9F}"/>
              </a:ext>
            </a:extLst>
          </p:cNvPr>
          <p:cNvSpPr/>
          <p:nvPr/>
        </p:nvSpPr>
        <p:spPr>
          <a:xfrm>
            <a:off x="5072063" y="5786438"/>
            <a:ext cx="2857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ARABSKI ZALIV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06F3CC7F-EC20-4A87-9779-E9AEF626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vroča poletja (povprečno 31℃) </a:t>
            </a:r>
          </a:p>
          <a:p>
            <a:r>
              <a:rPr lang="sl-SI" altLang="sl-SI"/>
              <a:t>mile zime (5℃)</a:t>
            </a:r>
          </a:p>
          <a:p>
            <a:r>
              <a:rPr lang="sl-SI" altLang="sl-SI"/>
              <a:t>padavine jeseni in pozimi (malo v poletju in pomladi)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578F0B2-25CB-41E6-8284-1A6849F0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PODNEBJE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D8BC2628-35C9-4DEE-849A-A319E2F3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140 milijonov prebivalcev</a:t>
            </a:r>
          </a:p>
          <a:p>
            <a:r>
              <a:rPr lang="sl-SI" altLang="sl-SI"/>
              <a:t>Pakistanci</a:t>
            </a:r>
          </a:p>
          <a:p>
            <a:r>
              <a:rPr lang="sl-SI" altLang="sl-SI"/>
              <a:t>pakistanski rupij</a:t>
            </a:r>
          </a:p>
          <a:p>
            <a:r>
              <a:rPr lang="sl-SI" altLang="sl-SI"/>
              <a:t>muslimani-islam </a:t>
            </a:r>
            <a:r>
              <a:rPr lang="sl-SI" altLang="sl-SI">
                <a:latin typeface="Old English Text MT" pitchFamily="66" charset="0"/>
              </a:rPr>
              <a:t> </a:t>
            </a: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6F92519-A437-4D76-A159-2C5A6791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PREBIVALSTVO</a:t>
            </a:r>
          </a:p>
        </p:txBody>
      </p:sp>
      <p:pic>
        <p:nvPicPr>
          <p:cNvPr id="15364" name="Slika 6" descr="C:\Users\LUCA\Pictures\WHMap5.JPG">
            <a:extLst>
              <a:ext uri="{FF2B5EF4-FFF2-40B4-BE49-F238E27FC236}">
                <a16:creationId xmlns:a16="http://schemas.microsoft.com/office/drawing/2014/main" id="{13B1A6FC-CD5F-47E6-8F1C-2C5A40A4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82438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1E5AC709-ECF6-4BBD-9378-94DDA0A706A3}"/>
              </a:ext>
            </a:extLst>
          </p:cNvPr>
          <p:cNvCxnSpPr/>
          <p:nvPr/>
        </p:nvCxnSpPr>
        <p:spPr>
          <a:xfrm>
            <a:off x="3219450" y="3265488"/>
            <a:ext cx="2087563" cy="1458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6" name="Picture 2" descr="C:\Users\LUCA\Pictures\images.jpeg">
            <a:extLst>
              <a:ext uri="{FF2B5EF4-FFF2-40B4-BE49-F238E27FC236}">
                <a16:creationId xmlns:a16="http://schemas.microsoft.com/office/drawing/2014/main" id="{B6FFD3C1-1C9E-4048-862C-E773181C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20813"/>
            <a:ext cx="26177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3C83FF00-3106-446C-827E-A5F1E83856EB}"/>
              </a:ext>
            </a:extLst>
          </p:cNvPr>
          <p:cNvCxnSpPr/>
          <p:nvPr/>
        </p:nvCxnSpPr>
        <p:spPr>
          <a:xfrm>
            <a:off x="3714750" y="2643188"/>
            <a:ext cx="15922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689384E9-D701-4B76-9090-3EDE843E4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4525963"/>
          </a:xfrm>
        </p:spPr>
        <p:txBody>
          <a:bodyPr/>
          <a:lstStyle/>
          <a:p>
            <a:r>
              <a:rPr lang="sl-SI" altLang="sl-SI"/>
              <a:t>gojijo raznovrstne kulturne rastline</a:t>
            </a:r>
          </a:p>
          <a:p>
            <a:r>
              <a:rPr lang="sl-SI" altLang="sl-SI"/>
              <a:t>veliko rudarstva- črni premog</a:t>
            </a:r>
          </a:p>
          <a:p>
            <a:r>
              <a:rPr lang="sl-SI" altLang="sl-SI"/>
              <a:t>predelovalna industrija</a:t>
            </a:r>
          </a:p>
          <a:p>
            <a:r>
              <a:rPr lang="sl-SI" altLang="sl-SI"/>
              <a:t>veliko industrije-onesnažen zrak</a:t>
            </a:r>
          </a:p>
          <a:p>
            <a:r>
              <a:rPr lang="sl-SI" altLang="sl-SI"/>
              <a:t>kmetijstvo-veliko pesticidov</a:t>
            </a:r>
          </a:p>
          <a:p>
            <a:r>
              <a:rPr lang="sl-SI" altLang="sl-SI"/>
              <a:t>večina zemlje last veleposestnikov-obdelujejo najemniki</a:t>
            </a:r>
          </a:p>
          <a:p>
            <a:r>
              <a:rPr lang="sl-SI" altLang="sl-SI"/>
              <a:t>turizem manj razvit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C4B363-2270-4A9D-8F02-FAD6F35E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GOSPODARSTVO</a:t>
            </a:r>
          </a:p>
        </p:txBody>
      </p:sp>
      <p:pic>
        <p:nvPicPr>
          <p:cNvPr id="16388" name="Picture 4" descr="C:\Users\LUCA\Pictures\inde.jpeg">
            <a:extLst>
              <a:ext uri="{FF2B5EF4-FFF2-40B4-BE49-F238E27FC236}">
                <a16:creationId xmlns:a16="http://schemas.microsoft.com/office/drawing/2014/main" id="{9D587AF5-55FC-47CF-93E6-2E4416745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500563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4FE761C3-4331-49A6-9E85-997056C91FCC}"/>
              </a:ext>
            </a:extLst>
          </p:cNvPr>
          <p:cNvSpPr/>
          <p:nvPr/>
        </p:nvSpPr>
        <p:spPr>
          <a:xfrm>
            <a:off x="1000125" y="6215063"/>
            <a:ext cx="1857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Pesticidi</a:t>
            </a:r>
          </a:p>
        </p:txBody>
      </p:sp>
      <p:pic>
        <p:nvPicPr>
          <p:cNvPr id="16390" name="Picture 5" descr="C:\Users\LUCA\Pictures\ind.jpeg">
            <a:extLst>
              <a:ext uri="{FF2B5EF4-FFF2-40B4-BE49-F238E27FC236}">
                <a16:creationId xmlns:a16="http://schemas.microsoft.com/office/drawing/2014/main" id="{545A0F61-5A28-4B4D-9776-10ACBCBC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00563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:\Users\LUCA\Pictures\images.jpeg">
            <a:extLst>
              <a:ext uri="{FF2B5EF4-FFF2-40B4-BE49-F238E27FC236}">
                <a16:creationId xmlns:a16="http://schemas.microsoft.com/office/drawing/2014/main" id="{E90DAF61-1C40-4915-A9C1-EF3298B6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72000"/>
            <a:ext cx="2847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7EFF787B-D6A5-43A9-93B4-26C711A13226}"/>
              </a:ext>
            </a:extLst>
          </p:cNvPr>
          <p:cNvSpPr/>
          <p:nvPr/>
        </p:nvSpPr>
        <p:spPr>
          <a:xfrm>
            <a:off x="4357688" y="6286500"/>
            <a:ext cx="35004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Onesnažen zrak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4BF65332-CADA-4A41-A147-907697AB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1125538"/>
            <a:ext cx="8686800" cy="4864100"/>
          </a:xfrm>
        </p:spPr>
        <p:txBody>
          <a:bodyPr/>
          <a:lstStyle/>
          <a:p>
            <a:r>
              <a:rPr lang="sl-SI" altLang="sl-SI"/>
              <a:t>Lake Saiful Muluk- jezero, obdano z gorami</a:t>
            </a:r>
          </a:p>
          <a:p>
            <a:r>
              <a:rPr lang="sl-SI" altLang="sl-SI"/>
              <a:t>Chaukhandi grobnice- islamske grobnice (15. stol.- 18. stol.)</a:t>
            </a:r>
          </a:p>
          <a:p>
            <a:r>
              <a:rPr lang="sl-SI" altLang="sl-SI"/>
              <a:t>Masjid e Tooba- mošeja</a:t>
            </a:r>
          </a:p>
          <a:p>
            <a:r>
              <a:rPr lang="sl-SI" altLang="sl-SI"/>
              <a:t>Trango Towers- naravni skalni stolp</a:t>
            </a:r>
          </a:p>
          <a:p>
            <a:r>
              <a:rPr lang="sl-SI" altLang="sl-SI"/>
              <a:t>Mohendžo-daro: staro mesto,ustanovljeno pred približno 4500 leti, veliko pokopališče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8271D7A-C0D8-417A-8436-40B6BC37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78592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600" dirty="0">
                <a:solidFill>
                  <a:srgbClr val="92D050"/>
                </a:solidFill>
              </a:rPr>
              <a:t>NARAVNE IN KULTURNE ZNAMENITOSTI</a:t>
            </a:r>
          </a:p>
        </p:txBody>
      </p:sp>
      <p:pic>
        <p:nvPicPr>
          <p:cNvPr id="17412" name="Slika 22" descr="C:\Users\LUCA\Pictures\index.jpeg">
            <a:extLst>
              <a:ext uri="{FF2B5EF4-FFF2-40B4-BE49-F238E27FC236}">
                <a16:creationId xmlns:a16="http://schemas.microsoft.com/office/drawing/2014/main" id="{BC84B43E-D9B7-4FF8-AE26-B1055716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708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ravokotnik 23">
            <a:extLst>
              <a:ext uri="{FF2B5EF4-FFF2-40B4-BE49-F238E27FC236}">
                <a16:creationId xmlns:a16="http://schemas.microsoft.com/office/drawing/2014/main" id="{66021A9A-BCF4-4271-9BD7-7AB8E7456C8B}"/>
              </a:ext>
            </a:extLst>
          </p:cNvPr>
          <p:cNvSpPr/>
          <p:nvPr/>
        </p:nvSpPr>
        <p:spPr>
          <a:xfrm>
            <a:off x="827088" y="6572250"/>
            <a:ext cx="25003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Chaukhandi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7414" name="Slika 26" descr="C:\Users\LUCA\Pictures\index.jpeg">
            <a:extLst>
              <a:ext uri="{FF2B5EF4-FFF2-40B4-BE49-F238E27FC236}">
                <a16:creationId xmlns:a16="http://schemas.microsoft.com/office/drawing/2014/main" id="{B9CD57AE-D0B4-4EFF-925D-F42E9868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187825"/>
            <a:ext cx="34575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ravokotnik 27">
            <a:extLst>
              <a:ext uri="{FF2B5EF4-FFF2-40B4-BE49-F238E27FC236}">
                <a16:creationId xmlns:a16="http://schemas.microsoft.com/office/drawing/2014/main" id="{26F3BBE1-7B4D-4E3E-9A43-156266559992}"/>
              </a:ext>
            </a:extLst>
          </p:cNvPr>
          <p:cNvSpPr/>
          <p:nvPr/>
        </p:nvSpPr>
        <p:spPr>
          <a:xfrm>
            <a:off x="5867400" y="6497638"/>
            <a:ext cx="235743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Trango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Towers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720B42-FD4B-4BCF-A0D6-9A284490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73100"/>
            <a:ext cx="47275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Po meri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000000"/>
      </a:accent2>
      <a:accent3>
        <a:srgbClr val="00B050"/>
      </a:accent3>
      <a:accent4>
        <a:srgbClr val="000000"/>
      </a:accent4>
      <a:accent5>
        <a:srgbClr val="00B050"/>
      </a:accent5>
      <a:accent6>
        <a:srgbClr val="000000"/>
      </a:accent6>
      <a:hlink>
        <a:srgbClr val="000000"/>
      </a:hlink>
      <a:folHlink>
        <a:srgbClr val="00B050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 meri 1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000000"/>
    </a:accent2>
    <a:accent3>
      <a:srgbClr val="00B050"/>
    </a:accent3>
    <a:accent4>
      <a:srgbClr val="000000"/>
    </a:accent4>
    <a:accent5>
      <a:srgbClr val="00B050"/>
    </a:accent5>
    <a:accent6>
      <a:srgbClr val="000000"/>
    </a:accent6>
    <a:hlink>
      <a:srgbClr val="000000"/>
    </a:hlink>
    <a:folHlink>
      <a:srgbClr val="00B050"/>
    </a:folHlink>
  </a:clrScheme>
</a:themeOverride>
</file>

<file path=ppt/theme/themeOverride2.xml><?xml version="1.0" encoding="utf-8"?>
<a:themeOverride xmlns:a="http://schemas.openxmlformats.org/drawingml/2006/main">
  <a:clrScheme name="Po meri 1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000000"/>
    </a:accent2>
    <a:accent3>
      <a:srgbClr val="00B050"/>
    </a:accent3>
    <a:accent4>
      <a:srgbClr val="000000"/>
    </a:accent4>
    <a:accent5>
      <a:srgbClr val="00B050"/>
    </a:accent5>
    <a:accent6>
      <a:srgbClr val="000000"/>
    </a:accent6>
    <a:hlink>
      <a:srgbClr val="000000"/>
    </a:hlink>
    <a:folHlink>
      <a:srgbClr val="00B050"/>
    </a:folHlink>
  </a:clrScheme>
</a:themeOverride>
</file>

<file path=ppt/theme/themeOverride3.xml><?xml version="1.0" encoding="utf-8"?>
<a:themeOverride xmlns:a="http://schemas.openxmlformats.org/drawingml/2006/main">
  <a:clrScheme name="Po meri 1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000000"/>
    </a:accent2>
    <a:accent3>
      <a:srgbClr val="00B050"/>
    </a:accent3>
    <a:accent4>
      <a:srgbClr val="000000"/>
    </a:accent4>
    <a:accent5>
      <a:srgbClr val="00B050"/>
    </a:accent5>
    <a:accent6>
      <a:srgbClr val="000000"/>
    </a:accent6>
    <a:hlink>
      <a:srgbClr val="000000"/>
    </a:hlink>
    <a:folHlink>
      <a:srgbClr val="00B050"/>
    </a:folHlink>
  </a:clrScheme>
</a:themeOverride>
</file>

<file path=ppt/theme/themeOverride4.xml><?xml version="1.0" encoding="utf-8"?>
<a:themeOverride xmlns:a="http://schemas.openxmlformats.org/drawingml/2006/main">
  <a:clrScheme name="Po meri 1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000000"/>
    </a:accent2>
    <a:accent3>
      <a:srgbClr val="00B050"/>
    </a:accent3>
    <a:accent4>
      <a:srgbClr val="000000"/>
    </a:accent4>
    <a:accent5>
      <a:srgbClr val="00B050"/>
    </a:accent5>
    <a:accent6>
      <a:srgbClr val="000000"/>
    </a:accent6>
    <a:hlink>
      <a:srgbClr val="000000"/>
    </a:hlink>
    <a:folHlink>
      <a:srgbClr val="00B05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344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Lucida Sans Unicode</vt:lpstr>
      <vt:lpstr>Old English Text MT</vt:lpstr>
      <vt:lpstr>Verdana</vt:lpstr>
      <vt:lpstr>Wide Latin</vt:lpstr>
      <vt:lpstr>Wingdings 2</vt:lpstr>
      <vt:lpstr>Wingdings 3</vt:lpstr>
      <vt:lpstr>Stekanje</vt:lpstr>
      <vt:lpstr>PowerPoint Presentation</vt:lpstr>
      <vt:lpstr>LEGA IN OSNOVNI PODATKI</vt:lpstr>
      <vt:lpstr>JEZIK, ZASTAVA, GRB IN HIMNA</vt:lpstr>
      <vt:lpstr>GLAVNO MESTO IN VEČJA MESTA</vt:lpstr>
      <vt:lpstr>POKRAJINA</vt:lpstr>
      <vt:lpstr>PODNEBJE</vt:lpstr>
      <vt:lpstr>PREBIVALSTVO</vt:lpstr>
      <vt:lpstr>GOSPODARSTVO</vt:lpstr>
      <vt:lpstr>NARAVNE IN KULTURNE ZNAMENITOSTI</vt:lpstr>
      <vt:lpstr>PowerPoint Presentation</vt:lpstr>
      <vt:lpstr>ZNANE OSEBE</vt:lpstr>
      <vt:lpstr>VIRI</vt:lpstr>
      <vt:lpstr>https://www.youtube.com/watch?v=0GiWU_x4zYA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2019-05-31T08:40:40Z</dcterms:created>
  <dcterms:modified xsi:type="dcterms:W3CDTF">2019-05-31T08:40:40Z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