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48" d="100"/>
          <a:sy n="148" d="100"/>
        </p:scale>
        <p:origin x="15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96A1-C3CE-4091-B8BC-CD92648C6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BB3CA-C358-474D-9D90-B079C9AA6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A9F0-B4CE-471A-BF5C-0602C296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DA85C-D34B-441A-8BC3-348D7202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3F4B-EADF-43E0-8B0B-276B20F5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4BEE6-BAD0-4AE4-8863-10FB5F7531A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654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4766-E43F-461C-9551-DF47E0A9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FD201-EC41-4431-BEFB-38F8888F3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D2CE-2BF3-4DDF-B2EA-1ADBDE0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DD8E4-1A16-4F9A-B66B-6DBA2E17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4E814-94A1-4C90-AAFF-E73E521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DE986-E530-4995-9255-E4391BA8192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14031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FFC75-42B0-463C-BFF9-27701BC36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0DFFE-9D8D-47EB-9A0C-59EF35519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311A-A879-4EB4-A54E-7947749D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CD576-E127-44EF-8357-E21F64FA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DA14D-63B0-41F8-BBAF-63573FC4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BEA99-9D53-4CC4-9DF2-679B831574E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28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38E1-AC6E-4A2C-AAF2-57EA8E1A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2D19-DCA1-4AFA-B6B0-A348D35C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B5B2-133D-4421-98E3-BAB5A8E0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86F77-B3FE-47BA-A031-E2C44347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85DDE-338A-4850-9C67-4F751D1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D642A-3BB5-4593-B948-3854FC1E243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4867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A117-3F36-4D95-A074-AD259731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33C6E-A916-4A30-B3A5-7F9A2FA90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ED26-CD51-4219-B316-17D6A9CC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3E38-0A9B-4E7C-84FA-69940081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0A2D-48DA-4D90-9689-47A31566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D59EE-189E-489B-92BF-0E2358596C3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33009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C212-0487-4287-B923-73194BA3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829E-1C61-45AD-8D19-4BCBC1492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1189A-7915-47B4-B249-3D2F53DAC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15AD4-9DC6-43E8-9F61-D2905279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9FE1C-140C-480B-87BA-CD86DED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C39A-F4AE-492E-ABD0-C3798D8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83FEE-9B8A-47ED-BC76-875B3AE137B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30908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0E2B-93F6-4724-83E5-E3CD1C27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92CC1-3203-4DFB-AAF2-F89F62F5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4E3CE-E84F-4689-A4E2-4447F4A28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66644-9C16-4DD4-A3DE-2865A8AC7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8BF8B-6441-448C-918F-D93538670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972BC-C93F-455A-A128-FECAFF46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5EAA8-6085-47EC-9313-F4760B7C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826A1-465C-4B3C-9A06-EA974F49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F14CC-598A-4F26-BAF6-6299519039D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00995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951D-CD56-41B7-B974-73A0976F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48F30-FFCD-4D52-AE40-DE3AD38F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21719-A596-4F6A-953E-35562D84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5BF47-34E6-4EDA-B718-1F0CEEBB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56679-98FE-4E70-900A-D50B2F35386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172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74C33-BD01-4438-ABA0-AE8A22C6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25434-7DB5-4000-910B-FAE139A2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E07FD-90FD-48C3-A60A-D1361073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0C4C9-D72C-4707-904C-F09E058C22A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351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5F0C-94B4-48E1-993D-2EE86F34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E69A-DF5B-4539-B69F-053583BD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536A0-107A-4F4F-BD08-934CC2D4B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8ABFD-2C6B-4289-A50B-BA750BCA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D601-C8E2-41A7-8923-158C9F56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EA03-8D88-4E16-BB4D-5228F9FA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6F4B4-57CD-48DC-9D15-CF079B78C8A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6701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4C70-C78A-446F-BA1D-36AE2016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96810-F64F-48E9-849F-C45B02830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61AAE-A284-4479-B618-451A772D9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A1432-3855-4EB2-B571-4AE25B3C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B8BB0-17E8-4CEE-A5F0-78352E92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EF7D3-D449-4600-B7F1-7F502EC7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CDEC5-C43D-4695-8825-BF1EE6DF966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939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23D49D-0D4E-415B-9FEA-FF734A758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FFAD0A-0E73-457D-BF23-53A693084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Master text styles</a:t>
            </a:r>
          </a:p>
          <a:p>
            <a:pPr lvl="1"/>
            <a:r>
              <a:rPr lang="en-GB" altLang="sl-SI"/>
              <a:t>Second level</a:t>
            </a:r>
          </a:p>
          <a:p>
            <a:pPr lvl="2"/>
            <a:r>
              <a:rPr lang="en-GB" altLang="sl-SI"/>
              <a:t>Third level</a:t>
            </a:r>
          </a:p>
          <a:p>
            <a:pPr lvl="3"/>
            <a:r>
              <a:rPr lang="en-GB" altLang="sl-SI"/>
              <a:t>Fourth level</a:t>
            </a:r>
          </a:p>
          <a:p>
            <a:pPr lvl="4"/>
            <a:r>
              <a:rPr lang="en-GB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465F35-8F37-4AEB-9FC0-35B3A0CAA1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265D24-5F74-4420-A0D0-59103C4AEA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B448BC-B420-4EBD-B1E1-C151FC14AD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0E0DFB-A1F7-4EA5-946A-00986D7E1B9D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Moji dokumenti\Neža\Pariz3.jpg">
            <a:extLst>
              <a:ext uri="{FF2B5EF4-FFF2-40B4-BE49-F238E27FC236}">
                <a16:creationId xmlns:a16="http://schemas.microsoft.com/office/drawing/2014/main" id="{5C08BAC5-567E-4C5D-B3BE-CE025D0B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453063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FF649176-5209-46FE-ABB3-02C5DE822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624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400">
                <a:latin typeface="Comic Sans MS" panose="030F0702030302020204" pitchFamily="66" charset="0"/>
              </a:rPr>
              <a:t>PARIZ</a:t>
            </a:r>
            <a:endParaRPr lang="en-GB" altLang="sl-SI" sz="4400">
              <a:latin typeface="Comic Sans MS" panose="030F0702030302020204" pitchFamily="66" charset="0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27F7BB3F-E07F-4CBB-9828-601FC9CF7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562600"/>
            <a:ext cx="335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 </a:t>
            </a:r>
            <a:endParaRPr lang="sl-SI" altLang="sl-SI" dirty="0"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sl-SI" altLang="sl-SI" dirty="0">
                <a:latin typeface="Comic Sans MS" panose="030F0702030302020204" pitchFamily="66" charset="0"/>
              </a:rPr>
              <a:t>OŠ Matija Čop</a:t>
            </a:r>
            <a:endParaRPr lang="en-GB" altLang="sl-SI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tredame1">
            <a:extLst>
              <a:ext uri="{FF2B5EF4-FFF2-40B4-BE49-F238E27FC236}">
                <a16:creationId xmlns:a16="http://schemas.microsoft.com/office/drawing/2014/main" id="{BE0BD418-46CF-47F5-B3DC-D013A03F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3543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notre,dame1">
            <a:extLst>
              <a:ext uri="{FF2B5EF4-FFF2-40B4-BE49-F238E27FC236}">
                <a16:creationId xmlns:a16="http://schemas.microsoft.com/office/drawing/2014/main" id="{115A2D02-53B0-4BE3-9A03-2D451446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533400"/>
            <a:ext cx="33734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notre">
            <a:extLst>
              <a:ext uri="{FF2B5EF4-FFF2-40B4-BE49-F238E27FC236}">
                <a16:creationId xmlns:a16="http://schemas.microsoft.com/office/drawing/2014/main" id="{8E7B9C30-B4B0-45A7-B4DF-30EED9A9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38862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83508279-981D-4C00-805A-DFAD7B58E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90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sl-SI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2E765C9B-7C67-4607-AE67-E92226EF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579438"/>
            <a:ext cx="146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sl-SI">
              <a:latin typeface="Comic Sans MS" panose="030F0702030302020204" pitchFamily="66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8AC47DE7-4675-4E63-9A7B-067A0D64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838200"/>
            <a:ext cx="266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Noterdamska cerkev, ki ima dva sloga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ompidujev center4">
            <a:extLst>
              <a:ext uri="{FF2B5EF4-FFF2-40B4-BE49-F238E27FC236}">
                <a16:creationId xmlns:a16="http://schemas.microsoft.com/office/drawing/2014/main" id="{1CC0F1AC-6FF5-40F5-888F-3B0621F4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175500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A79E6537-1607-4F66-B74D-5B6547296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Pompidujev center, trenutno najbolj obiskan v Parizu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ompidujev center">
            <a:extLst>
              <a:ext uri="{FF2B5EF4-FFF2-40B4-BE49-F238E27FC236}">
                <a16:creationId xmlns:a16="http://schemas.microsoft.com/office/drawing/2014/main" id="{3ECAD4CC-70C0-4052-A11C-4659D7E2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57200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pompidujev center5">
            <a:extLst>
              <a:ext uri="{FF2B5EF4-FFF2-40B4-BE49-F238E27FC236}">
                <a16:creationId xmlns:a16="http://schemas.microsoft.com/office/drawing/2014/main" id="{6F131BEC-D21B-4DE9-992D-C549B1F0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4876800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ompidujev center2">
            <a:extLst>
              <a:ext uri="{FF2B5EF4-FFF2-40B4-BE49-F238E27FC236}">
                <a16:creationId xmlns:a16="http://schemas.microsoft.com/office/drawing/2014/main" id="{97A143ED-18CD-4D16-B42B-7D265C14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1003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87E758E3-D9EB-4995-9F35-20438BF7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029200"/>
            <a:ext cx="3352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V Pompidujev center  prideš skozi cevi, podobne, gondolam na smučiščih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kopališče12">
            <a:extLst>
              <a:ext uri="{FF2B5EF4-FFF2-40B4-BE49-F238E27FC236}">
                <a16:creationId xmlns:a16="http://schemas.microsoft.com/office/drawing/2014/main" id="{A98C1F6D-4FC8-496B-B8AF-9F94231F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721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84FAD313-6387-42F3-867D-E5C6A953B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91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Pokopališče Pere Lachaise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kopališče9">
            <a:extLst>
              <a:ext uri="{FF2B5EF4-FFF2-40B4-BE49-F238E27FC236}">
                <a16:creationId xmlns:a16="http://schemas.microsoft.com/office/drawing/2014/main" id="{5DF42F23-857E-454A-A02F-694F1C4C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9908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pokopališče5">
            <a:extLst>
              <a:ext uri="{FF2B5EF4-FFF2-40B4-BE49-F238E27FC236}">
                <a16:creationId xmlns:a16="http://schemas.microsoft.com/office/drawing/2014/main" id="{A546B221-48A0-4078-A909-16487D60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28600"/>
            <a:ext cx="32527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okopališče10">
            <a:extLst>
              <a:ext uri="{FF2B5EF4-FFF2-40B4-BE49-F238E27FC236}">
                <a16:creationId xmlns:a16="http://schemas.microsoft.com/office/drawing/2014/main" id="{66C37362-22B2-4B84-ABCE-50C69AB9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3048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9365F245-B9D1-4F65-B62B-F6BCF452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Pokopališče Pere Lashaise, </a:t>
            </a:r>
            <a:endParaRPr lang="en-GB" altLang="sl-SI">
              <a:latin typeface="Comic Sans MS" panose="030F0702030302020204" pitchFamily="66" charset="0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EC716E5A-9152-4EDF-9FA9-7231F11B7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334000"/>
            <a:ext cx="259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kjer lahko vidite zanimive spomenike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kopališče2">
            <a:extLst>
              <a:ext uri="{FF2B5EF4-FFF2-40B4-BE49-F238E27FC236}">
                <a16:creationId xmlns:a16="http://schemas.microsoft.com/office/drawing/2014/main" id="{D6DD926B-67E2-4187-9CCA-044EC0BD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4607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pokopališče4">
            <a:extLst>
              <a:ext uri="{FF2B5EF4-FFF2-40B4-BE49-F238E27FC236}">
                <a16:creationId xmlns:a16="http://schemas.microsoft.com/office/drawing/2014/main" id="{07EDB65D-277E-4C1E-B967-202006EC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512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avolok zmage, 2">
            <a:extLst>
              <a:ext uri="{FF2B5EF4-FFF2-40B4-BE49-F238E27FC236}">
                <a16:creationId xmlns:a16="http://schemas.microsoft.com/office/drawing/2014/main" id="{0994D6E1-18CD-4FA5-A6FF-AAE14E4A0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512127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2E522056-50CE-4D3F-B9E3-95D8CFE0F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Slavolok zmage, kjer je vklesanih 600 imen Napoleonovih generalov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oji dokumenti\Neža\paris_aerial_rooftops_from_eiffel_tower_223005.jpg">
            <a:extLst>
              <a:ext uri="{FF2B5EF4-FFF2-40B4-BE49-F238E27FC236}">
                <a16:creationId xmlns:a16="http://schemas.microsoft.com/office/drawing/2014/main" id="{1726F756-C4D6-402C-B7A2-FE4610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3989388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1D4709F2-EEE1-474E-9789-3AA62D5C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0"/>
            <a:ext cx="5715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Pariz, prestolnica Francije,</a:t>
            </a:r>
          </a:p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skozenj pa teče tudi reka Sena</a:t>
            </a:r>
            <a:endParaRPr lang="en-GB" altLang="sl-SI">
              <a:latin typeface="Comic Sans MS" panose="030F0702030302020204" pitchFamily="66" charset="0"/>
            </a:endParaRPr>
          </a:p>
        </p:txBody>
      </p:sp>
      <p:pic>
        <p:nvPicPr>
          <p:cNvPr id="2053" name="Picture 5" descr="C:\Moji dokumenti\Neža\pariz.jpg">
            <a:extLst>
              <a:ext uri="{FF2B5EF4-FFF2-40B4-BE49-F238E27FC236}">
                <a16:creationId xmlns:a16="http://schemas.microsoft.com/office/drawing/2014/main" id="{4BF3F6B9-14F3-4383-B1CB-5A170D7E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989388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oji dokumenti\Neža\louvre4">
            <a:extLst>
              <a:ext uri="{FF2B5EF4-FFF2-40B4-BE49-F238E27FC236}">
                <a16:creationId xmlns:a16="http://schemas.microsoft.com/office/drawing/2014/main" id="{49C8679E-8647-4B16-9AB3-144F608F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724400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Moji dokumenti\Neža\louvre5">
            <a:extLst>
              <a:ext uri="{FF2B5EF4-FFF2-40B4-BE49-F238E27FC236}">
                <a16:creationId xmlns:a16="http://schemas.microsoft.com/office/drawing/2014/main" id="{6CC926AC-DFEB-4E81-8B90-6EC290ED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0051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Moji dokumenti\Neža\louvre6">
            <a:extLst>
              <a:ext uri="{FF2B5EF4-FFF2-40B4-BE49-F238E27FC236}">
                <a16:creationId xmlns:a16="http://schemas.microsoft.com/office/drawing/2014/main" id="{BE78E01D-3FE8-40C5-8149-15BAAA64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44005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A6CA26D1-A02C-415E-B9D3-1959C469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91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Louvrski muzej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oji dokumenti\Neža\louvre7">
            <a:extLst>
              <a:ext uri="{FF2B5EF4-FFF2-40B4-BE49-F238E27FC236}">
                <a16:creationId xmlns:a16="http://schemas.microsoft.com/office/drawing/2014/main" id="{2451E60C-BFB4-4930-BB00-E90C0546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2808288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Moji dokumenti\Neža\louvre9">
            <a:extLst>
              <a:ext uri="{FF2B5EF4-FFF2-40B4-BE49-F238E27FC236}">
                <a16:creationId xmlns:a16="http://schemas.microsoft.com/office/drawing/2014/main" id="{3248982A-E08A-449E-96FE-F2F2D6C8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2593975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Moji dokumenti\Neža\louvre8">
            <a:extLst>
              <a:ext uri="{FF2B5EF4-FFF2-40B4-BE49-F238E27FC236}">
                <a16:creationId xmlns:a16="http://schemas.microsoft.com/office/drawing/2014/main" id="{05EF2C4E-13F1-46B6-A4F5-3F4A0EF2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52133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2BA3F71C-2D2E-4EE6-816C-404739F4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108075"/>
            <a:ext cx="144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l-SI" altLang="sl-SI">
                <a:latin typeface="Comic Sans MS" panose="030F0702030302020204" pitchFamily="66" charset="0"/>
              </a:rPr>
              <a:t>Louvrski muzej, iz različnih strani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DDEFC8C3-5185-406F-91C5-B7F2FE66B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667000"/>
            <a:ext cx="2514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V Louvrskem muzeju najdemo tudi de Vincijevo sliko Mone Lise</a:t>
            </a:r>
            <a:endParaRPr lang="en-GB" altLang="sl-SI">
              <a:latin typeface="Comic Sans MS" panose="030F0702030302020204" pitchFamily="66" charset="0"/>
            </a:endParaRPr>
          </a:p>
        </p:txBody>
      </p:sp>
      <p:pic>
        <p:nvPicPr>
          <p:cNvPr id="5125" name="Picture 5" descr="C:\Moji dokumenti\Neža\mona lisa.jpg">
            <a:extLst>
              <a:ext uri="{FF2B5EF4-FFF2-40B4-BE49-F238E27FC236}">
                <a16:creationId xmlns:a16="http://schemas.microsoft.com/office/drawing/2014/main" id="{37A14AD7-9C99-4F5D-937A-A5252281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4229100" cy="59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oji dokumenti\Neža\piccasov muzej.jpg">
            <a:extLst>
              <a:ext uri="{FF2B5EF4-FFF2-40B4-BE49-F238E27FC236}">
                <a16:creationId xmlns:a16="http://schemas.microsoft.com/office/drawing/2014/main" id="{FDACA982-F761-48F8-8E39-BE390856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0198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812B8ADD-FF23-436A-AEAD-25E0653FF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0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Picassov muzej, kjer je ogromno njegovih slik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oji dokumenti\Neža\cid_3028867.jpg">
            <a:extLst>
              <a:ext uri="{FF2B5EF4-FFF2-40B4-BE49-F238E27FC236}">
                <a16:creationId xmlns:a16="http://schemas.microsoft.com/office/drawing/2014/main" id="{49713CA7-DC03-4EB0-B178-927405ABD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319838" cy="42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CBC0BB21-E6F4-4D34-A2BA-677E2F789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816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Pariška opera, v obliki poročne torte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oji dokumenti\Neža\eiffel">
            <a:extLst>
              <a:ext uri="{FF2B5EF4-FFF2-40B4-BE49-F238E27FC236}">
                <a16:creationId xmlns:a16="http://schemas.microsoft.com/office/drawing/2014/main" id="{8D4A9528-BDA9-4C24-8490-573661C8B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5687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Moji dokumenti\Neža\eiffel4">
            <a:extLst>
              <a:ext uri="{FF2B5EF4-FFF2-40B4-BE49-F238E27FC236}">
                <a16:creationId xmlns:a16="http://schemas.microsoft.com/office/drawing/2014/main" id="{357C2BDC-E877-4F8C-9157-12629056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5623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Moji dokumenti\Neža\eiffel, ponoči.jpg">
            <a:extLst>
              <a:ext uri="{FF2B5EF4-FFF2-40B4-BE49-F238E27FC236}">
                <a16:creationId xmlns:a16="http://schemas.microsoft.com/office/drawing/2014/main" id="{48698CEA-0FCA-41A4-97FF-4284F8B9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26336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>
            <a:extLst>
              <a:ext uri="{FF2B5EF4-FFF2-40B4-BE49-F238E27FC236}">
                <a16:creationId xmlns:a16="http://schemas.microsoft.com/office/drawing/2014/main" id="{5735266A-6E00-4CCE-8594-0EE4F9917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62600"/>
            <a:ext cx="594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Eifflov stolp je ponoči zelo lepo osvetljen, da se ga vidi po celotnem Parizu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iffel6">
            <a:extLst>
              <a:ext uri="{FF2B5EF4-FFF2-40B4-BE49-F238E27FC236}">
                <a16:creationId xmlns:a16="http://schemas.microsoft.com/office/drawing/2014/main" id="{3EAFB35C-18D2-4E0C-B269-87155134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34623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eiffel5">
            <a:extLst>
              <a:ext uri="{FF2B5EF4-FFF2-40B4-BE49-F238E27FC236}">
                <a16:creationId xmlns:a16="http://schemas.microsoft.com/office/drawing/2014/main" id="{70C9F96D-8746-44B5-AD3B-470CFC7E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1464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AC390BDF-71B0-4C23-89B1-C152723B9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334000"/>
            <a:ext cx="3276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Eifflov stolp podnevi, ko na njem ne svetijo luči</a:t>
            </a:r>
            <a:endParaRPr lang="en-GB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2019-05-31T08:40:42Z</dcterms:created>
  <dcterms:modified xsi:type="dcterms:W3CDTF">2019-05-31T08:40:42Z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