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73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CC66FF"/>
    <a:srgbClr val="FB3C3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9706-AA7F-4B6E-8033-AEBCEE8BCEAA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F457-3DB8-4150-B57B-E5E143FC2A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9706-AA7F-4B6E-8033-AEBCEE8BCEAA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F457-3DB8-4150-B57B-E5E143FC2A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9706-AA7F-4B6E-8033-AEBCEE8BCEAA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F457-3DB8-4150-B57B-E5E143FC2A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9706-AA7F-4B6E-8033-AEBCEE8BCEAA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F457-3DB8-4150-B57B-E5E143FC2A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9706-AA7F-4B6E-8033-AEBCEE8BCEAA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F457-3DB8-4150-B57B-E5E143FC2A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9706-AA7F-4B6E-8033-AEBCEE8BCEAA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F457-3DB8-4150-B57B-E5E143FC2A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9706-AA7F-4B6E-8033-AEBCEE8BCEAA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F457-3DB8-4150-B57B-E5E143FC2A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9706-AA7F-4B6E-8033-AEBCEE8BCEAA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F457-3DB8-4150-B57B-E5E143FC2A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9706-AA7F-4B6E-8033-AEBCEE8BCEAA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F457-3DB8-4150-B57B-E5E143FC2A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9706-AA7F-4B6E-8033-AEBCEE8BCEAA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F457-3DB8-4150-B57B-E5E143FC2A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9706-AA7F-4B6E-8033-AEBCEE8BCEAA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F457-3DB8-4150-B57B-E5E143FC2A0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09706-AA7F-4B6E-8033-AEBCEE8BCEAA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F457-3DB8-4150-B57B-E5E143FC2A0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file:///C:\Users\Melita\Downloads\Paris_France___Paris_Francia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7624" y="5105400"/>
            <a:ext cx="6400800" cy="1752600"/>
          </a:xfrm>
        </p:spPr>
        <p:txBody>
          <a:bodyPr>
            <a:normAutofit/>
          </a:bodyPr>
          <a:lstStyle/>
          <a:p>
            <a:r>
              <a:rPr lang="sl-SI" sz="3600">
                <a:solidFill>
                  <a:schemeClr val="tx1"/>
                </a:solidFill>
              </a:rPr>
              <a:t> </a:t>
            </a:r>
            <a:endParaRPr lang="sl-SI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LEGA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800" dirty="0"/>
              <a:t>-   leži v nižinski kotlini, </a:t>
            </a:r>
            <a:r>
              <a:rPr lang="sl-SI" sz="2800" dirty="0" err="1"/>
              <a:t>Ile</a:t>
            </a:r>
            <a:r>
              <a:rPr lang="sl-SI" sz="2800" dirty="0"/>
              <a:t> de France - na severu Francije</a:t>
            </a:r>
          </a:p>
          <a:p>
            <a:pPr>
              <a:buNone/>
            </a:pPr>
            <a:endParaRPr lang="sl-SI" sz="2800" dirty="0"/>
          </a:p>
        </p:txBody>
      </p:sp>
      <p:pic>
        <p:nvPicPr>
          <p:cNvPr id="8194" name="Picture 2" descr="http://www2.arnes.si/%7Ehzega/Pariz/Slike/Francija/franc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08920"/>
            <a:ext cx="3114675" cy="3352801"/>
          </a:xfrm>
          <a:prstGeom prst="rect">
            <a:avLst/>
          </a:prstGeom>
          <a:noFill/>
        </p:spPr>
      </p:pic>
      <p:pic>
        <p:nvPicPr>
          <p:cNvPr id="4" name="Picture 2" descr="Slika:Paris 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19050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SESTAVA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sz="2800" dirty="0"/>
              <a:t>20 oštevilčenih okrožij </a:t>
            </a:r>
          </a:p>
          <a:p>
            <a:pPr>
              <a:buFontTx/>
              <a:buChar char="-"/>
            </a:pPr>
            <a:r>
              <a:rPr lang="sl-SI" sz="2800" dirty="0"/>
              <a:t>Desni in levi breg (levi večji)</a:t>
            </a:r>
          </a:p>
          <a:p>
            <a:pPr>
              <a:buFontTx/>
              <a:buChar char="-"/>
            </a:pPr>
            <a:r>
              <a:rPr lang="sl-SI" sz="2800" dirty="0"/>
              <a:t>Reka Sena</a:t>
            </a:r>
          </a:p>
          <a:p>
            <a:pPr>
              <a:buFontTx/>
              <a:buChar char="-"/>
            </a:pPr>
            <a:endParaRPr lang="sl-SI" sz="2800" dirty="0"/>
          </a:p>
          <a:p>
            <a:pPr>
              <a:buNone/>
            </a:pPr>
            <a:endParaRPr lang="sl-SI" sz="2800" dirty="0"/>
          </a:p>
        </p:txBody>
      </p:sp>
      <p:sp>
        <p:nvSpPr>
          <p:cNvPr id="7170" name="AutoShape 2" descr="data:image/jpeg;base64,/9j/4AAQSkZJRgABAQAAAQABAAD/2wCEAAkGBhISEBUUExQWFRUWGBgaGRgWFxgfHhgXHBgYGBwcFxwdHSgeGxsjHBgXHy8gIygpLCwuGR4xNTEqNSYrLCkBCQoKDgwOGg8PGiwkHiQwKi0sLykqLCotKSktLCwqLCwpLCktLCwpKSwpKiwtKSwsLCwsLC0pKSwsNCwsLCwsLP/AABEIAMgA/AMBIgACEQEDEQH/xAAbAAACAgMBAAAAAAAAAAAAAAAFBgAEAQIDB//EAEsQAAIBAgQCBgMMCAQFBAMAAAECEQMhAAQSMQVBBhMiMlFhcYHRBxQVFkJTVHKRk6GxIzNSYnOSsrN0osHwJEOC0+E0Y+Lxg8LS/8QAGgEAAgMBAQAAAAAAAAAAAAAAAgMAAQQFBv/EADQRAAICAAQDBgUCBgMAAAAAAAABAhEDEiExBEFREyIyYYGRcaGx0fDB4RQjQlJi8QUzcv/aAAwDAQACEQMRAD8A9WyvCqBRSaVMkqCSUW5jnbHQcIy/zNL7tPZjhnf/AEVSPmG/tnHlPRGky16BVCT1VcVAiVVKyjwaxbsONoCxym4vzFFyt2OPXvgih8zS+7T2YnwPQ+Zpfdp7MeZU+keco5fKoh6lDlyynqhDVesYaSCjWAjsqAbzghxPpLxFWrMH0il70JpiiCGNVBrAYjVpBnzuNoxfZy6k0H34IofM0vu09mJ8D0PmaX3aezCW/G+JCtWorLnLCvULdWsVkKqaCiBvJJOmCYjA2j0v4gctXcVNZWnSYHqxqSo1RAywKYUgqWsZIjEyS6k0PRvgeh8zS+7T2YnwPQ+Zpfdp7MI1XpNnaLVBVqF1o5ygjuKIE0GVi4gA2sACL+d8Va3S/P8AVIxZkVq+YU1DSUFVUKaakFCFmTciTEcsTJLqVoeh/BFD5ml92nsxBwjL/M0vu09mA1LjNccKNerPXCmTNOmTNyAwRtPKGIMDc7YF+5zxOqz1qLXpKqPTOgLdyS4GlFWNR2AgGQCd8VUqbvYsbvgeh8zS+7T2YnwPQ+Zpfdp7MW8TAWy6KnwPQ+Zpfdp7MT4HofM0vu09mLeJiWyUVPgeh8zS+7T2YnwPQ+Zpfdp7MW8ZxMzKoqfA+X+Zpfdp7MBBkqfwn1ehdHUatIUadWuJjaYtOGbC8Wjisnb3t/8AvhkG9SmEM/RytCmalVKaou5Kj1AACSTyAucIPGenCBitKhTpi/epq7nflOhORvqsbxYEx7pueUUqBA1jrSDBsD1bMJgG9jHr8cee10psS+p1IAJOiRsO92GUAwvlbGjChatgN6hnK9LHaoBqpCZ3pUCAApJJimvZESTOGbgvGvfDGj1FAVd0cJ2WAgsCpkqYvIJG+xABR2ZSytUepUsSutWAgQewAioR/wDHywy+5lRqVs29aCKVKmUFwdVVyhOoixYKl/DWu8nBTSUbe5SdjXl6csNS5PTJBjfeLSN5EeH+l7heQVlPWU8uTNurAIiAbzzxcfhVFiCaakiYt47/AGycQpRy9N3haaAFnMcgNzzNsZnK9gzI4TQ+aT+UezE+CaHzSfyj2YRM902rsSUcU7SEKiR4Bt28O0JB8MVF6X5jSVq1g6FDqUAayf2aZABkiblYGGdlPqVZ6KeF0Pm6f8q4z8E0Pmk/lHsxSyvDMvXo03DtWQjUjlzOliG3ESJA3vYeGOvxboTMHlbUY58vX/u8rvzIdzwuh83T8e6u2IvC6B2p0z/0r7Mc/gChM6T3dHeaNOnRETHdxzbo1lz8k2/fb24l+ZCz8E0Pmk/lHsxR4IoBzCiwWuwAGwGhDA9ZOCuXoBEVRMKALmSfMnmcCeDHtZn/ABD/ANKYdgO2ymWBmBTy+syQlPUQN4VZt9mF/hfuiUazKrU6tIPTeqrPoIKJqLHssSI0tuOXowdfL9ZlikxrpFZ8NSRP44WafudomRNCmaa12XQ9fQZZC0kC8iRC77YzLLrmG6lvJe6DRqZStmQlQChp1IdOohtOki8QZ8eRxpR90SkRU1UaqNTo9dpJpnVTtsVcgHtCxjFGr7nDAVlp5ltFailM9aNRBRlKGVgQFXSBHM3xunueGmKy0aqIlegtN10H9YAO2pmwJBJX94+UFWGVqW857olJGpqtGo7PSSrpBQEK8QACw1tfZZ/OGmlV1KGuJAMEEESJgg3B8sJXFfc/q1kpp11IqtFKUVKIYoVABekwIYExsSRc+pw4flBSpU6YJbQirJ3OkASfO2AnlrQtWWJxNWMYmFhG04k41xnEKozjOOdSqFBZiAAJJJgADcknYYXc10peq3V5RC7c3YWAPMAxA/ecgHkH2wUYuRT0D2d4jTorqqMFBsPEnwUC7HyAOAlXpvSmKaO8fVX8CdQ9ajEyHRUauszLddUO4N1HkZjUPKAvgowVekKYLA6KadoqtgAqtMAWjY+rB9xeZWoHXp3SiWpsB5PSPlzcc8dW6cZcCSH9fVj8S8Yr9FUrtkjUVgKtWozkvMd7SQfTpJ9eCqU83a9AePZe+1+Xng3kTqvmVqUvjtS5U6h9dH/u4EVOkAOaOY6pyvVdVolSxJabASDMxG5JwzJ78mSaHoAfbUOfjpn7B4426SZoJl2Lao1JOmJjWpMSYBgG/LflgouN0l8ynYtL0ho1lqUPeb1EITUpJYEESpkKfCQ2/MG2F3OdEEEslLNUlF41sVAF7zQJI8yxxe4bx2rRfLoUSUSohqqG0li3V6neYajrTVIGyiyxAcVoGrlXqKW/TZdtKHlrBYevtRhr7gO555lOhrNDMmYqrFgH0gjyIy8x5gj04dOG5qvQpLSocPCIuyioRzkm6SSTJJNybnHXhXHqdHhgrGXFMGVWNU6rC5AEhlN+RnCXxnpzmsxswo0TuEYgjxD1LNPo0+g3xT7zqiJdB0odNVDFK9JqbAwdJ1QYBgiA8wQYUNuMEOKVhWy8U6fXpVUzDAArHjIMnYRsfCMePZHpYKLxSAai7KtXUJpsrEg9kXZ4DEMINtzMH0vh1f3pVUB9eWrmUeZg7X85KgnnMm6sTUsOtUi7KdP3PanVrozL0xA/R1KdOoEMCwnYAztjrS9zktArZp2S2pKdNKYbyJW5B8MOgOJhfay6kOWUyqUkVEUKqgAAcgMdcQ4gOFlkxMTExCEwF4L3sz/iH/pTBrAXgvezP+If+lMaOH3YLLeU/Vp9VfyGOuOWUP6NPqr+Qx1nGJ7mhGcTGJwF4xxSmX6hqgpLA1sSVkHZFewUkbmZAIAu0qUIObpFN0gxTqhhKkMNpBBv6sb4D5jJ0FTWQKaotnQlNKAcmSDpA2Fx5Yp9CuOPmadVnmFqRT1aNfVFVKmpoAXUbtECAQDJEl2LgOCuwYzvQZMZxrjStWVFLMQqqCSSYAA3JPhjMGYzVcqAQuq4BjkDzxUznHKdGkr1LFhIQd5o8AYgDmTAHMjAY5+tnGYUmajRUxr7QZiPIEGfKRpG/aOkWMp0Xph9dRjVNoDSRI2LamJeOQJgbxNwyox8T16A03sU6eWr58h6p6ugLqo5+BWR2j/7jCP2F+VhlymUSkoSmoVRyHjzJO5J5k3OOGa4nTpkB20yCZMxG0k8rnnjR+OUV0y47UgWNyCB4fvD8fDASlKWy0CUUghOA3THOdXkqviwCDz1GD/l1YsnjuXG9VR6/Kfyv9niMCOktZatTJoCDTetqJGx06RHr1kYvDTzKypbGck/UxT986OrCqVanKghbwZuJB8MXsrx2jTAFTMdZqYICVjSYJv4C25sLbYLlQdwDhM6cPTGmnCMtOlUqtSnTBDIqNK7Ekuo8ZPicHBqbplNUM9bjMZtMuqaiUZ3M/q12Um3yjIjfHXjeTarQZUjVKlZ8VYN6pAInzwme5dmHFLQ1OdQnrVMhdAQdUZuukOCo8CbCMNdLgzgR74qxEDa29wd/tnFvuS+AO6A2W6KVg6nRSUa3ZiXYsZZoIXSw1aSqyWaBaTF2F8x70yep4PVUxtzYCABPiYA9ONKnCnO1eopgCRE2XTztynbmfIgHx6g1WvRyetqgdutqk8qS2C2teGv+1pw3O5tWwaoxkeizV+HjVUZK1UmtqBIEsCAHA3UqZg7Fj6MIGY6L13zqp1HaEl0BtMRKAEQnaABJgAABtse3tVVRJIUDxIAHP8ALHFmDjXS0M1hqkXXUCRqAPKfXgoYrXIFo8m4d0XpZZ266WrCqi9VBIeY0xUtEhzcQbbMN/R+kvD6YyTgIAtIawAIAC3aAPFSw9Zx1q5XMsVb9AHAudJMXNlJEgFSJ85xiplczUp1EqmkVem69jVIZli08rne+2LliZqfQpKizwauXy9JiZJRZJ/aAgz5yDi7OAfQyvrydM/W/Fiw/Bhg3hElUmgzM4mJiYEhnExMTFkJgLwXvZn/ABD/ANKYNYC8F72Z/wAQ/wDSmNHD7sFlnKfq0+qv5DHbHHKfq0+qv5DG9appUtcwCbYwPc0o3wkdJWZc5U0zekhtO2umt9JJjfdGGGarxtRcJUYSwsp+TFwOYM74FcWShmBqenXVgIkJMQQ0QZU3AvE8gROH4LyStgT1Qm5oa10Ds09Rap1ZVVIUZpzr0uKMzSU9oUn7Nhvhh9yrMipl6jCYBordY7S0UDDzi2K+e6CVqpTtKynT2zZlX9MxlXBf/mjsioQStwN1duHcOp0KS0qYhFED8yT4kmST4nD+IxouNICEXdstYU6hqZ6sVJKZek2wPadgSAbc7T+7aJYyjRWrKilmMKoJJPIAST9mEzgfFKcVEap1Tu8rJjnJBIMBpJWCZJBicZY2ouSGurSYwU+IUUPVL2dJCgBTAtygRG49IPhjNPi6PSd6faKg2gjtRYeu324rtlcwAf8AiB66a+PP1f75CpU46mXH/EVtYYAIOrALWJJEG4I2LQIFidylRzarX8+AxutxcTpFXFR1V1qhxLTB0EEXAIIUmw0GADeMN3RvMtXyyvUVZYtHZW4B0ywFtViDFrerAfNZupmhFLJSvJ6/Zi4NhIMGB3WM+GLNPgGaqACtmdCbdXlxpAHgDAt5EHDsRxfRfnkKjGSd7hjPZ/LUv1rU1MbGNUeS94+oYWeOdJKVZFFBKkU6gYVAhCqYbwvN5g6bgYN5Hoplae1MMfGp2r+MHsg+gDHDptUC5TcDtqBeORsMVhShnSVsKSdGnwlxGkdVSnSrA3KU2h0mYAF522Ac7354XuLU8nmXqO1SpSZiDUSpr1KyjSNGnaBaAwPiDyeKtKiaslhqkMO15iI8ZhbeQ9fV8vRqkFlp1CuxIViPRMxgoYyi7r2BcLEroxxOllKVQZelWrgw3ZXsKFWLsFkc919Z3O1X3UamoqlBLEjtOxuJm2keGGzpFW05OsRb9GwHkWGkR6zjz/4i5goKi0w4qJqhakEFu1cMASYIFjvO8xh8HCdyl9QJJrRBbhnTzNZh9AOVpEkBdfWdokwADLX9IGCJyOey71c0eoquVGsS1kXfR2VgQq+PdmCbFR4JwGqmeoJUp1EBqCNSGISG7wGn5JIv9mPSeKZFVy+YYTJo1RFuasbQJ8P9k4ubjB1HmUlYpe6TnzXoZbRqUPqZhI1CwEd4DfUCZ9d8KmWywp0Ne1RdU6Hhp1EAWgkbXE2GPQ8rw3L1snQaqxBClQQecsSDYxzJNvTgXnOiNEgmnmKbAC4LCwPZ/ekGY3AMkYZCcYrKDQN9z/imcq5xFNao9NSxYFyy6dDW57Mae53OPWMKnRLK08oj9bWplqhBHaEaQLQdmMliYJ3UeGGmnUDAEGQQCD5G+FYjt6EFXguY94scvXGlWYmnU+SRAWCeVlHom8DSWasD8zl+tDJWVTShjOxBDEKQZt2bzy/DCgeMplqqrl809WmCNaFdShOcN3fIaABO55GOOfVbkuh/xnGMZwkIyDiYxjOIUTAXgvezP+If+lMGsBeC97M/4h/6Uxp4fdgss5Q/o0+qv5DHaccMof0a/VX8hjrOOe9zUkbTiTgfmeLBHKFHNgZVZBnlgb0pr1nygeiXRSGZyCqME0H9ra55XsMWosFulYU4xxdMumtwzSYCoBJME8yBsDcnA7hHTbLZhVIbSzGAhiZ3+w8ttja2PMsxxHMVqPVuzMsEqCWgHumA4IM90AklSWgAnThr6H9G/e4qZivrCKDpFQdpjcs5EneyiIJ2M2l8sJQj3tzOsWUn3Q90ozJqNTytM9pyGc/soDIn1qW89EfKxtVyOXqgUWpSFUhZ3AHZ7LC428fTviv0dpM5fM1O/VJ0j9lLbeRhRPMIh5nBqcZMXEyvKuX1NsIWrfMU+K8HrZai5pVnaiBJpncRcaCBtMCBpETOrA3ozw56mfNapLskkFpMApZidrk2G4KyfHD6aokCbmSB6In8x9uEzpbwtqT06lAaAez2DpKNIOpeRYqNjbsemXYOO5ReG93zAxIZe8uQycO4lqqvTZ0LLHZESDz9PqsI8ZxRqZlNR7ddDqPdEyA5B28yL7wRjz3NmsKjFp1CWZXBWpRUvqkHk7byBbTbzYuBdIqj1qIrOQEdv1gIKhkqKAzmzcvE7XwXYNd5C442Z0xp4XUDVLVa9hOlwYiFsSdzJ5f+cKHTrPn39pIcgU1VYA7xbVIO/j5/hj0ZXkSDI8sKHTzLiq1KkiB6pJbTAkgAxJ/n3tZvDAcPP+YNxI9006BZz3yjU6tO1EKFlpJB1gAxAgLAAiYABLYYOLqctRNTL0xqgLYEnT2j2RNzJ9fnhO6M8OrB2016eXZuyVIXWYI2WIMGRYgggg4OjotTapFV69R5s7PdSATKypi4FiTuPU2aisS29OgCvKKHHePZptQqlxIjQSF8GHYkWkA7SRHhd1yWZFRBUNPMUiCoKKwNgiwewJIINgY7p22xrU6J1kM0q4PaDQ6KDIAA7QUzYARpGONLj5yAjMZbq1Y9+m4IYjyJP4sPRhspRmkofYCmtwmtUSsLmz2Qh1c1I3NjJ5nbb1YqZ7O08uaRjMsDVpgiWgamaAJHaIYL2dyNjOCXDOmOTriUrKLxD9m8xEmxM+BOAHTbN065CEnq0DMro+1dXVB3WHdJ5+ceYYcZOVNElVF3rFy9UuabDK1GAZaiD9G+kEMouIAPLkCPkKCY4nxTI5ZYfq9hCKqkkTIsNhNwTAk74E5ennM9SUu6UKR7yBWLkqQbluRgMCCIkTqxno/kKWVzTUqlNdbHVSqwLiO6vJDAO0XDD9ksdJ77oE3nN5sAUsvTy1IbPWRS0fuoRAtFojwbFwdG84QAc+wA5JSVYHlpYYYgccM1xOnSIDmJE/jHpPqnFKb5IpoCfEcPHX5mvWUGdDOQpPokkeog+eL/ABHgdMZSrSooqypICiJcdpZ8TIFzfG7dJssP+Z4fJa0xvbzx1HHaB09vvEgWO6mCDIsZtgrkUcujmc63K0mmeyAfSvZn1xPrwSGFzoYQmXqgmyVnHo0hR/pg3S4hTaYcSolgbFR4kGCB5nASjq6LLOIMaUqoYBlIIIkEGQR4gjfG+AIZOAvBe9mf8Q/9KYNYC8F72Z/xD/0pjTw+7BZ2yh/Rr9VfyGK+Y4xTR9DSDAMxa/oxYyn6tfqr+Qx1xz3V6mvkBc7xenUAC1npmSeyhMiPRtz/ANjAfpzxWoKNPqyOqqAhtUAmReZuBo1XGx3gDDjpEzz8cBOlvBXzNJVpwHVwwJ2FiL+I2Mc4i24OEo5lYvEi8roXuhnAiyjMVmBRVUoWZSICyWMAAASYm47RIkzgnxniQzbpl6JJSdVVwCBpFxHP0HadETBjjncicpk+pDa6lepewEzBIgciQqH6+DeTyq0qaoOQEn9o82PiSbk4mLi5e/z5eXmTBwrVe5zrcNRiCCyQAOwdNhsLfZgJxLMUqZ/W12MkdliRqt2VgXMQYkYNcSrFUkLqAI1L4i/+unex2MAk4o9HsgFpio7GpVaS1RiCSZIOm1gfytJEYRhtRh2kteVfc0yVyyoq8O4qGzVGn2v1dZpYgyCaJHmCLiD+OCvHqaNl31lVAEgsQBqFwCT47egnCt0k6QCjnqZpqrNTDArtLVIFzEfNySeXlgpk+j9NmDZtvfFebhtRRCZOlE7sCDc7wcPWHBVjTeVcktW+flS8310vUXmlrBav2RTzPF8nmcqBUqUutA7JcSQwtO0jUB6p8RgGM7SZAHorWKlipmJJns1BqYsgEQQyeBO5w5Z/g+VRAdFKkJ7wpp4G23jH2YrpRRD2noCNQ/UKL3AItsCD6YPgcaocTw0U+zUvVr9EZ54ONJ22vb9wd0V4pSoGprrjSbxDRqFyR8kWEQInzN8EeAuzO2bdSWrEimJ7tMRYemB6kLDe+3U5UrFZqbtPeCaCByBKweRxX4jTGRANLMBAQxFKoZDBRJ0/7B88Rrh8d1BuMn/ds/g0rXqvVIBdtgrvJSiv7d/Z7+j9A7neB0MwJqUxJAuLNtzI39cjCrR4kaLRRzT0wCYTMrKQDHfUMqDyhT5441uk1U1J2WLqGMElix0soMC/gfTgfxjj6ujhqDMGChaj1FYgiSbhSIPhI9VhiLhMbC7uItHts16cn6BR4nCxdYPVb9fVbr1HCj0tqIoNegdHztEh0PnuQB6Wnywg+6N0i98VppGadJQqSGHbYBi0WPMcvkDxxY4RxNss9WvQYBFEEVWILlypDCmGLGDzk+q8XMp0f1ihXCLVdtLmk2pSxAMbmDZbmQCfkmb3CEMKWZ/n29y5NyVBXgHR6jRy1KhXCatId9QgrqIdhrA1ABdQ73naCcV+D8Goq9aia5SH1IxF7QAb2EDSdh3iJscMGX6S0MwKlMjqcwo7QqJJQ27QsNUSIsDMSBaRPGK6CqhLqwqU6qnq1iNKhYHZ2mqbmbHC4Tnmae7/ANluKrQbujvCFy1AIrmpJZy5PeZ7k+g46cb4QMxTiYdbo22lt9xcCw22gEXAxnggIy1EElj1aSWMk9kXOLwwnM818wq0BvR7jBqqUqdmtTs4Np5agBa8XiwIMWKk44l1tFHqtmAqLrPaSdMnsgczaBG5PpxV4qepztGtstSaTnzMRP4H0UsAOkrVc7nBlmpt1ALqsMV11FuST9UVABI9MnD4q3a2FMLJ0up1aiImZWm1QlVV6ThyxKwO0sKRqUQd7eNrdPikvHv3LGDdexOnUP3ucET/ALCrxToPVUllUIuksXFU9moBqQtMjQkQT3rkiYAAn4NXO5unl6RYCzVIFlQBVI7Q1E6IkyQWKgWmGpJpUBqehdEyA+bUcsxUP2sw/IDFbM9HczUaoHdWBYlWdgQFIQEaBTBGoKyFdWmGJuQMcMmuZXNZpcv1f6wFhUB5jUIhh+0fwwR1cT8Mv9jf/wB4q3F2qCqzmOF8QVdKV6YAa3ZE6J8dEAxy0kTjlQr8QdAdSKW0sJR7d8hTFO2oCnJnsksNyMWdfEvCh/Kf+7ia+JeFD+U/93F5+qRVHbhL5vrB1zKyFTcKwk7iVKAo0aZliLsNxjbgvezP+If+lMV9fEvCh/Kf+7jp0dV4ra419cxaNpKobXNoI54ZhayvT0KZ098BKGs7LT1fYs4RqPSqu7dqq1OKlNGA0RB1amEqZsogXuRvIlyzuWFTKlCwUFFuTA5G55AxHrwlN0KrqIpVZXswJpOIBlR2itpJttjJgOCvNXqaZWxo6O8bLZU1Mw6rpYgsxUDuqwmAFntcpwUyPFaNaeqqK+mxCm4PmNxhO430ezJyFEU/0jq7M6q1yGBWFIMHSIBF5GoCcV+jXD61GvUrvSelQpKzS4INTsQQilyROlZJBnSkRtgZQhK5J9fz1LTaWoczb9dxAD5NBf8ANY/1MnronBfC5wLOogdqpIeo1zBgm5gEeLGow8mGCdTjVFYl4kSLNt9nljDxGZzpLbT7/M0YVKNtl8jA3j3HqWUompUPkqjd25Ae3kMTjnHqWUomrVaANgN3bkqjmT/5wh8C4VW4rX995qVoAwiCYIB7q/u/tNuTb6u3/j+AjiQfE8S8uDHd85P+2PVvn0BxsSUe5h6yfy82Z4ZwvNZsHNMAyszHQS2wBA0Dc3YwRcFJEmAXvg+bpVV1LOoQGDGWBjn4zc6hvfnOOPEUhhopv2VEdWYsCQF7pED/AGMVX4c0CtQD06iSNL/LFiZneT5iYmQYYK4riI8TJypRX9KWyXJP7+5WHhvCVb9RgZQdwD6RjktakRqBQjx7PgG39EH0Ritwviq1lPyXXvIeXKR4rIN/IggEEDY8HoHemuOf4XUjRurRZd6SgToG8Tp5WMflgRxPhKVahqBiDpADIwOw20z5k9nebzgXxXpNQy7MqUAdGoWJHObR3RqE6vK3hi1ns7QL6MtRFWtyKjspBsSdiAQPBbQWG2NuFHEwmpJb/Tz10M83GaoEZ3o4WV+rNOq4kQsK4bYBl7OzcmnbGMn0fqZig2lerqU1QXJmoYIYkHumVI3g/u2JuZ6u2TorR0q1SoAzMSCzVGaIp6hDMqjci5g2vgtwjiy0MpqqqVY9Y8aGBYAmJtZiBHLlYY6P8diQVw6+jXmun5uYJcNhYjyz5c+afk+otU8g1SompVqGmwL0YVKh06TEEdpbLcSSLEDkRfpjVeuuikEUMrPOnUV1QeZvokeNz4WzwanTr0nrV6NQvVcuGUXQAwukzO5MeWnywJ45wevTaEQ1UWB2VaSE0oWqDYt2Q1pF5tOGuWHjzqlft7cn5aJ/EqEZ4MdW2vf917tfAZqdTL8Qd+rfTXpsxR9BuitpBuBqiY8pgyCVNPpFls0iIa/UsqtapTUBpgmGHZsTeymMBeilcHM5YU30qXbsTBGlCX1gmYaWiARaJtAdukWYIq0KaAGpVOntA9lFIYsIIIIMNvBCmQYEZ5QeFiKL281tv9hykpxtfII9Gs4lTK0ijBwECkg/KUaSPtBxWz9Qms3ZrAiADTHeEDnFhJFriQTF8DMvwbM5JtWXSnWpxBUAq5vqJJJIJnwmNggkk3qXTrL7VRUotzV0Nj6pP2gYTl1uGqDvqdsplFrBqdVaxUgRrJgQe8DYhjrIi4geeKdPKVMhWp/pBUy7tp7ajXTkWhhy58hCtYb4M5bpFlX7ten6CwU/Y0HGvEsgauXqKzAjTKkxAZWZgSY2jSD5A+sotp09gGgpVdGPVsRLKTpm5UEAnx3IHrxw4fwOjRdnRYZwoJ/dWSB9rE//AEIROIcUrZmnTSilVqtTLlRUQ6SdNS4NT5BZUueRYDnhr6P0a2WyVCk4Z6gUhpLMRubkatpAieVtsMcXFbgnHh1uJZpb9pUPqCUh9sk4MZLIdXPbZpAF4tBY2jYdrbywGy7EcUMiNeXUkeBJ29XVnDJip7kRMQYmIMLLM4FcH7+Z/jn+1SwVwK4P38z/ABz/AGqWNHD+JgyOPV6qEaQ3YHZOxMAgH14FJw47nKLbmau8iDAkx6zg1le4v1R+Qx1xzs7VmvLYF4o9WnlFNMGkVKllGloW4N2BEAkMTGwOFPNdItaQ+cLAkSoozDBhvGmYYE2sdDb7G57pXHmp6KAstQS371yoU3up5ix2vyKfk+FVK3agBTeWJAPLswNTc79lSWYjvHGzCgsilLT2/VMROai/z9B+4bxWhWRKVCrpZVTskQ2kCNiL7XIkfbey9CsB+tSBuSgsPZE/j6vMXD0MyAmkspUgqdUPsB2rghQZBkRHqaunvFXqMnD8uf0uY75/Ypc59IBJ/dB8RhcOAeJjxw4PR223/SlrJvyS+xphjqUHJ/Ln0BWV4e3GM111Vv8AhKHYWLdawgsR4BjBJ8NI3kj0WmgVQqgAAAAAQABYADkMVeFcNTL0Uo0xCoIHn4k+ZMk+nFrGb/keP/iZKGHphQ0gui6v/J7t9TTg4WRW93ubTjIONMZxy7H0DuJcJLMKtI6Ko58m2HaseQA2MgAHZStOrXzmXIqVWWqmzIoAidoOkGZ2m3I7gg8DjIONEcZ0lJJrz++4mWGt1oeM9Ia5atUJBUtJKmbHtyDIBttcD0DHqvCwoA97aOqkTG8xfVPa1+Oq8R5x5x0h4XVq5txTQtrZyCB2dOtu0W7oWDOqYjDbw/hrV3qVssfe6gxTIBh43ldgvOIIBMaZVp6uPllBa1p6ff4epgw7UnodOl3ENVVKKMAVgE6h2WqEBdQgyoFyDYhtjijxTKs1SlTVmDVNAC8gigAzGy6iGKx+3cxiVi9CuKmYDAkt2lQFZaQ0GSWBW2mJG5EAQQ6NUeszFSv3lpDQhEGWM/KFiQCwnmHXAxfZRtcl7v8A2BTnN3+IPIlWkqpTamVRVENIgS3nIAAAAvMY7DOVNSgmjBs3avOqOzfwH24r5ipTKM9enYAftdoXGxidzaNji2nCqBFqaEG9tjPPzBxm0rU01yQE6UcADla+WKrmUOoaSs1Odhza3ruD5K2Z4zVzTe+RK1KLUlCJG/aJJ1GVUkPe/fIMxOHfji0ctQaqoCuvcue+QQDE9qJLEeROEji2VXI9TWoVF98Bf01EknVzZbWkSAVmeyGFwcd7gsSPEYawcTxLwSfzi/8AF8nyb6HPxsN4c88Nn4l+q8+vU45Xj1ZH1iqdZJMszaHJOwJ7pgRpcQfLD50S6Q1M2ayVlUaNHZIgiQZ1KbEGJ1CQbx5A04dl89lxWoWEaSNzTYC61Rfy7QBBEFlbfBno1QqGhpolKXVkoY7aud9QM370QSY0iImBm4lJJxaqS0fkMh1DNfo3lX71Cn/0rpP2rBwK4h0Jy6U6j0uupsEYgUn3IUmO1JM7b4tVc44AHvpA0zemO6VEAj7T6/LDAMZVKUeYbSZ5t0artVqrQo1c1lnFMv2qainKsVYKusTBgaov5c2oZLiid2vQqj/3E0/0L/rglleB0addqyrFR5kyecTA2G2CYw14lvQW0JmTqZk8SpnMIiv1ekdWZGkCuZ7xIva8YcsLPDD1vE8zV3FFFpL6TdvsZXH/AFYYRmU1adS6r9mRNom29pH2jExHqRHXEwB450kNCoqqoYBgKhvaRMLy1RBg76lHOQcp1AwBUgg3BBkEeIOBcWkmy7N8CuD9/M/xz/apYKYF8H7+Z/jn+1Sw7h/EDI0yp7C/VH5DHXHLK9xfqj8hjrGOU9zcthU6e9FmzSK9NdToIKyAWWZ7JNtSyTHOfRhNWjmGApjrmeDKCQy9gtDTBtNNe0TvfecesVM0iiS6geJYAfjgPnuG5TOOR1is4Ck9W6EgXglTqHOJjw8BjXg47jHLJactNhGJhKTsS6fBVyKvm8yEAp3p0k+U8nSCfraSANtIJPZxb9z/AIS5157MXrZm6z8mnyjwBgR+6q4L5z3OkraVq16j01MhTNjtN30bfu8zivw3KJSzZXL62pgaaheIlSwkQBsQALft8oOH4nEr+EnCD78vE6pZFtFfF6vrSQzDSWItNP16jETjUnFHiHFxTdaao9WowJ0UxJCjmfAY0yPGqdRil0qDem4hh6ufjb1xjzrwp5c9aHRU43lvUv8AXCYkT4Tf/e2MiqMVK3D6btqZZMRMnb7caDgtGZ0c53P5TgVk6v2/ct5jKZqv82h2vrjnfx5XwB6ZcTfWlFRCm5J+WRED0AxbmbeGD3wHQuSgv5t7cLmboDMVHakupI0AlSRATlB22YWJMgmBBx0uDUJYmZ8vTX3Zk4hyUaKPEOrVIZP0m8CVljI1EDsm/iWw88C/9PTFrArYEAwSJE3vEzzmcAOCdGmRwaiLpkPf5J0jswAAYJcbcz4wW3DONx4zqMdedi+Hw5R1kSpSVlKsAyncEAg+kGxwD4pwFKVNqtF6lIqC0Kxg+R+UR5TA8MHhgN0nyq+96tQuynSJhoBEgaSPAk+nGfAk1JK9xmIlVi7xGhmHFEv2g3aYl2EyCVsNI7p8CQQRYRPbgPF84rHJ0wjtTRIZrdWgAFwCRFwBcm3dsQTPBMlTejT0V2JVVBCup0sVUkc4IAH2enBYUzRAFKlqBnUQVB8p/aNzjfPiItZMq+hmWG1rYMp9GJJarVFbMaZU1Lqh5EJzUHl3Z2AOETpZkXp1qi1W1M5NQOUCBqgADKgk2K7eJG3j6FmaT1SS2Vk2iatjEbgHf/SMV+K9FvfVCmqgUGVnsZaFY9rwuYBHhOCwcbJK5P6aewM4WtDzrg/FTlKq5qlTPV0VVa6MO0xYhWZCBZQSCNcQWIJMjHtPC+IU69JKtJg1NxKkezkQbEciDhKo8AyuRZi7tVqGkwNMgBGVhBDC9jBNz8gDcYCcG4i/B6yOQx4dmWMX1Gg8kfkP+pRzKmet2UOPhUP+xeHlnXT/ANLVp81pyQlN4e+30PRc1xSjTqFEp9ZUF3FMU+xMxrLMACYNpnnHPHfh3SGlVqGnDU6gjsOBJBBIKlSVYGG2PyW8DhEznCqyVetoaiWGpnDAB1IEFTIVxAB35iJAxrwLgeZ99JWZmq1A6BgJ0qgqKTqcmJGkgKB4XJxz3hRy76l5nex6mMUa+dUOx61ISC66xKhQxa0cxpscL+f6fU2Qrlw7VWhUlRu0QQCbmCIXmSJgSR2yPQKh1QFcF6puzh37xuYvBg8yJJkm5wCjl1kR67A3J5urR4Y2YRgtWtVaq06ZgtB067Huzfkxi5GFJM81OuMxOmpepojUZhmYmIYwWe/nBJ5+p5no1QqUkpMp00woWGIICiBcXnz8zhO6RdA3WTSTrKZI1U1PbMA6SGJBOwm8+G5GGRxI27QnEjIxWrq6KwdajHVB1AhjvVYBRZS8Cb8uUDDd0Pr6sovirVFI8IdreoECcIvDegudaorlVpkGXeo8mp4d0SOz2TYA7bQR6DwDg5y9Mhm1OzamI2mAAFHIAACdzEnBYuJGUaQULe6CgwL4P38z/HP9qlgoMC+D9/M/xz/apYrh/EFI55XuL9UfkMUeM8HFc09SK4XVZmI307QDyBxeyp7C/VH5DFPi9croPXClc7iQ2x9W0f8AUecY5sW1O0bX4RQPQgkgNqXtOCqUVKga4EPpBI03HPDTwPgQohSIEJosgVjB7zkG5MAnHMZx1YlszThWhl6vYjVbfe34fbz+EGk/8XT/AJPRc/n+XloniTmq+4tRS1CxyX6TXq5gx6ARYzbf8MAc1kMzSq1Wo0hUFQyJZRBJdubAm7H1RfBfhualmBrLUJEqFEEKLSfXgjjM3Vpq1+fAYuqEbifBM1laD5inWQ1jpNTUHGokgQrBwIFoDKRbkIAt8Ayy5+g/vmmQyvCv1mpwNIPZaTEGeztzjB7MVMyGOhaZXlLEGMdcrWzBYa0RV5wxJ2O14F48d/KTp7Z9nlpX129BPZ9+xer5XNZXvA5miPlKP0qD95fljz33JI2xtQ4hSrgdXVEwbA33ButjaPDni10q429OKVMHUwu4OwuYHnY855C5shcUztSsAB1Tap7bKusdndmADEDvE3uI5iUrg1i97Z/nL/Q/t5QVboaeK5lq9T3tSNv+a/ILzXz8COZ7O2vSbymVWmgRRCj/AOySeZJkk8yThA6DcOznW1ESsKfY1aX7etg0WmSBvMeVrzhwbM5yl+ty3WD9vLnV/kPa/LCsfhpRqEGml831Dw8aL70tzJzlSWirSABYdqZEHbYbev0nHfK5xgf0lWiRHyT+Nz4Yq5Xi2TqHdFfmKihTPrsT6CcEzw6kd6aXv3R9uESqOklXoMWuqZtm86tOk1Q3VQTYj89h6TthPz/SWpmKbpoCrr7LiZUrJ7N4qkCCSLCTIthybKjTpHZHgBb7MLHSTgkLq0StNV0hZAW5+SBt3ZgTC408J2ebUx8S58thUFJkh6dQPpEwDpcKCXPVuplbmT4zEi2PRuinEqtWietB1KY1lCuu28HYgyPOJ54VuH8AFenTd2YQAtgJhCQhVmGrSQSYIMz6ZdeFUmVQPkgACfK2NXFThNaLUy8M2p0EBjYVBMSJ3ibx6MUMzmqyvCUtawL6ovN/wxSzNF6kl8rqMX/SRewsAY2i+8fZjJGF7m+TB3SvhNR6+oFdLJAuRLaWUKfCZJBMAxHjADMcTU5J8syki5K1L7ORFoIIMHlcCADOp0yvD0ZxOVKjtAkvIAgjabz/AOcCM3kMjQqsG1ZmqxtQQajM6oaNr3M38iLY6WDjZaXNbV5GSceYB6P8RbI1FyGaqE5StDZbMKQALg6SbgCbEfJbyaQ1ZrjKJUWnlmrZmqD3Q5ZeY7R2IBiYtaCVxmp0Vq50J77CUqKGUoUwpKmCBqaIBg8reSnDRw/htKgmmkgQc43J8WJux8yTjRxfEwx5LEy1N+Ktm+vk3zrS9QYprTkC+inBatBXNTSuuD1aTpX0CYFoECYAjUYEMAxjGcYW7dsvYhGOGboMywrlDO4E22I/HfkYxYxjELBvvLMT/wCot/CTHbK5asry9YOt+z1ajwi49B+3F3ExdlEwL4P38z/HP9qlgpgXwfv5n+Of7VLD+H8QMjnle4v1R+Qxu9JTuAfSAcaZXuL9UfkMdcct7m9bGhy6GZVb3Nhc+f2nGBlk/ZX7BjpiYqyUaUssi91VX0AD/ewwI6ZZ16WTqPTYqwKAEebAf64NTirxTILWovTYAhhaZ33Btexg4KDqSbKktGkefcZ6b1hl6HVOwJpkFrEs6SpaeYJE39eGXg3TMZjOdQgBQUyxYgyWGmY5RJOPOc/w+oqGkyn/AIYsKjJcAsWYeQHIE4bPcx4ENTZvUd3pqttuwSSfGZEY3YkIKFmaMpOVD3mchSqjtqGsRPMTYgEXFpFvE4B5voWjMCh0KAZAJBmOz4gQYM+QkMbgoOBUZkAj0MYmZmNifPwtjI4FS1Fu1Jme20doMDaY2Y4zQxHHZjWrKHRno51BaoxDMZCxEBJttaSAPQBy2BrM64GiCZE7bc9+eKXxfpTu+wEazygcvID8974ynR+iP2v528I+3/x4CI5KTtv5EpgzpRlxUGWWooLPUUNtMGEYSLx2+RxKnRNEP/DZh6BnuTrSTcDSefpJx04pRAzWSpiYXVuZsNDCT/8AjODrZRC2oqNQi/owxyqKX5uAlqxbp5zMUKy080aRVgStVSRt+1MAchsLsu82ICoWYFHQrImCDaDIED0HBDiOSpVEJqoHChjcXFrxzuBjyw8dyju0ZJQoBt1zqx7UC5bTtHZAY7mwwEeHWJrHT0/cPtXHRjjwrPJSqZhXcBKbiC5uCdQgE72UCN5HnixkeltCpUKCVuArNADHaN5Qk7BgCdt7YF8HPCXqIiB3LmFLq4XVDNpJgAkgOYMjfxw2ZvhFCtT6squkCF0wNII+TFgCOUQeYOLnhwvvX9AVN1oamg+uQTEgxfbSRH2wfVilxPpPQoHTJepMaKdzPgeSnyNzyBxXHQGj87W+2n/28FeEdHqGWH6NO1Ea2u0eAOyjyUAeWKWHBbu/kRzYITIZ3N/rW960T8hP1jDzbl648CmDvCuCUcsumkgXxO7N6TufRt4AYvDAz4XqXnL1bejaTtfeNJjlJnacHbei2A+IUGNsC6fFXN+oqRBNx5EgAbmY/Ec7Yh4rUG9B+UwZ39IEmY28eREYmVlWFZxmca4mIQ2xnGoOMziyjOJjAxnFlEwL4P38z/HP9qlgpgXwfv5n+Of7VLGjh/EDI0yvcX6o/IY644ZVhoX6o/LHXUPHHKe5vWxtinm+JCmwBRzImVWRvF/DFrUPHE1DEVcyUURxhdSjRV7WmD1bRBiJ+3HNOOAgzSqg+BQ3MC32kj1HBLViasXa6FU+ou5ujlXWqho1V6/SajLTIJIkgk32j8fTgh0c4ZSoZcJRDhZY/pJ1STBJ+zBLVjIIxbnaopRp2Bc7WQVWmpWQypOi4I0gACNvHxueQx0yWaRqqkVqpt3Sp0nSpEtImdz4nz5GA3njWsCwgMVPiMFm0oBrmebdJek9dnDo7dWdQpLS1o4kAq7aWPWREmQAoJ3xb4Z7oVVdPW6a1MxNYDQoMAaQLgknmYCmQTMAd+K9CXpVOtyoViQQ1M9kd7VKRYE85F4XaL1KHQPNMpR6lNUqFi8AhhqiVQzzE3I3vBnGpPDcTD/OUg3Q4smYzlGqobStJmKkdoFevRlgGJBgWJGDtLjtMkiGECSYkR2dmEg978DgRwbKKmedVAAp0tICi0kUWJ9JLsT5k4aBPnheJWi8jXG6B/w9S8Hvb9W15E+H54Xa/COHVKwfq6ga0BUtAAFlKmB3RG3ZgCJl0E+eM388VGeXb6kas84z/QzRSNaiobUDpgPqCvrJZgVY6gCBdW7zG2+B3QwVEzNGgy6ZqK5ZDALJTqFUZVYiInePq7nHrEY0OWXVq0jV+1pE8+cTzP24b27aaaBym+M4kYzGEhAGhm8wK69a1NVMympTE91QbFiNPlMmx5EeNZiqlKaS6mkeFhMmZItAi17+sLnSLgNXLlq+T61i9SalBbo+oks2kgwTEbHcbRgbl+F8QzewbKoLdoMseSADrWj9osqnkojGtQhJKVoVbWgyUelBBVGpMXZ3EqP0aqAWUs4kCRC3+VPkSUynGKTwNShySNMzcTsdjIEjywrU/cxVr18xVqn6o/N9Z/HBDIe59QpVkqq1SUYMAdESPQgMevAy7KtNyah/MZkqyqACWDG5jbT7cae+avzX+Ye3GmbU9fRsfl8j+5vgfxHoiKrlxXzKEljC1W0gkMBA5AEg78gNsKSRYT98Vfmv8w9uM++KvzX+Ye3CzxXoslFlqznKw1IopI5PamSxncQokG2/jagMrUZKgOX4hDaHjrFBMOQVn0OTpvIUXANjUbKsdffFX5r/ADD24nvmr81/mX24Rc1w16zuxy2fACGE60AOYtfcESwgA20+EY7VMsxCj3vxMdXKgrWjVFRm8RI7ViY7KxyE3kJY6HM1vmv8y+3Ffg3fzP8AHP8AapYVs/wnSTTWlxKoFldS1zDi4JOowbNG2yr5w08G7+Z/jn+1Sw/AVSBkWW6M5Qkk5eiSdyaa+zGPivk/o1H7tfZiYmNYBPivk/o1H7tfZifFfJ/RqP3a+zExMQhPivk/o1H7tfZifFfJ/RqP3a+zExMQhPivk/o1H7tfZifFfJ/RqP3a+zExMQhPivk/o1H7tfZifFfJ/RqP3a+zExMQhPivk/o1H7tfZifFfJ/RqP3a+zExMQhn4tZSI970o8NC+zGPivk/o9H7tfZiYmIQnxXyf0ej92vsxPivk/o9H7tfZiYmJRCfFfJ/R6P3a+zE+K+T+j0fu19mJiYlEJ8V8n9Ho/dr7MT4r5P6PR+7X2YmJiEJ8V8n9Ho/dr7MT4r5P6PR+7X2YmJiEJ8WMn9Ho/yL7MZ+LGT+j0fu19mMYmIQz8WMp9Ho/wAi+zE+LGT+j0fu19mMYmIQz8WMp9HpfyL7MY+K+T+j0fu19mJiYhCfFfJ/R6P3a+zE+K+T+j0f5F9mJiYhCfFfJ/R6P8i+zFrJcLpUV000VFJmB4+P4YmJiE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172" name="Picture 4" descr="http://upload.wikimedia.org/wikipedia/commons/thumb/6/65/Paris.seine.750pix.jpg/288px-Paris.seine.750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3789741" cy="2592288"/>
          </a:xfrm>
          <a:prstGeom prst="rect">
            <a:avLst/>
          </a:prstGeom>
          <a:noFill/>
        </p:spPr>
      </p:pic>
      <p:pic>
        <p:nvPicPr>
          <p:cNvPr id="7174" name="Picture 6" descr="Slika:France.seine.350p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573016"/>
            <a:ext cx="2325674" cy="2697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3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PREBIVALCI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/>
              <a:t>2.167.994 prebivalcev</a:t>
            </a:r>
          </a:p>
          <a:p>
            <a:pPr>
              <a:buFontTx/>
              <a:buChar char="-"/>
            </a:pPr>
            <a:r>
              <a:rPr lang="sl-SI" sz="2800" dirty="0"/>
              <a:t>Število se povečuje </a:t>
            </a:r>
          </a:p>
        </p:txBody>
      </p:sp>
      <p:pic>
        <p:nvPicPr>
          <p:cNvPr id="6146" name="Picture 2" descr="http://www.24kul.net/j/images/__Dogodki/Francija/Pariz2013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780928"/>
            <a:ext cx="4267200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GOSPODARSTVO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/>
              <a:t>- turizem (največ)</a:t>
            </a:r>
          </a:p>
          <a:p>
            <a:pPr>
              <a:buNone/>
            </a:pPr>
            <a:r>
              <a:rPr lang="sl-SI" dirty="0"/>
              <a:t>- kmetijstvo</a:t>
            </a:r>
          </a:p>
          <a:p>
            <a:pPr>
              <a:buNone/>
            </a:pPr>
            <a:r>
              <a:rPr lang="sl-SI" dirty="0"/>
              <a:t>- industrija</a:t>
            </a:r>
          </a:p>
          <a:p>
            <a:pPr>
              <a:buNone/>
            </a:pPr>
            <a:r>
              <a:rPr lang="sl-SI" dirty="0"/>
              <a:t>- rudarstvo</a:t>
            </a:r>
          </a:p>
          <a:p>
            <a:pPr>
              <a:buNone/>
            </a:pPr>
            <a:r>
              <a:rPr lang="sl-SI" dirty="0"/>
              <a:t>- promet</a:t>
            </a:r>
          </a:p>
        </p:txBody>
      </p:sp>
      <p:pic>
        <p:nvPicPr>
          <p:cNvPr id="1031" name="Picture 7" descr="C:\Users\Melita\AppData\Local\Microsoft\Windows\Temporary Internet Files\Content.IE5\V7XYX1XW\MP9004484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68960"/>
            <a:ext cx="454185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ZNAMENITOSTI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2800" dirty="0"/>
              <a:t>- Slavolok zmage</a:t>
            </a:r>
          </a:p>
          <a:p>
            <a:pPr>
              <a:buNone/>
            </a:pPr>
            <a:r>
              <a:rPr lang="sl-SI" sz="2800" dirty="0"/>
              <a:t>- Notredamska cerkev</a:t>
            </a:r>
          </a:p>
          <a:p>
            <a:pPr>
              <a:buNone/>
            </a:pPr>
            <a:r>
              <a:rPr lang="sl-SI" sz="2800" dirty="0"/>
              <a:t>- Bazilika Sacré- Coeur</a:t>
            </a:r>
          </a:p>
          <a:p>
            <a:pPr>
              <a:buNone/>
            </a:pPr>
            <a:r>
              <a:rPr lang="sl-SI" sz="2800" dirty="0"/>
              <a:t>- Pariška opera</a:t>
            </a:r>
          </a:p>
          <a:p>
            <a:pPr>
              <a:buNone/>
            </a:pPr>
            <a:r>
              <a:rPr lang="sl-SI" sz="2800" dirty="0"/>
              <a:t>- Disneyland</a:t>
            </a:r>
          </a:p>
          <a:p>
            <a:pPr>
              <a:buNone/>
            </a:pPr>
            <a:r>
              <a:rPr lang="sl-SI" sz="2800" dirty="0"/>
              <a:t>- Eifflov stolp </a:t>
            </a:r>
          </a:p>
          <a:p>
            <a:pPr>
              <a:buNone/>
            </a:pPr>
            <a:r>
              <a:rPr lang="sl-SI" sz="2800" dirty="0"/>
              <a:t>- </a:t>
            </a:r>
            <a:r>
              <a:rPr lang="sl-SI" sz="2800" dirty="0">
                <a:hlinkClick r:id="rId2" action="ppaction://hlinkfile"/>
              </a:rPr>
              <a:t>muzej </a:t>
            </a:r>
            <a:r>
              <a:rPr lang="sl-SI" sz="2800" dirty="0" err="1">
                <a:hlinkClick r:id="rId2" action="ppaction://hlinkfile"/>
              </a:rPr>
              <a:t>Louvre</a:t>
            </a:r>
            <a:endParaRPr lang="sl-SI" sz="2800" dirty="0"/>
          </a:p>
          <a:p>
            <a:pPr>
              <a:buFontTx/>
              <a:buChar char="-"/>
            </a:pPr>
            <a:endParaRPr lang="sl-SI" sz="2800" dirty="0"/>
          </a:p>
          <a:p>
            <a:pPr>
              <a:buFontTx/>
              <a:buChar char="-"/>
            </a:pPr>
            <a:endParaRPr lang="sl-SI" sz="2800" dirty="0"/>
          </a:p>
          <a:p>
            <a:pPr>
              <a:buFontTx/>
              <a:buChar char="-"/>
            </a:pPr>
            <a:endParaRPr lang="sl-SI" sz="2800" dirty="0"/>
          </a:p>
        </p:txBody>
      </p:sp>
      <p:pic>
        <p:nvPicPr>
          <p:cNvPr id="13314" name="Picture 2" descr="http://static.tumblr.com/u08iypx/c0Lm9dc0o/eiffel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645024"/>
            <a:ext cx="2160240" cy="2931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http://www.travelblat.com/wp-content/uploads/2012/01/museum-louv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509120"/>
            <a:ext cx="2351296" cy="1763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http://www.gta-neptun.si/admin/foto/Pariz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060848"/>
            <a:ext cx="1920213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Melita\Desktop\diznilend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196752"/>
            <a:ext cx="2448272" cy="1958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JAVNE ZGRADBE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sl-SI" dirty="0"/>
              <a:t>- pošte, banke, knjižnice, gimnazije, OŠ, vrtci, hoteli, trgovine, sodišča…</a:t>
            </a:r>
          </a:p>
        </p:txBody>
      </p:sp>
      <p:pic>
        <p:nvPicPr>
          <p:cNvPr id="22532" name="Picture 4" descr="http://exp.cdn-hotels.com/hotels/1000000/60000/53600/53564/53564_6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068960"/>
            <a:ext cx="4464496" cy="2972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PROMETNE POVEZAVE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/>
              <a:t>- podzemna železnica,</a:t>
            </a:r>
          </a:p>
          <a:p>
            <a:pPr>
              <a:buNone/>
            </a:pPr>
            <a:r>
              <a:rPr lang="sl-SI" dirty="0"/>
              <a:t>- letalo,</a:t>
            </a:r>
          </a:p>
          <a:p>
            <a:pPr>
              <a:buNone/>
            </a:pPr>
            <a:r>
              <a:rPr lang="sl-SI" dirty="0"/>
              <a:t>- ladja,</a:t>
            </a:r>
          </a:p>
          <a:p>
            <a:pPr>
              <a:buNone/>
            </a:pPr>
            <a:r>
              <a:rPr lang="sl-SI" dirty="0"/>
              <a:t>- avtobus,</a:t>
            </a:r>
          </a:p>
          <a:p>
            <a:pPr>
              <a:buNone/>
            </a:pPr>
            <a:r>
              <a:rPr lang="sl-SI" dirty="0"/>
              <a:t>- avto.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12291" name="Picture 3" descr="C:\Users\Melita\AppData\Local\Microsoft\Windows\Temporary Internet Files\Content.IE5\6L62FHSX\MC9003190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280839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HRANA IN PIJAČA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sz="2800" dirty="0"/>
              <a:t>iz treh delov - predjedi, glavne jedi in sladice</a:t>
            </a:r>
          </a:p>
          <a:p>
            <a:pPr>
              <a:buFontTx/>
              <a:buChar char="-"/>
            </a:pPr>
            <a:r>
              <a:rPr lang="sl-SI" sz="2800" dirty="0"/>
              <a:t>sir, vino</a:t>
            </a:r>
          </a:p>
          <a:p>
            <a:pPr>
              <a:buFontTx/>
              <a:buChar char="-"/>
            </a:pPr>
            <a:r>
              <a:rPr lang="sl-SI" sz="2800" dirty="0"/>
              <a:t>francoski rogljiček</a:t>
            </a:r>
          </a:p>
        </p:txBody>
      </p:sp>
      <p:pic>
        <p:nvPicPr>
          <p:cNvPr id="2050" name="Picture 2" descr="C:\Users\Melita\Desktop\60382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6912"/>
            <a:ext cx="1728192" cy="175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gurman.eu/media/articles/1378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1973019" cy="219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najcena.si/images/products/large/33313/ito_francoski_rogljiek_g.jpg"/>
          <p:cNvPicPr>
            <a:picLocks noChangeAspect="1" noChangeArrowheads="1"/>
          </p:cNvPicPr>
          <p:nvPr/>
        </p:nvPicPr>
        <p:blipFill>
          <a:blip r:embed="rId4" cstate="print"/>
          <a:srcRect t="35100" r="2801" b="5501"/>
          <a:stretch>
            <a:fillRect/>
          </a:stretch>
        </p:blipFill>
        <p:spPr bwMode="auto">
          <a:xfrm>
            <a:off x="4067944" y="4653136"/>
            <a:ext cx="259228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PowerPoint Presentation</vt:lpstr>
      <vt:lpstr>LEGA</vt:lpstr>
      <vt:lpstr>SESTAVA</vt:lpstr>
      <vt:lpstr>PREBIVALCI</vt:lpstr>
      <vt:lpstr>GOSPODARSTVO</vt:lpstr>
      <vt:lpstr>ZNAMENITOSTI</vt:lpstr>
      <vt:lpstr>JAVNE ZGRADBE</vt:lpstr>
      <vt:lpstr>PROMETNE POVEZAVE</vt:lpstr>
      <vt:lpstr>HRANA IN PIJAČA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2019-07-01T12:53:52Z</dcterms:created>
  <dcterms:modified xsi:type="dcterms:W3CDTF">2019-07-01T12:53:52Z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