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>
            <a:extLst>
              <a:ext uri="{FF2B5EF4-FFF2-40B4-BE49-F238E27FC236}">
                <a16:creationId xmlns:a16="http://schemas.microsoft.com/office/drawing/2014/main" id="{669A3300-C6E0-489B-8D64-8FC621E91197}"/>
              </a:ext>
            </a:extLst>
          </p:cNvPr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29">
            <a:extLst>
              <a:ext uri="{FF2B5EF4-FFF2-40B4-BE49-F238E27FC236}">
                <a16:creationId xmlns:a16="http://schemas.microsoft.com/office/drawing/2014/main" id="{A413CB74-B8D7-415C-92F5-0F1526FC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D398-3DA4-4B44-A357-0BB34344C17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3B79E5D2-D63A-4F41-8669-35480AE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id="{FFA4A2E8-DAC1-4533-A2A1-87B2D202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09BD4-F295-4F1E-BE69-7FB50CDB77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372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E496D67-68B9-4060-8013-7BF42C36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B25D-C296-4D38-B557-75D79A4A2B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13B1150-FA71-4496-9E8E-B172D9A5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A28C668-E132-463E-AC33-4C9F41F4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B8F6-02A5-4AF0-B55C-577F7F83AE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216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5314CD3-F043-406C-8F7F-DF474580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E410-3EFB-4B02-B8AC-AE700ABC6E2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D8BE4C6-4DA0-4AA1-BEFA-9257C93E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A117C38-0AD8-4642-8A96-3CE47889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F8B31-72D8-4AD9-B261-DF9BAAD9FF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68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523438F-B35B-4250-9B3A-A7240445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E9FF-6C5C-4508-BAA1-3E11E6F464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11C0595-8A75-402C-9BF0-CCFC40E9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A4DF8CC-2FF1-4ACA-A63A-4C02AE83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EFDE-5D10-43ED-B39B-D9FD19BFC9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38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FBAC6-DBB5-44C0-8486-DFD547E2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96377-C36B-4754-A2B8-065807A65EA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972AD-95D8-40F9-813A-C9B89EA7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0017-8DE8-4D68-99E4-A91C04B1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D276-D904-4C79-9042-01A9D37E02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8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7317E0C-F783-4FF5-A83A-B0A7D1DC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26DC-4447-47F6-B319-4CAA62F8EE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7469FB8-48EA-40FD-B424-DDD4547B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72F67E1-68E8-485C-892B-F952D32C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0294B-ABC3-48F7-9BDD-612B9B6B6F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653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C83F3FAF-1E2D-4320-8ED2-FF2A36F6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5B3A-8F07-4B32-B119-CD122403E15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7A3F676-606E-4EBE-B87E-23002102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0D84844A-F6B2-4216-8E65-3B18F67A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F1987-D470-4D42-B7D5-9A2876F128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558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4B61050-A8C1-4415-89EA-6BF28324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7E2-516B-4240-9774-6CF06DAAC4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A629DF6-CE43-4460-A59A-E8EB7D4C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1D243EE-99B8-4918-9854-10320CA1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6FA83-848C-4AF1-9CC5-7778B6F7EB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144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C3850CD-1799-4B60-9561-26DB1E5F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7AD4-94A3-4B1A-9D91-63DC82E5328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6893091-F34F-41C6-BA80-4020001F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7C08D09-E470-4B70-92A2-A53B556E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6C917-1DAD-404B-A45F-080A126F88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246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AB201-A46D-4C36-97A6-AAC2ABB4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C823-2F07-4388-AA58-E57D6ED1CEE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0603C-3DFF-43EF-A358-FA1E14FF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0EF8E-7376-4253-80D7-75A1F136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9FC06-7F12-4D3C-8030-4A8DF51511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859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DA0F9-97D2-4C53-B129-9EC0B02A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D669-A664-4E74-9E55-9C8638ECFC8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4B7E9-0731-4FD0-8232-F82E55F5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BF2FE-D640-4253-8340-1F1AB408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627D5-D5BF-4174-882B-60E0A0E160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88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C31254C6-7984-453F-9688-36C664A99DF6}"/>
              </a:ext>
            </a:extLst>
          </p:cNvPr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370199B2-2847-485D-A7CE-22A825DBB1E9}"/>
              </a:ext>
            </a:extLst>
          </p:cNvPr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7A8B449-985C-4DF0-A423-421AB92C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9D730E21-E801-42A2-BD8A-D7F968472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E8499C2-41CD-452F-8835-7C262C6A2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81945-446F-48CA-9AD8-11DFC11D75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F3E2126-3FC1-465B-B226-39213465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B5983C-625E-480A-BCEA-A6EB53AAB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CB7A8"/>
                </a:solidFill>
              </a:defRPr>
            </a:lvl1pPr>
          </a:lstStyle>
          <a:p>
            <a:fld id="{2616F88A-74BF-4D9C-9F14-A85606788AA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16" r:id="rId2"/>
    <p:sldLayoutId id="2147483924" r:id="rId3"/>
    <p:sldLayoutId id="2147483917" r:id="rId4"/>
    <p:sldLayoutId id="2147483918" r:id="rId5"/>
    <p:sldLayoutId id="2147483919" r:id="rId6"/>
    <p:sldLayoutId id="2147483920" r:id="rId7"/>
    <p:sldLayoutId id="2147483925" r:id="rId8"/>
    <p:sldLayoutId id="2147483926" r:id="rId9"/>
    <p:sldLayoutId id="2147483921" r:id="rId10"/>
    <p:sldLayoutId id="21474839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anose="020B0503020204020204" pitchFamily="34" charset="0"/>
        </a:defRPr>
      </a:lvl9pPr>
    </p:titleStyle>
    <p:bodyStyle>
      <a:lvl1pPr marL="319088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fontAlgn="base">
        <a:spcBef>
          <a:spcPct val="20000"/>
        </a:spcBef>
        <a:spcAft>
          <a:spcPct val="0"/>
        </a:spcAft>
        <a:buClr>
          <a:srgbClr val="FF953E"/>
        </a:buClr>
        <a:buFont typeface="Wingdings 2" panose="05020102010507070707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F8BD52"/>
        </a:buClr>
        <a:buFont typeface="Wingdings 2" panose="050201020105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fontAlgn="base">
        <a:spcBef>
          <a:spcPct val="20000"/>
        </a:spcBef>
        <a:spcAft>
          <a:spcPct val="0"/>
        </a:spcAft>
        <a:buClr>
          <a:srgbClr val="46A6BD"/>
        </a:buClr>
        <a:buFont typeface="Wingdings 2" panose="050201020105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00842-C9C3-4DEF-BC19-B08593B06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PIRAN</a:t>
            </a:r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2201DA3D-6EFC-4B5D-B89E-083058E67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1560513"/>
            <a:ext cx="5105400" cy="1219200"/>
          </a:xfrm>
        </p:spPr>
        <p:txBody>
          <a:bodyPr/>
          <a:lstStyle/>
          <a:p>
            <a:r>
              <a:rPr lang="sl-SI" altLang="sl-SI"/>
              <a:t> </a:t>
            </a:r>
          </a:p>
          <a:p>
            <a:r>
              <a:rPr lang="sl-SI" altLang="sl-SI" dirty="0"/>
              <a:t>Šolsko leto 2012/13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01CF3854-8442-4AF5-8F3D-6FB659FF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62785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AC24C1-8078-4DA8-9762-7432078F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Lega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D61473-29F0-4F9E-8819-732365A4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sz="18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Lega Pirana v obalni regiji.                                                 Lega Pirana v Sloveniji.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7E0FEC2B-BDEE-4B02-8A8F-92F58F52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380841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>
            <a:extLst>
              <a:ext uri="{FF2B5EF4-FFF2-40B4-BE49-F238E27FC236}">
                <a16:creationId xmlns:a16="http://schemas.microsoft.com/office/drawing/2014/main" id="{8E1558C0-C35A-4857-87C2-19BE8963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39751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657B0-102B-4794-85FC-D838039F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Sestava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D8CE3E36-1886-4E23-A5FB-1CA164F6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0FF6884-AB17-4BDF-90D0-A3EA2AFB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93925"/>
            <a:ext cx="58102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D5C1F-E63B-4D8D-B2A1-E8ECEB1A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060D17B-C64F-4547-8357-964A0F9F1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Slika je bila nedavno objavljena v Piranski              Piranski župan Peter Bossman.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galeriji in prikazuje kako so madžarski slikarji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videli tedanje Piranske ribiče, ki pa so jih v tem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poklicu kasneje nadomestili nasledniki, ki pa v večini še vedno vztrajajo v tem poklicu.</a:t>
            </a:r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7ADA68C-2093-4F9D-B66B-1A518FD4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47888"/>
            <a:ext cx="40322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182B6E61-79DC-4C23-A8C0-2587B2B0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147888"/>
            <a:ext cx="42814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73751-873C-4FB8-AC11-0F98A396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327882-58BD-482F-A7F4-1122999D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Piran privablja mnogo turistov, zato ima                          Gostinstvo je tu precej razvito ravno zaradi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razvit turizem.                                                                               velikega števila turistov.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F6C027A6-119A-4522-83D0-97C396CC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40862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EE15D948-E01E-42F4-89FD-CDA740FF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17738"/>
            <a:ext cx="374332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8CAFA2-A87B-4D1D-9035-7EC2FF26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Javne zgradbe oz. ustanove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ADFD474-EBBC-4635-B097-E6EF8D61D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Benečanka                                                                                                                                           Cerkev Sv. Petra                                                            </a:t>
            </a: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Občinska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Palača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/>
              <a:t>                                                                                                                                                                   </a:t>
            </a: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                                 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46E03E6C-7BF4-4F84-A377-5E88A500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63788"/>
            <a:ext cx="5106988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eva puščica 9">
            <a:extLst>
              <a:ext uri="{FF2B5EF4-FFF2-40B4-BE49-F238E27FC236}">
                <a16:creationId xmlns:a16="http://schemas.microsoft.com/office/drawing/2014/main" id="{0D3DE9E7-F0D7-4105-90AF-8A2FF9D62AD4}"/>
              </a:ext>
            </a:extLst>
          </p:cNvPr>
          <p:cNvSpPr/>
          <p:nvPr/>
        </p:nvSpPr>
        <p:spPr>
          <a:xfrm rot="19419228">
            <a:off x="5784850" y="3074988"/>
            <a:ext cx="1393825" cy="187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Desna puščica 10">
            <a:extLst>
              <a:ext uri="{FF2B5EF4-FFF2-40B4-BE49-F238E27FC236}">
                <a16:creationId xmlns:a16="http://schemas.microsoft.com/office/drawing/2014/main" id="{E5CA9077-6C40-4AC0-BC73-C4DAD5CE1C74}"/>
              </a:ext>
            </a:extLst>
          </p:cNvPr>
          <p:cNvSpPr/>
          <p:nvPr/>
        </p:nvSpPr>
        <p:spPr>
          <a:xfrm rot="521507">
            <a:off x="1476375" y="4278313"/>
            <a:ext cx="1150938" cy="24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Leva puščica 11">
            <a:extLst>
              <a:ext uri="{FF2B5EF4-FFF2-40B4-BE49-F238E27FC236}">
                <a16:creationId xmlns:a16="http://schemas.microsoft.com/office/drawing/2014/main" id="{7759DF5B-800E-4E02-AC85-5899E4AE98FF}"/>
              </a:ext>
            </a:extLst>
          </p:cNvPr>
          <p:cNvSpPr/>
          <p:nvPr/>
        </p:nvSpPr>
        <p:spPr>
          <a:xfrm rot="12690364">
            <a:off x="1506538" y="3713163"/>
            <a:ext cx="4105275" cy="217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352874-3112-4857-94A8-C0070A68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Znamenitosti in zanimivosti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D5FB37E-C89D-41A5-B2A4-17BC1A68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Piranski akvarij                                                                           Izdelki Piranske trgovine Solnce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93653291-687F-4FAF-AB86-82D69FA8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19325"/>
            <a:ext cx="4068762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Slika 3">
            <a:extLst>
              <a:ext uri="{FF2B5EF4-FFF2-40B4-BE49-F238E27FC236}">
                <a16:creationId xmlns:a16="http://schemas.microsoft.com/office/drawing/2014/main" id="{8E5425B2-A54E-4F55-9138-E83672B6B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219325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D669F-C47C-4983-A4AC-D098A285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atMod val="250000"/>
                  </a:schemeClr>
                </a:solidFill>
              </a:rPr>
              <a:t>Zgodovina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80BAD21-9216-4DD6-A316-BA03EFFF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 2"/>
              <a:buChar char="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/>
              <a:t>Piran včasih, ko so imeli še tramvaj.                            Mestno obzidje Pirana.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B20BB723-9F9F-49FB-A195-7CD18E3D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401161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D9F0D5D0-ABA9-4969-B076-1ECE3FC8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40528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Razkošno</Template>
  <TotalTime>0</TotalTime>
  <Words>126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Deluxe</vt:lpstr>
      <vt:lpstr>PIRAN</vt:lpstr>
      <vt:lpstr>Lega</vt:lpstr>
      <vt:lpstr>Sestava</vt:lpstr>
      <vt:lpstr>Prebivalstvo</vt:lpstr>
      <vt:lpstr>Gospodarstvo</vt:lpstr>
      <vt:lpstr>Javne zgradbe oz. ustanove</vt:lpstr>
      <vt:lpstr>Znamenitosti in zanimivosti</vt:lpstr>
      <vt:lpstr>Zgodovina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2019-05-31T08:40:44Z</dcterms:created>
  <dcterms:modified xsi:type="dcterms:W3CDTF">2019-05-31T08:40:44Z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