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sldIdLst>
    <p:sldId id="256" r:id="rId2"/>
    <p:sldId id="257" r:id="rId3"/>
    <p:sldId id="277" r:id="rId4"/>
    <p:sldId id="258" r:id="rId5"/>
    <p:sldId id="271" r:id="rId6"/>
    <p:sldId id="270" r:id="rId7"/>
    <p:sldId id="259" r:id="rId8"/>
    <p:sldId id="273" r:id="rId9"/>
    <p:sldId id="274" r:id="rId10"/>
    <p:sldId id="275" r:id="rId11"/>
    <p:sldId id="260" r:id="rId12"/>
    <p:sldId id="261" r:id="rId13"/>
    <p:sldId id="262" r:id="rId14"/>
    <p:sldId id="263" r:id="rId15"/>
    <p:sldId id="264" r:id="rId16"/>
    <p:sldId id="265" r:id="rId17"/>
    <p:sldId id="266" r:id="rId18"/>
    <p:sldId id="267" r:id="rId19"/>
    <p:sldId id="268" r:id="rId20"/>
    <p:sldId id="276" r:id="rId21"/>
    <p:sldId id="272" r:id="rId22"/>
    <p:sldId id="269" r:id="rId23"/>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0" d="100"/>
          <a:sy n="150" d="100"/>
        </p:scale>
        <p:origin x="1710"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14">
            <a:extLst>
              <a:ext uri="{FF2B5EF4-FFF2-40B4-BE49-F238E27FC236}">
                <a16:creationId xmlns:a16="http://schemas.microsoft.com/office/drawing/2014/main" id="{46BFF579-6AFE-4DFC-B7E1-EB58BFEDBB70}"/>
              </a:ext>
            </a:extLst>
          </p:cNvPr>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9">
            <a:extLst>
              <a:ext uri="{FF2B5EF4-FFF2-40B4-BE49-F238E27FC236}">
                <a16:creationId xmlns:a16="http://schemas.microsoft.com/office/drawing/2014/main" id="{F47A6360-726B-469D-82D2-90309807EE43}"/>
              </a:ext>
            </a:extLst>
          </p:cNvPr>
          <p:cNvGrpSpPr>
            <a:grpSpLocks noChangeAspect="1"/>
          </p:cNvGrpSpPr>
          <p:nvPr/>
        </p:nvGrpSpPr>
        <p:grpSpPr bwMode="auto">
          <a:xfrm>
            <a:off x="211138" y="5354638"/>
            <a:ext cx="8723312" cy="1330325"/>
            <a:chOff x="-3905250" y="4294188"/>
            <a:chExt cx="13011150" cy="1892300"/>
          </a:xfrm>
        </p:grpSpPr>
        <p:sp>
          <p:nvSpPr>
            <p:cNvPr id="6" name="Freeform 14">
              <a:extLst>
                <a:ext uri="{FF2B5EF4-FFF2-40B4-BE49-F238E27FC236}">
                  <a16:creationId xmlns:a16="http://schemas.microsoft.com/office/drawing/2014/main" id="{2D22FB02-26B8-43DA-8AA5-DB4A75753D6B}"/>
                </a:ext>
              </a:extLst>
            </p:cNvPr>
            <p:cNvSpPr>
              <a:spLocks/>
            </p:cNvSpPr>
            <p:nvPr/>
          </p:nvSpPr>
          <p:spPr bwMode="hidden">
            <a:xfrm>
              <a:off x="4810681" y="4499676"/>
              <a:ext cx="4295219" cy="101615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 name="Freeform 18">
              <a:extLst>
                <a:ext uri="{FF2B5EF4-FFF2-40B4-BE49-F238E27FC236}">
                  <a16:creationId xmlns:a16="http://schemas.microsoft.com/office/drawing/2014/main" id="{AED42C10-6173-4895-961D-775FC1A52FC5}"/>
                </a:ext>
              </a:extLst>
            </p:cNvPr>
            <p:cNvSpPr>
              <a:spLocks/>
            </p:cNvSpPr>
            <p:nvPr/>
          </p:nvSpPr>
          <p:spPr bwMode="hidden">
            <a:xfrm>
              <a:off x="-308538" y="4319027"/>
              <a:ext cx="8280254" cy="1208092"/>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8" name="Freeform 22">
              <a:extLst>
                <a:ext uri="{FF2B5EF4-FFF2-40B4-BE49-F238E27FC236}">
                  <a16:creationId xmlns:a16="http://schemas.microsoft.com/office/drawing/2014/main" id="{CA1DC11E-D413-409B-B6A5-417E14786912}"/>
                </a:ext>
              </a:extLst>
            </p:cNvPr>
            <p:cNvSpPr>
              <a:spLocks/>
            </p:cNvSpPr>
            <p:nvPr/>
          </p:nvSpPr>
          <p:spPr bwMode="hidden">
            <a:xfrm>
              <a:off x="4014" y="4334834"/>
              <a:ext cx="8164231" cy="110196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9" name="Freeform 26">
              <a:extLst>
                <a:ext uri="{FF2B5EF4-FFF2-40B4-BE49-F238E27FC236}">
                  <a16:creationId xmlns:a16="http://schemas.microsoft.com/office/drawing/2014/main" id="{E163C5E2-1488-4852-9781-511C4648620B}"/>
                </a:ext>
              </a:extLst>
            </p:cNvPr>
            <p:cNvSpPr>
              <a:spLocks/>
            </p:cNvSpPr>
            <p:nvPr/>
          </p:nvSpPr>
          <p:spPr bwMode="hidden">
            <a:xfrm>
              <a:off x="4157164" y="4316769"/>
              <a:ext cx="4939265" cy="925827"/>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10" name="Freeform 10">
              <a:extLst>
                <a:ext uri="{FF2B5EF4-FFF2-40B4-BE49-F238E27FC236}">
                  <a16:creationId xmlns:a16="http://schemas.microsoft.com/office/drawing/2014/main" id="{AE9F2F6A-F541-4916-AD93-E55CF4F7497F}"/>
                </a:ext>
              </a:extLst>
            </p:cNvPr>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1D48AD3B-BA30-43A6-A162-BE870F25DF82}"/>
              </a:ext>
            </a:extLst>
          </p:cNvPr>
          <p:cNvSpPr>
            <a:spLocks noGrp="1"/>
          </p:cNvSpPr>
          <p:nvPr>
            <p:ph type="dt" sz="half" idx="10"/>
          </p:nvPr>
        </p:nvSpPr>
        <p:spPr/>
        <p:txBody>
          <a:bodyPr/>
          <a:lstStyle>
            <a:lvl1pPr>
              <a:defRPr/>
            </a:lvl1pPr>
          </a:lstStyle>
          <a:p>
            <a:pPr>
              <a:defRPr/>
            </a:pPr>
            <a:fld id="{2CE79F43-977E-4409-A604-AEF5050ADDA3}" type="datetimeFigureOut">
              <a:rPr lang="sl-SI"/>
              <a:pPr>
                <a:defRPr/>
              </a:pPr>
              <a:t>31. 05. 2019</a:t>
            </a:fld>
            <a:endParaRPr lang="sl-SI"/>
          </a:p>
        </p:txBody>
      </p:sp>
      <p:sp>
        <p:nvSpPr>
          <p:cNvPr id="12" name="Footer Placeholder 4">
            <a:extLst>
              <a:ext uri="{FF2B5EF4-FFF2-40B4-BE49-F238E27FC236}">
                <a16:creationId xmlns:a16="http://schemas.microsoft.com/office/drawing/2014/main" id="{C81E4AED-51EC-4F5D-83FD-AD1C75CD9647}"/>
              </a:ext>
            </a:extLst>
          </p:cNvPr>
          <p:cNvSpPr>
            <a:spLocks noGrp="1"/>
          </p:cNvSpPr>
          <p:nvPr>
            <p:ph type="ftr" sz="quarter" idx="11"/>
          </p:nvPr>
        </p:nvSpPr>
        <p:spPr/>
        <p:txBody>
          <a:bodyPr/>
          <a:lstStyle>
            <a:lvl1pPr>
              <a:defRPr/>
            </a:lvl1pPr>
          </a:lstStyle>
          <a:p>
            <a:pPr>
              <a:defRPr/>
            </a:pPr>
            <a:endParaRPr lang="sl-SI"/>
          </a:p>
        </p:txBody>
      </p:sp>
      <p:sp>
        <p:nvSpPr>
          <p:cNvPr id="13" name="Slide Number Placeholder 5">
            <a:extLst>
              <a:ext uri="{FF2B5EF4-FFF2-40B4-BE49-F238E27FC236}">
                <a16:creationId xmlns:a16="http://schemas.microsoft.com/office/drawing/2014/main" id="{F7066269-3F90-417A-968F-60E38B383E7F}"/>
              </a:ext>
            </a:extLst>
          </p:cNvPr>
          <p:cNvSpPr>
            <a:spLocks noGrp="1"/>
          </p:cNvSpPr>
          <p:nvPr>
            <p:ph type="sldNum" sz="quarter" idx="12"/>
          </p:nvPr>
        </p:nvSpPr>
        <p:spPr/>
        <p:txBody>
          <a:bodyPr/>
          <a:lstStyle>
            <a:lvl1pPr>
              <a:defRPr/>
            </a:lvl1pPr>
          </a:lstStyle>
          <a:p>
            <a:fld id="{313BB942-FE19-4946-A7B6-D9A2DD191E64}" type="slidenum">
              <a:rPr lang="sl-SI" altLang="sl-SI"/>
              <a:pPr/>
              <a:t>‹#›</a:t>
            </a:fld>
            <a:endParaRPr lang="sl-SI" altLang="sl-SI"/>
          </a:p>
        </p:txBody>
      </p:sp>
    </p:spTree>
    <p:extLst>
      <p:ext uri="{BB962C8B-B14F-4D97-AF65-F5344CB8AC3E}">
        <p14:creationId xmlns:p14="http://schemas.microsoft.com/office/powerpoint/2010/main" val="1165705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03EF43-B920-4370-966D-48D9452740E1}"/>
              </a:ext>
            </a:extLst>
          </p:cNvPr>
          <p:cNvSpPr>
            <a:spLocks noGrp="1"/>
          </p:cNvSpPr>
          <p:nvPr>
            <p:ph type="dt" sz="half" idx="10"/>
          </p:nvPr>
        </p:nvSpPr>
        <p:spPr/>
        <p:txBody>
          <a:bodyPr/>
          <a:lstStyle>
            <a:lvl1pPr>
              <a:defRPr/>
            </a:lvl1pPr>
          </a:lstStyle>
          <a:p>
            <a:pPr>
              <a:defRPr/>
            </a:pPr>
            <a:fld id="{5BC6F776-2D66-4F8C-B0AE-7A0148CA201B}" type="datetimeFigureOut">
              <a:rPr lang="sl-SI"/>
              <a:pPr>
                <a:defRPr/>
              </a:pPr>
              <a:t>31. 05. 2019</a:t>
            </a:fld>
            <a:endParaRPr lang="sl-SI"/>
          </a:p>
        </p:txBody>
      </p:sp>
      <p:sp>
        <p:nvSpPr>
          <p:cNvPr id="5" name="Footer Placeholder 4">
            <a:extLst>
              <a:ext uri="{FF2B5EF4-FFF2-40B4-BE49-F238E27FC236}">
                <a16:creationId xmlns:a16="http://schemas.microsoft.com/office/drawing/2014/main" id="{9D241277-D4BA-42A3-93C2-11D2B69974E3}"/>
              </a:ext>
            </a:extLst>
          </p:cNvPr>
          <p:cNvSpPr>
            <a:spLocks noGrp="1"/>
          </p:cNvSpPr>
          <p:nvPr>
            <p:ph type="ftr" sz="quarter" idx="11"/>
          </p:nvPr>
        </p:nvSpPr>
        <p:spPr/>
        <p:txBody>
          <a:bodyPr/>
          <a:lstStyle>
            <a:lvl1pPr>
              <a:defRPr/>
            </a:lvl1pPr>
          </a:lstStyle>
          <a:p>
            <a:pPr>
              <a:defRPr/>
            </a:pPr>
            <a:endParaRPr lang="sl-SI"/>
          </a:p>
        </p:txBody>
      </p:sp>
      <p:sp>
        <p:nvSpPr>
          <p:cNvPr id="6" name="Slide Number Placeholder 5">
            <a:extLst>
              <a:ext uri="{FF2B5EF4-FFF2-40B4-BE49-F238E27FC236}">
                <a16:creationId xmlns:a16="http://schemas.microsoft.com/office/drawing/2014/main" id="{BEF76529-CDCE-4E8F-AEF1-3C827F6FE1BE}"/>
              </a:ext>
            </a:extLst>
          </p:cNvPr>
          <p:cNvSpPr>
            <a:spLocks noGrp="1"/>
          </p:cNvSpPr>
          <p:nvPr>
            <p:ph type="sldNum" sz="quarter" idx="12"/>
          </p:nvPr>
        </p:nvSpPr>
        <p:spPr/>
        <p:txBody>
          <a:bodyPr/>
          <a:lstStyle>
            <a:lvl1pPr>
              <a:defRPr/>
            </a:lvl1pPr>
          </a:lstStyle>
          <a:p>
            <a:fld id="{603E49EF-6DC8-44FC-A482-275B1B16E556}" type="slidenum">
              <a:rPr lang="sl-SI" altLang="sl-SI"/>
              <a:pPr/>
              <a:t>‹#›</a:t>
            </a:fld>
            <a:endParaRPr lang="sl-SI" altLang="sl-SI"/>
          </a:p>
        </p:txBody>
      </p:sp>
    </p:spTree>
    <p:extLst>
      <p:ext uri="{BB962C8B-B14F-4D97-AF65-F5344CB8AC3E}">
        <p14:creationId xmlns:p14="http://schemas.microsoft.com/office/powerpoint/2010/main" val="370720274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14">
            <a:extLst>
              <a:ext uri="{FF2B5EF4-FFF2-40B4-BE49-F238E27FC236}">
                <a16:creationId xmlns:a16="http://schemas.microsoft.com/office/drawing/2014/main" id="{7EFBEEE9-8B30-4EAD-AE5E-8C88362D2E6A}"/>
              </a:ext>
            </a:extLst>
          </p:cNvPr>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4">
            <a:extLst>
              <a:ext uri="{FF2B5EF4-FFF2-40B4-BE49-F238E27FC236}">
                <a16:creationId xmlns:a16="http://schemas.microsoft.com/office/drawing/2014/main" id="{9EF4C7D1-DB37-4F95-9150-7DCBFE253EA3}"/>
              </a:ext>
            </a:extLst>
          </p:cNvPr>
          <p:cNvGrpSpPr>
            <a:grpSpLocks noChangeAspect="1"/>
          </p:cNvGrpSpPr>
          <p:nvPr/>
        </p:nvGrpSpPr>
        <p:grpSpPr bwMode="auto">
          <a:xfrm>
            <a:off x="211138" y="714375"/>
            <a:ext cx="8723312" cy="1331913"/>
            <a:chOff x="-3905250" y="4294188"/>
            <a:chExt cx="13011150" cy="1892300"/>
          </a:xfrm>
        </p:grpSpPr>
        <p:sp>
          <p:nvSpPr>
            <p:cNvPr id="6" name="Freeform 14">
              <a:extLst>
                <a:ext uri="{FF2B5EF4-FFF2-40B4-BE49-F238E27FC236}">
                  <a16:creationId xmlns:a16="http://schemas.microsoft.com/office/drawing/2014/main" id="{6927B5A8-5D3D-4DD9-8307-CED247CF3405}"/>
                </a:ext>
              </a:extLst>
            </p:cNvPr>
            <p:cNvSpPr>
              <a:spLocks/>
            </p:cNvSpPr>
            <p:nvPr/>
          </p:nvSpPr>
          <p:spPr bwMode="hidden">
            <a:xfrm>
              <a:off x="4810681" y="4501687"/>
              <a:ext cx="4295219" cy="101494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 name="Freeform 18">
              <a:extLst>
                <a:ext uri="{FF2B5EF4-FFF2-40B4-BE49-F238E27FC236}">
                  <a16:creationId xmlns:a16="http://schemas.microsoft.com/office/drawing/2014/main" id="{A874338E-132C-4CEC-BA79-C642E5002845}"/>
                </a:ext>
              </a:extLst>
            </p:cNvPr>
            <p:cNvSpPr>
              <a:spLocks/>
            </p:cNvSpPr>
            <p:nvPr/>
          </p:nvSpPr>
          <p:spPr bwMode="hidden">
            <a:xfrm>
              <a:off x="-308538" y="4318998"/>
              <a:ext cx="8280254" cy="1208906"/>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8" name="Freeform 22">
              <a:extLst>
                <a:ext uri="{FF2B5EF4-FFF2-40B4-BE49-F238E27FC236}">
                  <a16:creationId xmlns:a16="http://schemas.microsoft.com/office/drawing/2014/main" id="{6F562322-728D-4875-80CD-7EF7E816B5BE}"/>
                </a:ext>
              </a:extLst>
            </p:cNvPr>
            <p:cNvSpPr>
              <a:spLocks/>
            </p:cNvSpPr>
            <p:nvPr/>
          </p:nvSpPr>
          <p:spPr bwMode="hidden">
            <a:xfrm>
              <a:off x="4014" y="4334786"/>
              <a:ext cx="8164231" cy="110290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9" name="Freeform 26">
              <a:extLst>
                <a:ext uri="{FF2B5EF4-FFF2-40B4-BE49-F238E27FC236}">
                  <a16:creationId xmlns:a16="http://schemas.microsoft.com/office/drawing/2014/main" id="{828151ED-BB28-4CE2-96ED-396045172E3B}"/>
                </a:ext>
              </a:extLst>
            </p:cNvPr>
            <p:cNvSpPr>
              <a:spLocks/>
            </p:cNvSpPr>
            <p:nvPr/>
          </p:nvSpPr>
          <p:spPr bwMode="hidden">
            <a:xfrm>
              <a:off x="4157164" y="4316742"/>
              <a:ext cx="4939265" cy="92697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10" name="Freeform 25">
              <a:extLst>
                <a:ext uri="{FF2B5EF4-FFF2-40B4-BE49-F238E27FC236}">
                  <a16:creationId xmlns:a16="http://schemas.microsoft.com/office/drawing/2014/main" id="{7F608E79-6790-43CC-9A7F-B417605BA5B2}"/>
                </a:ext>
              </a:extLst>
            </p:cNvPr>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05AA6108-73D4-461E-8A90-C7D39ADB983C}"/>
              </a:ext>
            </a:extLst>
          </p:cNvPr>
          <p:cNvSpPr>
            <a:spLocks noGrp="1"/>
          </p:cNvSpPr>
          <p:nvPr>
            <p:ph type="dt" sz="half" idx="10"/>
          </p:nvPr>
        </p:nvSpPr>
        <p:spPr/>
        <p:txBody>
          <a:bodyPr/>
          <a:lstStyle>
            <a:lvl1pPr>
              <a:defRPr/>
            </a:lvl1pPr>
          </a:lstStyle>
          <a:p>
            <a:pPr>
              <a:defRPr/>
            </a:pPr>
            <a:fld id="{D4C837A7-7E81-4889-8BC8-A6E7BCED1A3F}" type="datetimeFigureOut">
              <a:rPr lang="sl-SI"/>
              <a:pPr>
                <a:defRPr/>
              </a:pPr>
              <a:t>31. 05. 2019</a:t>
            </a:fld>
            <a:endParaRPr lang="sl-SI"/>
          </a:p>
        </p:txBody>
      </p:sp>
      <p:sp>
        <p:nvSpPr>
          <p:cNvPr id="12" name="Footer Placeholder 4">
            <a:extLst>
              <a:ext uri="{FF2B5EF4-FFF2-40B4-BE49-F238E27FC236}">
                <a16:creationId xmlns:a16="http://schemas.microsoft.com/office/drawing/2014/main" id="{3C30C4DC-1320-4A70-8DF6-618C87FBBC78}"/>
              </a:ext>
            </a:extLst>
          </p:cNvPr>
          <p:cNvSpPr>
            <a:spLocks noGrp="1"/>
          </p:cNvSpPr>
          <p:nvPr>
            <p:ph type="ftr" sz="quarter" idx="11"/>
          </p:nvPr>
        </p:nvSpPr>
        <p:spPr/>
        <p:txBody>
          <a:bodyPr/>
          <a:lstStyle>
            <a:lvl1pPr>
              <a:defRPr/>
            </a:lvl1pPr>
          </a:lstStyle>
          <a:p>
            <a:pPr>
              <a:defRPr/>
            </a:pPr>
            <a:endParaRPr lang="sl-SI"/>
          </a:p>
        </p:txBody>
      </p:sp>
      <p:sp>
        <p:nvSpPr>
          <p:cNvPr id="13" name="Slide Number Placeholder 5">
            <a:extLst>
              <a:ext uri="{FF2B5EF4-FFF2-40B4-BE49-F238E27FC236}">
                <a16:creationId xmlns:a16="http://schemas.microsoft.com/office/drawing/2014/main" id="{4C71D9A5-235E-455C-9EA9-D2D35DB40237}"/>
              </a:ext>
            </a:extLst>
          </p:cNvPr>
          <p:cNvSpPr>
            <a:spLocks noGrp="1"/>
          </p:cNvSpPr>
          <p:nvPr>
            <p:ph type="sldNum" sz="quarter" idx="12"/>
          </p:nvPr>
        </p:nvSpPr>
        <p:spPr/>
        <p:txBody>
          <a:bodyPr/>
          <a:lstStyle>
            <a:lvl1pPr>
              <a:defRPr/>
            </a:lvl1pPr>
          </a:lstStyle>
          <a:p>
            <a:fld id="{EF70261A-F234-4494-A282-A91231FA03E1}" type="slidenum">
              <a:rPr lang="sl-SI" altLang="sl-SI"/>
              <a:pPr/>
              <a:t>‹#›</a:t>
            </a:fld>
            <a:endParaRPr lang="sl-SI" altLang="sl-SI"/>
          </a:p>
        </p:txBody>
      </p:sp>
    </p:spTree>
    <p:extLst>
      <p:ext uri="{BB962C8B-B14F-4D97-AF65-F5344CB8AC3E}">
        <p14:creationId xmlns:p14="http://schemas.microsoft.com/office/powerpoint/2010/main" val="221204188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9EA8FB47-5340-463B-B10B-536314F86B38}"/>
              </a:ext>
            </a:extLst>
          </p:cNvPr>
          <p:cNvSpPr>
            <a:spLocks noGrp="1"/>
          </p:cNvSpPr>
          <p:nvPr>
            <p:ph type="dt" sz="half" idx="10"/>
          </p:nvPr>
        </p:nvSpPr>
        <p:spPr/>
        <p:txBody>
          <a:bodyPr/>
          <a:lstStyle>
            <a:lvl1pPr>
              <a:defRPr/>
            </a:lvl1pPr>
          </a:lstStyle>
          <a:p>
            <a:pPr>
              <a:defRPr/>
            </a:pPr>
            <a:fld id="{0B5890A8-3196-468B-B249-DD17C12A195C}" type="datetimeFigureOut">
              <a:rPr lang="sl-SI"/>
              <a:pPr>
                <a:defRPr/>
              </a:pPr>
              <a:t>31. 05. 2019</a:t>
            </a:fld>
            <a:endParaRPr lang="sl-SI"/>
          </a:p>
        </p:txBody>
      </p:sp>
      <p:sp>
        <p:nvSpPr>
          <p:cNvPr id="5" name="Footer Placeholder 4">
            <a:extLst>
              <a:ext uri="{FF2B5EF4-FFF2-40B4-BE49-F238E27FC236}">
                <a16:creationId xmlns:a16="http://schemas.microsoft.com/office/drawing/2014/main" id="{E5A5AF16-D66D-41BC-AC12-3635507DDFF5}"/>
              </a:ext>
            </a:extLst>
          </p:cNvPr>
          <p:cNvSpPr>
            <a:spLocks noGrp="1"/>
          </p:cNvSpPr>
          <p:nvPr>
            <p:ph type="ftr" sz="quarter" idx="11"/>
          </p:nvPr>
        </p:nvSpPr>
        <p:spPr/>
        <p:txBody>
          <a:bodyPr/>
          <a:lstStyle>
            <a:lvl1pPr>
              <a:defRPr/>
            </a:lvl1pPr>
          </a:lstStyle>
          <a:p>
            <a:pPr>
              <a:defRPr/>
            </a:pPr>
            <a:endParaRPr lang="sl-SI"/>
          </a:p>
        </p:txBody>
      </p:sp>
      <p:sp>
        <p:nvSpPr>
          <p:cNvPr id="6" name="Slide Number Placeholder 5">
            <a:extLst>
              <a:ext uri="{FF2B5EF4-FFF2-40B4-BE49-F238E27FC236}">
                <a16:creationId xmlns:a16="http://schemas.microsoft.com/office/drawing/2014/main" id="{CE6DC67F-2277-4B29-BF27-BE810E997918}"/>
              </a:ext>
            </a:extLst>
          </p:cNvPr>
          <p:cNvSpPr>
            <a:spLocks noGrp="1"/>
          </p:cNvSpPr>
          <p:nvPr>
            <p:ph type="sldNum" sz="quarter" idx="12"/>
          </p:nvPr>
        </p:nvSpPr>
        <p:spPr/>
        <p:txBody>
          <a:bodyPr/>
          <a:lstStyle>
            <a:lvl1pPr>
              <a:defRPr/>
            </a:lvl1pPr>
          </a:lstStyle>
          <a:p>
            <a:fld id="{047CAD9B-D394-4637-B3D7-1F6211ED2477}" type="slidenum">
              <a:rPr lang="sl-SI" altLang="sl-SI"/>
              <a:pPr/>
              <a:t>‹#›</a:t>
            </a:fld>
            <a:endParaRPr lang="sl-SI" altLang="sl-SI"/>
          </a:p>
        </p:txBody>
      </p:sp>
    </p:spTree>
    <p:extLst>
      <p:ext uri="{BB962C8B-B14F-4D97-AF65-F5344CB8AC3E}">
        <p14:creationId xmlns:p14="http://schemas.microsoft.com/office/powerpoint/2010/main" val="190739310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14">
            <a:extLst>
              <a:ext uri="{FF2B5EF4-FFF2-40B4-BE49-F238E27FC236}">
                <a16:creationId xmlns:a16="http://schemas.microsoft.com/office/drawing/2014/main" id="{61A9EFCE-D296-493B-9C11-891E9A4837DB}"/>
              </a:ext>
            </a:extLst>
          </p:cNvPr>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14">
            <a:extLst>
              <a:ext uri="{FF2B5EF4-FFF2-40B4-BE49-F238E27FC236}">
                <a16:creationId xmlns:a16="http://schemas.microsoft.com/office/drawing/2014/main" id="{ACFB87C4-94E0-4E4B-A0D0-3DCCB0C1358A}"/>
              </a:ext>
            </a:extLst>
          </p:cNvPr>
          <p:cNvSpPr>
            <a:spLocks/>
          </p:cNvSpPr>
          <p:nvPr/>
        </p:nvSpPr>
        <p:spPr bwMode="hidden">
          <a:xfrm>
            <a:off x="6046788" y="4203700"/>
            <a:ext cx="2876550" cy="714375"/>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6" name="Freeform 18">
            <a:extLst>
              <a:ext uri="{FF2B5EF4-FFF2-40B4-BE49-F238E27FC236}">
                <a16:creationId xmlns:a16="http://schemas.microsoft.com/office/drawing/2014/main" id="{57CBAAA0-BF30-43DA-AE85-B065952C5C4F}"/>
              </a:ext>
            </a:extLst>
          </p:cNvPr>
          <p:cNvSpPr>
            <a:spLocks/>
          </p:cNvSpPr>
          <p:nvPr/>
        </p:nvSpPr>
        <p:spPr bwMode="hidden">
          <a:xfrm>
            <a:off x="2619375" y="4075113"/>
            <a:ext cx="5545138" cy="850900"/>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7" name="Freeform 22">
            <a:extLst>
              <a:ext uri="{FF2B5EF4-FFF2-40B4-BE49-F238E27FC236}">
                <a16:creationId xmlns:a16="http://schemas.microsoft.com/office/drawing/2014/main" id="{360D20DC-3931-4210-8334-1CC625987BB2}"/>
              </a:ext>
            </a:extLst>
          </p:cNvPr>
          <p:cNvSpPr>
            <a:spLocks/>
          </p:cNvSpPr>
          <p:nvPr/>
        </p:nvSpPr>
        <p:spPr bwMode="hidden">
          <a:xfrm>
            <a:off x="2828925" y="4087813"/>
            <a:ext cx="5467350" cy="77470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8" name="Freeform 26">
            <a:extLst>
              <a:ext uri="{FF2B5EF4-FFF2-40B4-BE49-F238E27FC236}">
                <a16:creationId xmlns:a16="http://schemas.microsoft.com/office/drawing/2014/main" id="{E3450C60-8559-4EBF-992A-EB4116C58C6C}"/>
              </a:ext>
            </a:extLst>
          </p:cNvPr>
          <p:cNvSpPr>
            <a:spLocks/>
          </p:cNvSpPr>
          <p:nvPr/>
        </p:nvSpPr>
        <p:spPr bwMode="hidden">
          <a:xfrm>
            <a:off x="5610225" y="4073525"/>
            <a:ext cx="3306763" cy="652463"/>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9" name="Freeform 10">
            <a:extLst>
              <a:ext uri="{FF2B5EF4-FFF2-40B4-BE49-F238E27FC236}">
                <a16:creationId xmlns:a16="http://schemas.microsoft.com/office/drawing/2014/main" id="{FD11EC50-3EF0-42A0-BF4D-BD2CF1E71840}"/>
              </a:ext>
            </a:extLst>
          </p:cNvPr>
          <p:cNvSpPr>
            <a:spLocks/>
          </p:cNvSpPr>
          <p:nvPr/>
        </p:nvSpPr>
        <p:spPr bwMode="hidden">
          <a:xfrm>
            <a:off x="211138" y="4059238"/>
            <a:ext cx="8723312" cy="1328737"/>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4E6E638D-8004-468C-BCE1-D707D57EBA5B}"/>
              </a:ext>
            </a:extLst>
          </p:cNvPr>
          <p:cNvSpPr>
            <a:spLocks noGrp="1"/>
          </p:cNvSpPr>
          <p:nvPr>
            <p:ph type="dt" sz="half" idx="10"/>
          </p:nvPr>
        </p:nvSpPr>
        <p:spPr/>
        <p:txBody>
          <a:bodyPr/>
          <a:lstStyle>
            <a:lvl1pPr>
              <a:defRPr/>
            </a:lvl1pPr>
          </a:lstStyle>
          <a:p>
            <a:pPr>
              <a:defRPr/>
            </a:pPr>
            <a:fld id="{E7795D49-AEE1-42C4-9763-48597B446642}" type="datetimeFigureOut">
              <a:rPr lang="sl-SI"/>
              <a:pPr>
                <a:defRPr/>
              </a:pPr>
              <a:t>31. 05. 2019</a:t>
            </a:fld>
            <a:endParaRPr lang="sl-SI"/>
          </a:p>
        </p:txBody>
      </p:sp>
      <p:sp>
        <p:nvSpPr>
          <p:cNvPr id="11" name="Footer Placeholder 4">
            <a:extLst>
              <a:ext uri="{FF2B5EF4-FFF2-40B4-BE49-F238E27FC236}">
                <a16:creationId xmlns:a16="http://schemas.microsoft.com/office/drawing/2014/main" id="{881C193C-4552-4AE7-8C98-4E511C156E69}"/>
              </a:ext>
            </a:extLst>
          </p:cNvPr>
          <p:cNvSpPr>
            <a:spLocks noGrp="1"/>
          </p:cNvSpPr>
          <p:nvPr>
            <p:ph type="ftr" sz="quarter" idx="11"/>
          </p:nvPr>
        </p:nvSpPr>
        <p:spPr/>
        <p:txBody>
          <a:bodyPr/>
          <a:lstStyle>
            <a:lvl1pPr>
              <a:defRPr/>
            </a:lvl1pPr>
          </a:lstStyle>
          <a:p>
            <a:pPr>
              <a:defRPr/>
            </a:pPr>
            <a:endParaRPr lang="sl-SI"/>
          </a:p>
        </p:txBody>
      </p:sp>
      <p:sp>
        <p:nvSpPr>
          <p:cNvPr id="12" name="Slide Number Placeholder 5">
            <a:extLst>
              <a:ext uri="{FF2B5EF4-FFF2-40B4-BE49-F238E27FC236}">
                <a16:creationId xmlns:a16="http://schemas.microsoft.com/office/drawing/2014/main" id="{49F0ED72-9B64-4090-A1EC-7DB731D506CF}"/>
              </a:ext>
            </a:extLst>
          </p:cNvPr>
          <p:cNvSpPr>
            <a:spLocks noGrp="1"/>
          </p:cNvSpPr>
          <p:nvPr>
            <p:ph type="sldNum" sz="quarter" idx="12"/>
          </p:nvPr>
        </p:nvSpPr>
        <p:spPr/>
        <p:txBody>
          <a:bodyPr/>
          <a:lstStyle>
            <a:lvl1pPr>
              <a:defRPr/>
            </a:lvl1pPr>
          </a:lstStyle>
          <a:p>
            <a:fld id="{1511E19A-58E3-4D25-89F1-1295D7FBD65A}" type="slidenum">
              <a:rPr lang="sl-SI" altLang="sl-SI"/>
              <a:pPr/>
              <a:t>‹#›</a:t>
            </a:fld>
            <a:endParaRPr lang="sl-SI" altLang="sl-SI"/>
          </a:p>
        </p:txBody>
      </p:sp>
    </p:spTree>
    <p:extLst>
      <p:ext uri="{BB962C8B-B14F-4D97-AF65-F5344CB8AC3E}">
        <p14:creationId xmlns:p14="http://schemas.microsoft.com/office/powerpoint/2010/main" val="104196437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93E95CF-560B-4400-B22A-E9AB52E5A900}"/>
              </a:ext>
            </a:extLst>
          </p:cNvPr>
          <p:cNvSpPr>
            <a:spLocks noGrp="1"/>
          </p:cNvSpPr>
          <p:nvPr>
            <p:ph type="dt" sz="half" idx="15"/>
          </p:nvPr>
        </p:nvSpPr>
        <p:spPr/>
        <p:txBody>
          <a:bodyPr/>
          <a:lstStyle>
            <a:lvl1pPr>
              <a:defRPr/>
            </a:lvl1pPr>
          </a:lstStyle>
          <a:p>
            <a:pPr>
              <a:defRPr/>
            </a:pPr>
            <a:fld id="{A62D1C34-2245-4295-A9A5-0B361A6BA807}" type="datetimeFigureOut">
              <a:rPr lang="sl-SI"/>
              <a:pPr>
                <a:defRPr/>
              </a:pPr>
              <a:t>31. 05. 2019</a:t>
            </a:fld>
            <a:endParaRPr lang="sl-SI"/>
          </a:p>
        </p:txBody>
      </p:sp>
      <p:sp>
        <p:nvSpPr>
          <p:cNvPr id="6" name="Footer Placeholder 4">
            <a:extLst>
              <a:ext uri="{FF2B5EF4-FFF2-40B4-BE49-F238E27FC236}">
                <a16:creationId xmlns:a16="http://schemas.microsoft.com/office/drawing/2014/main" id="{7E04776A-A5F6-4AF9-BF47-07CAC5342EA4}"/>
              </a:ext>
            </a:extLst>
          </p:cNvPr>
          <p:cNvSpPr>
            <a:spLocks noGrp="1"/>
          </p:cNvSpPr>
          <p:nvPr>
            <p:ph type="ftr" sz="quarter" idx="16"/>
          </p:nvPr>
        </p:nvSpPr>
        <p:spPr/>
        <p:txBody>
          <a:bodyPr/>
          <a:lstStyle>
            <a:lvl1pPr>
              <a:defRPr/>
            </a:lvl1pPr>
          </a:lstStyle>
          <a:p>
            <a:pPr>
              <a:defRPr/>
            </a:pPr>
            <a:endParaRPr lang="sl-SI"/>
          </a:p>
        </p:txBody>
      </p:sp>
      <p:sp>
        <p:nvSpPr>
          <p:cNvPr id="7" name="Slide Number Placeholder 5">
            <a:extLst>
              <a:ext uri="{FF2B5EF4-FFF2-40B4-BE49-F238E27FC236}">
                <a16:creationId xmlns:a16="http://schemas.microsoft.com/office/drawing/2014/main" id="{45AD2C84-A6BD-4835-8086-CD58983041A7}"/>
              </a:ext>
            </a:extLst>
          </p:cNvPr>
          <p:cNvSpPr>
            <a:spLocks noGrp="1"/>
          </p:cNvSpPr>
          <p:nvPr>
            <p:ph type="sldNum" sz="quarter" idx="17"/>
          </p:nvPr>
        </p:nvSpPr>
        <p:spPr/>
        <p:txBody>
          <a:bodyPr/>
          <a:lstStyle>
            <a:lvl1pPr>
              <a:defRPr/>
            </a:lvl1pPr>
          </a:lstStyle>
          <a:p>
            <a:fld id="{03DAE366-3D41-4B47-A614-2E68B859B820}" type="slidenum">
              <a:rPr lang="sl-SI" altLang="sl-SI"/>
              <a:pPr/>
              <a:t>‹#›</a:t>
            </a:fld>
            <a:endParaRPr lang="sl-SI" altLang="sl-SI"/>
          </a:p>
        </p:txBody>
      </p:sp>
    </p:spTree>
    <p:extLst>
      <p:ext uri="{BB962C8B-B14F-4D97-AF65-F5344CB8AC3E}">
        <p14:creationId xmlns:p14="http://schemas.microsoft.com/office/powerpoint/2010/main" val="312773187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6600A0CB-41D8-4A1A-BD2E-FE2DF7145DA0}"/>
              </a:ext>
            </a:extLst>
          </p:cNvPr>
          <p:cNvSpPr>
            <a:spLocks noGrp="1"/>
          </p:cNvSpPr>
          <p:nvPr>
            <p:ph type="dt" sz="half" idx="10"/>
          </p:nvPr>
        </p:nvSpPr>
        <p:spPr/>
        <p:txBody>
          <a:bodyPr/>
          <a:lstStyle>
            <a:lvl1pPr>
              <a:defRPr/>
            </a:lvl1pPr>
          </a:lstStyle>
          <a:p>
            <a:pPr>
              <a:defRPr/>
            </a:pPr>
            <a:fld id="{EA4BA885-444B-45F2-9915-F5A10157A13B}" type="datetimeFigureOut">
              <a:rPr lang="sl-SI"/>
              <a:pPr>
                <a:defRPr/>
              </a:pPr>
              <a:t>31. 05. 2019</a:t>
            </a:fld>
            <a:endParaRPr lang="sl-SI"/>
          </a:p>
        </p:txBody>
      </p:sp>
      <p:sp>
        <p:nvSpPr>
          <p:cNvPr id="8" name="Footer Placeholder 4">
            <a:extLst>
              <a:ext uri="{FF2B5EF4-FFF2-40B4-BE49-F238E27FC236}">
                <a16:creationId xmlns:a16="http://schemas.microsoft.com/office/drawing/2014/main" id="{83E8ACF8-33B9-4D1F-91D2-730971834F88}"/>
              </a:ext>
            </a:extLst>
          </p:cNvPr>
          <p:cNvSpPr>
            <a:spLocks noGrp="1"/>
          </p:cNvSpPr>
          <p:nvPr>
            <p:ph type="ftr" sz="quarter" idx="11"/>
          </p:nvPr>
        </p:nvSpPr>
        <p:spPr/>
        <p:txBody>
          <a:bodyPr/>
          <a:lstStyle>
            <a:lvl1pPr>
              <a:defRPr/>
            </a:lvl1pPr>
          </a:lstStyle>
          <a:p>
            <a:pPr>
              <a:defRPr/>
            </a:pPr>
            <a:endParaRPr lang="sl-SI"/>
          </a:p>
        </p:txBody>
      </p:sp>
      <p:sp>
        <p:nvSpPr>
          <p:cNvPr id="9" name="Slide Number Placeholder 5">
            <a:extLst>
              <a:ext uri="{FF2B5EF4-FFF2-40B4-BE49-F238E27FC236}">
                <a16:creationId xmlns:a16="http://schemas.microsoft.com/office/drawing/2014/main" id="{0971FB1E-2E60-4EEC-92F7-3CDAF92C6D22}"/>
              </a:ext>
            </a:extLst>
          </p:cNvPr>
          <p:cNvSpPr>
            <a:spLocks noGrp="1"/>
          </p:cNvSpPr>
          <p:nvPr>
            <p:ph type="sldNum" sz="quarter" idx="12"/>
          </p:nvPr>
        </p:nvSpPr>
        <p:spPr/>
        <p:txBody>
          <a:bodyPr/>
          <a:lstStyle>
            <a:lvl1pPr>
              <a:defRPr/>
            </a:lvl1pPr>
          </a:lstStyle>
          <a:p>
            <a:fld id="{84F27D4B-3F54-4C11-A736-5CD98CCD05F1}" type="slidenum">
              <a:rPr lang="sl-SI" altLang="sl-SI"/>
              <a:pPr/>
              <a:t>‹#›</a:t>
            </a:fld>
            <a:endParaRPr lang="sl-SI" altLang="sl-SI"/>
          </a:p>
        </p:txBody>
      </p:sp>
    </p:spTree>
    <p:extLst>
      <p:ext uri="{BB962C8B-B14F-4D97-AF65-F5344CB8AC3E}">
        <p14:creationId xmlns:p14="http://schemas.microsoft.com/office/powerpoint/2010/main" val="85977371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ABC1DD6-7146-4EE5-A6E0-2D5AE4F252D4}"/>
              </a:ext>
            </a:extLst>
          </p:cNvPr>
          <p:cNvSpPr>
            <a:spLocks noGrp="1"/>
          </p:cNvSpPr>
          <p:nvPr>
            <p:ph type="dt" sz="half" idx="10"/>
          </p:nvPr>
        </p:nvSpPr>
        <p:spPr/>
        <p:txBody>
          <a:bodyPr/>
          <a:lstStyle>
            <a:lvl1pPr>
              <a:defRPr/>
            </a:lvl1pPr>
          </a:lstStyle>
          <a:p>
            <a:pPr>
              <a:defRPr/>
            </a:pPr>
            <a:fld id="{7AE03DF1-3EE1-4329-9A05-0D75C2E09C3A}" type="datetimeFigureOut">
              <a:rPr lang="sl-SI"/>
              <a:pPr>
                <a:defRPr/>
              </a:pPr>
              <a:t>31. 05. 2019</a:t>
            </a:fld>
            <a:endParaRPr lang="sl-SI"/>
          </a:p>
        </p:txBody>
      </p:sp>
      <p:sp>
        <p:nvSpPr>
          <p:cNvPr id="4" name="Footer Placeholder 4">
            <a:extLst>
              <a:ext uri="{FF2B5EF4-FFF2-40B4-BE49-F238E27FC236}">
                <a16:creationId xmlns:a16="http://schemas.microsoft.com/office/drawing/2014/main" id="{C3D1D4FF-0BBE-47EF-BEF6-EF25A5368FC7}"/>
              </a:ext>
            </a:extLst>
          </p:cNvPr>
          <p:cNvSpPr>
            <a:spLocks noGrp="1"/>
          </p:cNvSpPr>
          <p:nvPr>
            <p:ph type="ftr" sz="quarter" idx="11"/>
          </p:nvPr>
        </p:nvSpPr>
        <p:spPr/>
        <p:txBody>
          <a:bodyPr/>
          <a:lstStyle>
            <a:lvl1pPr>
              <a:defRPr/>
            </a:lvl1pPr>
          </a:lstStyle>
          <a:p>
            <a:pPr>
              <a:defRPr/>
            </a:pPr>
            <a:endParaRPr lang="sl-SI"/>
          </a:p>
        </p:txBody>
      </p:sp>
      <p:sp>
        <p:nvSpPr>
          <p:cNvPr id="5" name="Slide Number Placeholder 5">
            <a:extLst>
              <a:ext uri="{FF2B5EF4-FFF2-40B4-BE49-F238E27FC236}">
                <a16:creationId xmlns:a16="http://schemas.microsoft.com/office/drawing/2014/main" id="{5C11EFED-DEFB-4E2E-9AE6-F327F37CE649}"/>
              </a:ext>
            </a:extLst>
          </p:cNvPr>
          <p:cNvSpPr>
            <a:spLocks noGrp="1"/>
          </p:cNvSpPr>
          <p:nvPr>
            <p:ph type="sldNum" sz="quarter" idx="12"/>
          </p:nvPr>
        </p:nvSpPr>
        <p:spPr/>
        <p:txBody>
          <a:bodyPr/>
          <a:lstStyle>
            <a:lvl1pPr>
              <a:defRPr/>
            </a:lvl1pPr>
          </a:lstStyle>
          <a:p>
            <a:fld id="{9A8CA764-45FD-403D-B5DB-0E49CC17339C}" type="slidenum">
              <a:rPr lang="sl-SI" altLang="sl-SI"/>
              <a:pPr/>
              <a:t>‹#›</a:t>
            </a:fld>
            <a:endParaRPr lang="sl-SI" altLang="sl-SI"/>
          </a:p>
        </p:txBody>
      </p:sp>
    </p:spTree>
    <p:extLst>
      <p:ext uri="{BB962C8B-B14F-4D97-AF65-F5344CB8AC3E}">
        <p14:creationId xmlns:p14="http://schemas.microsoft.com/office/powerpoint/2010/main" val="86267280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0A530887-A42B-4AC8-830B-855AA3367FAA}"/>
              </a:ext>
            </a:extLst>
          </p:cNvPr>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 name="Group 5">
            <a:extLst>
              <a:ext uri="{FF2B5EF4-FFF2-40B4-BE49-F238E27FC236}">
                <a16:creationId xmlns:a16="http://schemas.microsoft.com/office/drawing/2014/main" id="{D2664DAF-1A76-4C29-A0C6-CC9BB79CB15C}"/>
              </a:ext>
            </a:extLst>
          </p:cNvPr>
          <p:cNvGrpSpPr>
            <a:grpSpLocks noChangeAspect="1"/>
          </p:cNvGrpSpPr>
          <p:nvPr/>
        </p:nvGrpSpPr>
        <p:grpSpPr bwMode="auto">
          <a:xfrm>
            <a:off x="211138" y="714375"/>
            <a:ext cx="8723312" cy="1330325"/>
            <a:chOff x="-3905251" y="4294188"/>
            <a:chExt cx="13027839" cy="1892300"/>
          </a:xfrm>
        </p:grpSpPr>
        <p:sp>
          <p:nvSpPr>
            <p:cNvPr id="4" name="Freeform 14">
              <a:extLst>
                <a:ext uri="{FF2B5EF4-FFF2-40B4-BE49-F238E27FC236}">
                  <a16:creationId xmlns:a16="http://schemas.microsoft.com/office/drawing/2014/main" id="{10EE88F3-0465-4BE0-80C7-C627BF192AD0}"/>
                </a:ext>
              </a:extLst>
            </p:cNvPr>
            <p:cNvSpPr>
              <a:spLocks/>
            </p:cNvSpPr>
            <p:nvPr/>
          </p:nvSpPr>
          <p:spPr bwMode="hidden">
            <a:xfrm>
              <a:off x="4810006" y="4499677"/>
              <a:ext cx="4295986" cy="101615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5" name="Freeform 18">
              <a:extLst>
                <a:ext uri="{FF2B5EF4-FFF2-40B4-BE49-F238E27FC236}">
                  <a16:creationId xmlns:a16="http://schemas.microsoft.com/office/drawing/2014/main" id="{4945F4C9-7149-451E-8048-C64E87F078A5}"/>
                </a:ext>
              </a:extLst>
            </p:cNvPr>
            <p:cNvSpPr>
              <a:spLocks/>
            </p:cNvSpPr>
            <p:nvPr/>
          </p:nvSpPr>
          <p:spPr bwMode="hidden">
            <a:xfrm>
              <a:off x="-308667" y="4319028"/>
              <a:ext cx="8279020" cy="1208091"/>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6" name="Freeform 22">
              <a:extLst>
                <a:ext uri="{FF2B5EF4-FFF2-40B4-BE49-F238E27FC236}">
                  <a16:creationId xmlns:a16="http://schemas.microsoft.com/office/drawing/2014/main" id="{E9DAFDED-7FE8-48FA-BF75-073EF8156D33}"/>
                </a:ext>
              </a:extLst>
            </p:cNvPr>
            <p:cNvSpPr>
              <a:spLocks/>
            </p:cNvSpPr>
            <p:nvPr/>
          </p:nvSpPr>
          <p:spPr bwMode="hidden">
            <a:xfrm>
              <a:off x="4286" y="4334834"/>
              <a:ext cx="8165219" cy="110196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7" name="Freeform 26">
              <a:extLst>
                <a:ext uri="{FF2B5EF4-FFF2-40B4-BE49-F238E27FC236}">
                  <a16:creationId xmlns:a16="http://schemas.microsoft.com/office/drawing/2014/main" id="{3D1C57B8-5FEA-49E0-9C3F-8762F534825E}"/>
                </a:ext>
              </a:extLst>
            </p:cNvPr>
            <p:cNvSpPr>
              <a:spLocks/>
            </p:cNvSpPr>
            <p:nvPr/>
          </p:nvSpPr>
          <p:spPr bwMode="hidden">
            <a:xfrm>
              <a:off x="4155651" y="4316769"/>
              <a:ext cx="4940859" cy="925827"/>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8" name="Freeform 25">
              <a:extLst>
                <a:ext uri="{FF2B5EF4-FFF2-40B4-BE49-F238E27FC236}">
                  <a16:creationId xmlns:a16="http://schemas.microsoft.com/office/drawing/2014/main" id="{645804B3-8A61-4E2B-BFAD-CE5653A6CB22}"/>
                </a:ext>
              </a:extLst>
            </p:cNvPr>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grpSp>
      <p:sp>
        <p:nvSpPr>
          <p:cNvPr id="9" name="Date Placeholder 1">
            <a:extLst>
              <a:ext uri="{FF2B5EF4-FFF2-40B4-BE49-F238E27FC236}">
                <a16:creationId xmlns:a16="http://schemas.microsoft.com/office/drawing/2014/main" id="{47384027-86A7-4C63-BD26-C4F0862FE217}"/>
              </a:ext>
            </a:extLst>
          </p:cNvPr>
          <p:cNvSpPr>
            <a:spLocks noGrp="1"/>
          </p:cNvSpPr>
          <p:nvPr>
            <p:ph type="dt" sz="half" idx="10"/>
          </p:nvPr>
        </p:nvSpPr>
        <p:spPr/>
        <p:txBody>
          <a:bodyPr/>
          <a:lstStyle>
            <a:lvl1pPr>
              <a:defRPr/>
            </a:lvl1pPr>
          </a:lstStyle>
          <a:p>
            <a:pPr>
              <a:defRPr/>
            </a:pPr>
            <a:fld id="{FC986091-3251-40DD-91C5-C078B16AF6BA}" type="datetimeFigureOut">
              <a:rPr lang="sl-SI"/>
              <a:pPr>
                <a:defRPr/>
              </a:pPr>
              <a:t>31. 05. 2019</a:t>
            </a:fld>
            <a:endParaRPr lang="sl-SI"/>
          </a:p>
        </p:txBody>
      </p:sp>
      <p:sp>
        <p:nvSpPr>
          <p:cNvPr id="10" name="Footer Placeholder 2">
            <a:extLst>
              <a:ext uri="{FF2B5EF4-FFF2-40B4-BE49-F238E27FC236}">
                <a16:creationId xmlns:a16="http://schemas.microsoft.com/office/drawing/2014/main" id="{C7EA58A7-8BE6-44F5-9F99-656D99D46E40}"/>
              </a:ext>
            </a:extLst>
          </p:cNvPr>
          <p:cNvSpPr>
            <a:spLocks noGrp="1"/>
          </p:cNvSpPr>
          <p:nvPr>
            <p:ph type="ftr" sz="quarter" idx="11"/>
          </p:nvPr>
        </p:nvSpPr>
        <p:spPr/>
        <p:txBody>
          <a:bodyPr/>
          <a:lstStyle>
            <a:lvl1pPr>
              <a:defRPr/>
            </a:lvl1pPr>
          </a:lstStyle>
          <a:p>
            <a:pPr>
              <a:defRPr/>
            </a:pPr>
            <a:endParaRPr lang="sl-SI"/>
          </a:p>
        </p:txBody>
      </p:sp>
      <p:sp>
        <p:nvSpPr>
          <p:cNvPr id="11" name="Slide Number Placeholder 3">
            <a:extLst>
              <a:ext uri="{FF2B5EF4-FFF2-40B4-BE49-F238E27FC236}">
                <a16:creationId xmlns:a16="http://schemas.microsoft.com/office/drawing/2014/main" id="{A9F471D4-ACB7-4FEB-B477-209C09003588}"/>
              </a:ext>
            </a:extLst>
          </p:cNvPr>
          <p:cNvSpPr>
            <a:spLocks noGrp="1"/>
          </p:cNvSpPr>
          <p:nvPr>
            <p:ph type="sldNum" sz="quarter" idx="12"/>
          </p:nvPr>
        </p:nvSpPr>
        <p:spPr/>
        <p:txBody>
          <a:bodyPr/>
          <a:lstStyle>
            <a:lvl1pPr>
              <a:defRPr/>
            </a:lvl1pPr>
          </a:lstStyle>
          <a:p>
            <a:fld id="{84318376-D070-4A65-A5C4-37BD5AB4C7F8}" type="slidenum">
              <a:rPr lang="sl-SI" altLang="sl-SI"/>
              <a:pPr/>
              <a:t>‹#›</a:t>
            </a:fld>
            <a:endParaRPr lang="sl-SI" altLang="sl-SI"/>
          </a:p>
        </p:txBody>
      </p:sp>
    </p:spTree>
    <p:extLst>
      <p:ext uri="{BB962C8B-B14F-4D97-AF65-F5344CB8AC3E}">
        <p14:creationId xmlns:p14="http://schemas.microsoft.com/office/powerpoint/2010/main" val="47023571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14">
            <a:extLst>
              <a:ext uri="{FF2B5EF4-FFF2-40B4-BE49-F238E27FC236}">
                <a16:creationId xmlns:a16="http://schemas.microsoft.com/office/drawing/2014/main" id="{08317393-0ACD-4500-83F6-085F66E70CAF}"/>
              </a:ext>
            </a:extLst>
          </p:cNvPr>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23">
            <a:extLst>
              <a:ext uri="{FF2B5EF4-FFF2-40B4-BE49-F238E27FC236}">
                <a16:creationId xmlns:a16="http://schemas.microsoft.com/office/drawing/2014/main" id="{94EB75FC-5DA5-45AA-89AA-732FD77C6A6E}"/>
              </a:ext>
            </a:extLst>
          </p:cNvPr>
          <p:cNvGrpSpPr>
            <a:grpSpLocks noChangeAspect="1"/>
          </p:cNvGrpSpPr>
          <p:nvPr/>
        </p:nvGrpSpPr>
        <p:grpSpPr bwMode="auto">
          <a:xfrm>
            <a:off x="211138" y="714375"/>
            <a:ext cx="8723312" cy="1331913"/>
            <a:chOff x="-3905250" y="4294188"/>
            <a:chExt cx="13011150" cy="1892300"/>
          </a:xfrm>
        </p:grpSpPr>
        <p:sp>
          <p:nvSpPr>
            <p:cNvPr id="7" name="Freeform 14">
              <a:extLst>
                <a:ext uri="{FF2B5EF4-FFF2-40B4-BE49-F238E27FC236}">
                  <a16:creationId xmlns:a16="http://schemas.microsoft.com/office/drawing/2014/main" id="{6973CC43-103C-48E7-BCB0-914CAD27D880}"/>
                </a:ext>
              </a:extLst>
            </p:cNvPr>
            <p:cNvSpPr>
              <a:spLocks/>
            </p:cNvSpPr>
            <p:nvPr/>
          </p:nvSpPr>
          <p:spPr bwMode="hidden">
            <a:xfrm>
              <a:off x="4810681" y="4501687"/>
              <a:ext cx="4295219" cy="101494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8" name="Freeform 18">
              <a:extLst>
                <a:ext uri="{FF2B5EF4-FFF2-40B4-BE49-F238E27FC236}">
                  <a16:creationId xmlns:a16="http://schemas.microsoft.com/office/drawing/2014/main" id="{62FFD94C-5ED4-4784-86EB-86D3009F6235}"/>
                </a:ext>
              </a:extLst>
            </p:cNvPr>
            <p:cNvSpPr>
              <a:spLocks/>
            </p:cNvSpPr>
            <p:nvPr/>
          </p:nvSpPr>
          <p:spPr bwMode="hidden">
            <a:xfrm>
              <a:off x="-308538" y="4318998"/>
              <a:ext cx="8280254" cy="1208906"/>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9" name="Freeform 22">
              <a:extLst>
                <a:ext uri="{FF2B5EF4-FFF2-40B4-BE49-F238E27FC236}">
                  <a16:creationId xmlns:a16="http://schemas.microsoft.com/office/drawing/2014/main" id="{660F0D76-79E2-4EDA-9B95-6F88BE5ED3B9}"/>
                </a:ext>
              </a:extLst>
            </p:cNvPr>
            <p:cNvSpPr>
              <a:spLocks/>
            </p:cNvSpPr>
            <p:nvPr/>
          </p:nvSpPr>
          <p:spPr bwMode="hidden">
            <a:xfrm>
              <a:off x="4014" y="4334786"/>
              <a:ext cx="8164231" cy="110290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10" name="Freeform 26">
              <a:extLst>
                <a:ext uri="{FF2B5EF4-FFF2-40B4-BE49-F238E27FC236}">
                  <a16:creationId xmlns:a16="http://schemas.microsoft.com/office/drawing/2014/main" id="{AE93FF6A-558D-46DE-878A-A90391994B91}"/>
                </a:ext>
              </a:extLst>
            </p:cNvPr>
            <p:cNvSpPr>
              <a:spLocks/>
            </p:cNvSpPr>
            <p:nvPr/>
          </p:nvSpPr>
          <p:spPr bwMode="hidden">
            <a:xfrm>
              <a:off x="4157164" y="4316742"/>
              <a:ext cx="4939265" cy="92697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11" name="Freeform 25">
              <a:extLst>
                <a:ext uri="{FF2B5EF4-FFF2-40B4-BE49-F238E27FC236}">
                  <a16:creationId xmlns:a16="http://schemas.microsoft.com/office/drawing/2014/main" id="{8D4724CE-2397-4F6A-B159-5E7CB8D4035F}"/>
                </a:ext>
              </a:extLst>
            </p:cNvPr>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a:extLst>
              <a:ext uri="{FF2B5EF4-FFF2-40B4-BE49-F238E27FC236}">
                <a16:creationId xmlns:a16="http://schemas.microsoft.com/office/drawing/2014/main" id="{CE9E5CB3-5323-4678-8C16-AFBEC507A65A}"/>
              </a:ext>
            </a:extLst>
          </p:cNvPr>
          <p:cNvSpPr>
            <a:spLocks noGrp="1"/>
          </p:cNvSpPr>
          <p:nvPr>
            <p:ph type="dt" sz="half" idx="10"/>
          </p:nvPr>
        </p:nvSpPr>
        <p:spPr/>
        <p:txBody>
          <a:bodyPr/>
          <a:lstStyle>
            <a:lvl1pPr>
              <a:defRPr/>
            </a:lvl1pPr>
          </a:lstStyle>
          <a:p>
            <a:pPr>
              <a:defRPr/>
            </a:pPr>
            <a:fld id="{BAC9677D-450B-4E8B-8CDE-FD69A07B6A69}" type="datetimeFigureOut">
              <a:rPr lang="sl-SI"/>
              <a:pPr>
                <a:defRPr/>
              </a:pPr>
              <a:t>31. 05. 2019</a:t>
            </a:fld>
            <a:endParaRPr lang="sl-SI"/>
          </a:p>
        </p:txBody>
      </p:sp>
      <p:sp>
        <p:nvSpPr>
          <p:cNvPr id="13" name="Footer Placeholder 5">
            <a:extLst>
              <a:ext uri="{FF2B5EF4-FFF2-40B4-BE49-F238E27FC236}">
                <a16:creationId xmlns:a16="http://schemas.microsoft.com/office/drawing/2014/main" id="{AA4D9300-6C29-4132-8DF9-D97BD8064ACF}"/>
              </a:ext>
            </a:extLst>
          </p:cNvPr>
          <p:cNvSpPr>
            <a:spLocks noGrp="1"/>
          </p:cNvSpPr>
          <p:nvPr>
            <p:ph type="ftr" sz="quarter" idx="11"/>
          </p:nvPr>
        </p:nvSpPr>
        <p:spPr/>
        <p:txBody>
          <a:bodyPr/>
          <a:lstStyle>
            <a:lvl1pPr>
              <a:defRPr/>
            </a:lvl1pPr>
          </a:lstStyle>
          <a:p>
            <a:pPr>
              <a:defRPr/>
            </a:pPr>
            <a:endParaRPr lang="sl-SI"/>
          </a:p>
        </p:txBody>
      </p:sp>
      <p:sp>
        <p:nvSpPr>
          <p:cNvPr id="14" name="Slide Number Placeholder 6">
            <a:extLst>
              <a:ext uri="{FF2B5EF4-FFF2-40B4-BE49-F238E27FC236}">
                <a16:creationId xmlns:a16="http://schemas.microsoft.com/office/drawing/2014/main" id="{ECE80D77-4FF7-4AE0-BF4E-62D55AF7A1A6}"/>
              </a:ext>
            </a:extLst>
          </p:cNvPr>
          <p:cNvSpPr>
            <a:spLocks noGrp="1"/>
          </p:cNvSpPr>
          <p:nvPr>
            <p:ph type="sldNum" sz="quarter" idx="12"/>
          </p:nvPr>
        </p:nvSpPr>
        <p:spPr/>
        <p:txBody>
          <a:bodyPr/>
          <a:lstStyle>
            <a:lvl1pPr>
              <a:defRPr/>
            </a:lvl1pPr>
          </a:lstStyle>
          <a:p>
            <a:fld id="{6CAC7B4A-C010-4382-B63F-F3780802B74A}" type="slidenum">
              <a:rPr lang="sl-SI" altLang="sl-SI"/>
              <a:pPr/>
              <a:t>‹#›</a:t>
            </a:fld>
            <a:endParaRPr lang="sl-SI" altLang="sl-SI"/>
          </a:p>
        </p:txBody>
      </p:sp>
    </p:spTree>
    <p:extLst>
      <p:ext uri="{BB962C8B-B14F-4D97-AF65-F5344CB8AC3E}">
        <p14:creationId xmlns:p14="http://schemas.microsoft.com/office/powerpoint/2010/main" val="161845170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14">
            <a:extLst>
              <a:ext uri="{FF2B5EF4-FFF2-40B4-BE49-F238E27FC236}">
                <a16:creationId xmlns:a16="http://schemas.microsoft.com/office/drawing/2014/main" id="{A8315661-CE33-4F81-BB10-FA1EE59336C2}"/>
              </a:ext>
            </a:extLst>
          </p:cNvPr>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8">
            <a:extLst>
              <a:ext uri="{FF2B5EF4-FFF2-40B4-BE49-F238E27FC236}">
                <a16:creationId xmlns:a16="http://schemas.microsoft.com/office/drawing/2014/main" id="{3B8EF520-5A0D-4839-BFE1-6AD47A991BC1}"/>
              </a:ext>
            </a:extLst>
          </p:cNvPr>
          <p:cNvGrpSpPr>
            <a:grpSpLocks noChangeAspect="1"/>
          </p:cNvGrpSpPr>
          <p:nvPr/>
        </p:nvGrpSpPr>
        <p:grpSpPr bwMode="auto">
          <a:xfrm>
            <a:off x="211138" y="5354638"/>
            <a:ext cx="8723312" cy="1330325"/>
            <a:chOff x="-3905250" y="4294188"/>
            <a:chExt cx="13011150" cy="1892300"/>
          </a:xfrm>
        </p:grpSpPr>
        <p:sp>
          <p:nvSpPr>
            <p:cNvPr id="7" name="Freeform 14">
              <a:extLst>
                <a:ext uri="{FF2B5EF4-FFF2-40B4-BE49-F238E27FC236}">
                  <a16:creationId xmlns:a16="http://schemas.microsoft.com/office/drawing/2014/main" id="{C6FB7333-F1ED-4621-B22B-A23B3AE740F4}"/>
                </a:ext>
              </a:extLst>
            </p:cNvPr>
            <p:cNvSpPr>
              <a:spLocks/>
            </p:cNvSpPr>
            <p:nvPr/>
          </p:nvSpPr>
          <p:spPr bwMode="hidden">
            <a:xfrm>
              <a:off x="4810681" y="4499676"/>
              <a:ext cx="4295219" cy="101615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8" name="Freeform 18">
              <a:extLst>
                <a:ext uri="{FF2B5EF4-FFF2-40B4-BE49-F238E27FC236}">
                  <a16:creationId xmlns:a16="http://schemas.microsoft.com/office/drawing/2014/main" id="{94D4F44C-FE9F-463E-97A4-25CCCB1AEE26}"/>
                </a:ext>
              </a:extLst>
            </p:cNvPr>
            <p:cNvSpPr>
              <a:spLocks/>
            </p:cNvSpPr>
            <p:nvPr/>
          </p:nvSpPr>
          <p:spPr bwMode="hidden">
            <a:xfrm>
              <a:off x="-308538" y="4319027"/>
              <a:ext cx="8280254" cy="1208092"/>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9" name="Freeform 22">
              <a:extLst>
                <a:ext uri="{FF2B5EF4-FFF2-40B4-BE49-F238E27FC236}">
                  <a16:creationId xmlns:a16="http://schemas.microsoft.com/office/drawing/2014/main" id="{9B731E59-8620-4F1E-8134-53244E84D33C}"/>
                </a:ext>
              </a:extLst>
            </p:cNvPr>
            <p:cNvSpPr>
              <a:spLocks/>
            </p:cNvSpPr>
            <p:nvPr/>
          </p:nvSpPr>
          <p:spPr bwMode="hidden">
            <a:xfrm>
              <a:off x="4014" y="4334834"/>
              <a:ext cx="8164231" cy="110196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10" name="Freeform 26">
              <a:extLst>
                <a:ext uri="{FF2B5EF4-FFF2-40B4-BE49-F238E27FC236}">
                  <a16:creationId xmlns:a16="http://schemas.microsoft.com/office/drawing/2014/main" id="{D45002F2-65AE-4F76-9494-0E0979422FD7}"/>
                </a:ext>
              </a:extLst>
            </p:cNvPr>
            <p:cNvSpPr>
              <a:spLocks/>
            </p:cNvSpPr>
            <p:nvPr/>
          </p:nvSpPr>
          <p:spPr bwMode="hidden">
            <a:xfrm>
              <a:off x="4157164" y="4316769"/>
              <a:ext cx="4939265" cy="925827"/>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11" name="Freeform 10">
              <a:extLst>
                <a:ext uri="{FF2B5EF4-FFF2-40B4-BE49-F238E27FC236}">
                  <a16:creationId xmlns:a16="http://schemas.microsoft.com/office/drawing/2014/main" id="{4325EDC0-9F1E-480B-89E1-A9AA1D9CA434}"/>
                </a:ext>
              </a:extLst>
            </p:cNvPr>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2" name="Date Placeholder 4">
            <a:extLst>
              <a:ext uri="{FF2B5EF4-FFF2-40B4-BE49-F238E27FC236}">
                <a16:creationId xmlns:a16="http://schemas.microsoft.com/office/drawing/2014/main" id="{88F8E0CB-EBC8-415D-A445-88B8F1B89D37}"/>
              </a:ext>
            </a:extLst>
          </p:cNvPr>
          <p:cNvSpPr>
            <a:spLocks noGrp="1"/>
          </p:cNvSpPr>
          <p:nvPr>
            <p:ph type="dt" sz="half" idx="10"/>
          </p:nvPr>
        </p:nvSpPr>
        <p:spPr/>
        <p:txBody>
          <a:bodyPr/>
          <a:lstStyle>
            <a:lvl1pPr>
              <a:defRPr/>
            </a:lvl1pPr>
          </a:lstStyle>
          <a:p>
            <a:pPr>
              <a:defRPr/>
            </a:pPr>
            <a:fld id="{42DCDDDF-93F3-45C2-B861-EC35FE4B0F30}" type="datetimeFigureOut">
              <a:rPr lang="sl-SI"/>
              <a:pPr>
                <a:defRPr/>
              </a:pPr>
              <a:t>31. 05. 2019</a:t>
            </a:fld>
            <a:endParaRPr lang="sl-SI"/>
          </a:p>
        </p:txBody>
      </p:sp>
      <p:sp>
        <p:nvSpPr>
          <p:cNvPr id="13" name="Footer Placeholder 5">
            <a:extLst>
              <a:ext uri="{FF2B5EF4-FFF2-40B4-BE49-F238E27FC236}">
                <a16:creationId xmlns:a16="http://schemas.microsoft.com/office/drawing/2014/main" id="{F22C8E82-FC04-447C-9937-9C446BB26273}"/>
              </a:ext>
            </a:extLst>
          </p:cNvPr>
          <p:cNvSpPr>
            <a:spLocks noGrp="1"/>
          </p:cNvSpPr>
          <p:nvPr>
            <p:ph type="ftr" sz="quarter" idx="11"/>
          </p:nvPr>
        </p:nvSpPr>
        <p:spPr/>
        <p:txBody>
          <a:bodyPr/>
          <a:lstStyle>
            <a:lvl1pPr>
              <a:defRPr/>
            </a:lvl1pPr>
          </a:lstStyle>
          <a:p>
            <a:pPr>
              <a:defRPr/>
            </a:pPr>
            <a:endParaRPr lang="sl-SI"/>
          </a:p>
        </p:txBody>
      </p:sp>
      <p:sp>
        <p:nvSpPr>
          <p:cNvPr id="14" name="Slide Number Placeholder 6">
            <a:extLst>
              <a:ext uri="{FF2B5EF4-FFF2-40B4-BE49-F238E27FC236}">
                <a16:creationId xmlns:a16="http://schemas.microsoft.com/office/drawing/2014/main" id="{A5AC582A-E1D9-4434-9D61-5F54BDE44F0F}"/>
              </a:ext>
            </a:extLst>
          </p:cNvPr>
          <p:cNvSpPr>
            <a:spLocks noGrp="1"/>
          </p:cNvSpPr>
          <p:nvPr>
            <p:ph type="sldNum" sz="quarter" idx="12"/>
          </p:nvPr>
        </p:nvSpPr>
        <p:spPr/>
        <p:txBody>
          <a:bodyPr/>
          <a:lstStyle>
            <a:lvl1pPr>
              <a:defRPr/>
            </a:lvl1pPr>
          </a:lstStyle>
          <a:p>
            <a:fld id="{EAC19712-8350-4273-A603-EC970FAE4853}" type="slidenum">
              <a:rPr lang="sl-SI" altLang="sl-SI"/>
              <a:pPr/>
              <a:t>‹#›</a:t>
            </a:fld>
            <a:endParaRPr lang="sl-SI" altLang="sl-SI"/>
          </a:p>
        </p:txBody>
      </p:sp>
    </p:spTree>
    <p:extLst>
      <p:ext uri="{BB962C8B-B14F-4D97-AF65-F5344CB8AC3E}">
        <p14:creationId xmlns:p14="http://schemas.microsoft.com/office/powerpoint/2010/main" val="93282487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F06F43C9-EBA3-4661-8CAE-EF862842A523}"/>
              </a:ext>
            </a:extLst>
          </p:cNvPr>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027" name="Group 15">
            <a:extLst>
              <a:ext uri="{FF2B5EF4-FFF2-40B4-BE49-F238E27FC236}">
                <a16:creationId xmlns:a16="http://schemas.microsoft.com/office/drawing/2014/main" id="{87820BDF-157E-43D3-80F1-9A0F3CF33E54}"/>
              </a:ext>
            </a:extLst>
          </p:cNvPr>
          <p:cNvGrpSpPr>
            <a:grpSpLocks noChangeAspect="1"/>
          </p:cNvGrpSpPr>
          <p:nvPr/>
        </p:nvGrpSpPr>
        <p:grpSpPr bwMode="auto">
          <a:xfrm>
            <a:off x="211138" y="1679575"/>
            <a:ext cx="8723312" cy="1330325"/>
            <a:chOff x="-3905251" y="4294188"/>
            <a:chExt cx="13027839" cy="1892300"/>
          </a:xfrm>
        </p:grpSpPr>
        <p:sp>
          <p:nvSpPr>
            <p:cNvPr id="17" name="Freeform 14">
              <a:extLst>
                <a:ext uri="{FF2B5EF4-FFF2-40B4-BE49-F238E27FC236}">
                  <a16:creationId xmlns:a16="http://schemas.microsoft.com/office/drawing/2014/main" id="{39E8DDD3-0181-477A-AAE5-62F814F1A14F}"/>
                </a:ext>
              </a:extLst>
            </p:cNvPr>
            <p:cNvSpPr>
              <a:spLocks/>
            </p:cNvSpPr>
            <p:nvPr/>
          </p:nvSpPr>
          <p:spPr bwMode="hidden">
            <a:xfrm>
              <a:off x="4810006" y="4499677"/>
              <a:ext cx="4295986" cy="101615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18" name="Freeform 18">
              <a:extLst>
                <a:ext uri="{FF2B5EF4-FFF2-40B4-BE49-F238E27FC236}">
                  <a16:creationId xmlns:a16="http://schemas.microsoft.com/office/drawing/2014/main" id="{B5B72A6C-F13F-495C-9C2A-D41CF2C8D27B}"/>
                </a:ext>
              </a:extLst>
            </p:cNvPr>
            <p:cNvSpPr>
              <a:spLocks/>
            </p:cNvSpPr>
            <p:nvPr/>
          </p:nvSpPr>
          <p:spPr bwMode="hidden">
            <a:xfrm>
              <a:off x="-308667" y="4319028"/>
              <a:ext cx="8279020" cy="1208091"/>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lang="en-US">
                <a:latin typeface="+mn-lt"/>
              </a:endParaRPr>
            </a:p>
          </p:txBody>
        </p:sp>
        <p:sp>
          <p:nvSpPr>
            <p:cNvPr id="19" name="Freeform 22">
              <a:extLst>
                <a:ext uri="{FF2B5EF4-FFF2-40B4-BE49-F238E27FC236}">
                  <a16:creationId xmlns:a16="http://schemas.microsoft.com/office/drawing/2014/main" id="{417A765F-8553-4530-87A7-6A97116E5A09}"/>
                </a:ext>
              </a:extLst>
            </p:cNvPr>
            <p:cNvSpPr>
              <a:spLocks/>
            </p:cNvSpPr>
            <p:nvPr/>
          </p:nvSpPr>
          <p:spPr bwMode="hidden">
            <a:xfrm>
              <a:off x="4286" y="4334834"/>
              <a:ext cx="8165219" cy="110196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p:nvSpPr>
            <p:cNvPr id="20" name="Freeform 26">
              <a:extLst>
                <a:ext uri="{FF2B5EF4-FFF2-40B4-BE49-F238E27FC236}">
                  <a16:creationId xmlns:a16="http://schemas.microsoft.com/office/drawing/2014/main" id="{CEF7B6F7-63A5-4D70-BB31-60DA1F90BB18}"/>
                </a:ext>
              </a:extLst>
            </p:cNvPr>
            <p:cNvSpPr>
              <a:spLocks/>
            </p:cNvSpPr>
            <p:nvPr/>
          </p:nvSpPr>
          <p:spPr bwMode="hidden">
            <a:xfrm>
              <a:off x="4155651" y="4316769"/>
              <a:ext cx="4940859" cy="925827"/>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lang="en-US">
                <a:latin typeface="+mn-lt"/>
              </a:endParaRPr>
            </a:p>
          </p:txBody>
        </p:sp>
        <p:sp useBgFill="1">
          <p:nvSpPr>
            <p:cNvPr id="21" name="Freeform 10">
              <a:extLst>
                <a:ext uri="{FF2B5EF4-FFF2-40B4-BE49-F238E27FC236}">
                  <a16:creationId xmlns:a16="http://schemas.microsoft.com/office/drawing/2014/main" id="{1FB3E4C7-DA71-4AF6-9043-F0E849CB72FD}"/>
                </a:ext>
              </a:extLst>
            </p:cNvPr>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lang="en-US">
                <a:latin typeface="+mn-lt"/>
              </a:endParaRPr>
            </a:p>
          </p:txBody>
        </p:sp>
      </p:grpSp>
      <p:sp>
        <p:nvSpPr>
          <p:cNvPr id="1028" name="Title Placeholder 1">
            <a:extLst>
              <a:ext uri="{FF2B5EF4-FFF2-40B4-BE49-F238E27FC236}">
                <a16:creationId xmlns:a16="http://schemas.microsoft.com/office/drawing/2014/main" id="{FA72A587-0C62-4E11-A48B-3301D5856B0D}"/>
              </a:ext>
            </a:extLst>
          </p:cNvPr>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sl-SI"/>
              <a:t>Click to edit Master title style</a:t>
            </a:r>
          </a:p>
        </p:txBody>
      </p:sp>
      <p:sp>
        <p:nvSpPr>
          <p:cNvPr id="4" name="Date Placeholder 3">
            <a:extLst>
              <a:ext uri="{FF2B5EF4-FFF2-40B4-BE49-F238E27FC236}">
                <a16:creationId xmlns:a16="http://schemas.microsoft.com/office/drawing/2014/main" id="{2FFCC74E-FB26-4476-8FDD-2201B71987B0}"/>
              </a:ext>
            </a:extLst>
          </p:cNvPr>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fontAlgn="auto">
              <a:spcBef>
                <a:spcPts val="0"/>
              </a:spcBef>
              <a:spcAft>
                <a:spcPts val="0"/>
              </a:spcAft>
              <a:defRPr sz="1000" smtClean="0">
                <a:solidFill>
                  <a:schemeClr val="tx2"/>
                </a:solidFill>
                <a:latin typeface="+mn-lt"/>
              </a:defRPr>
            </a:lvl1pPr>
          </a:lstStyle>
          <a:p>
            <a:pPr>
              <a:defRPr/>
            </a:pPr>
            <a:fld id="{EBD49A1B-5208-485B-B092-89E5F6EDAA64}" type="datetimeFigureOut">
              <a:rPr lang="sl-SI"/>
              <a:pPr>
                <a:defRPr/>
              </a:pPr>
              <a:t>31. 05. 2019</a:t>
            </a:fld>
            <a:endParaRPr lang="sl-SI"/>
          </a:p>
        </p:txBody>
      </p:sp>
      <p:sp>
        <p:nvSpPr>
          <p:cNvPr id="5" name="Footer Placeholder 4">
            <a:extLst>
              <a:ext uri="{FF2B5EF4-FFF2-40B4-BE49-F238E27FC236}">
                <a16:creationId xmlns:a16="http://schemas.microsoft.com/office/drawing/2014/main" id="{E74F2B72-114E-4DDF-A0A0-E973B6423F2B}"/>
              </a:ext>
            </a:extLst>
          </p:cNvPr>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fontAlgn="auto">
              <a:spcBef>
                <a:spcPts val="0"/>
              </a:spcBef>
              <a:spcAft>
                <a:spcPts val="0"/>
              </a:spcAft>
              <a:defRPr sz="1000">
                <a:solidFill>
                  <a:schemeClr val="tx2"/>
                </a:solidFill>
                <a:latin typeface="+mn-lt"/>
              </a:defRPr>
            </a:lvl1pPr>
          </a:lstStyle>
          <a:p>
            <a:pPr>
              <a:defRPr/>
            </a:pPr>
            <a:endParaRPr lang="sl-SI"/>
          </a:p>
        </p:txBody>
      </p:sp>
      <p:sp>
        <p:nvSpPr>
          <p:cNvPr id="6" name="Slide Number Placeholder 5">
            <a:extLst>
              <a:ext uri="{FF2B5EF4-FFF2-40B4-BE49-F238E27FC236}">
                <a16:creationId xmlns:a16="http://schemas.microsoft.com/office/drawing/2014/main" id="{4FD18F11-51A0-43D8-B5D0-35B18243812B}"/>
              </a:ext>
            </a:extLst>
          </p:cNvPr>
          <p:cNvSpPr>
            <a:spLocks noGrp="1"/>
          </p:cNvSpPr>
          <p:nvPr>
            <p:ph type="sldNum" sz="quarter" idx="4"/>
          </p:nvPr>
        </p:nvSpPr>
        <p:spPr>
          <a:xfrm>
            <a:off x="3990975" y="6249988"/>
            <a:ext cx="1162050" cy="365125"/>
          </a:xfrm>
          <a:prstGeom prst="rect">
            <a:avLst/>
          </a:prstGeom>
        </p:spPr>
        <p:txBody>
          <a:bodyPr vert="horz" wrap="square" lIns="91440" tIns="45720" rIns="91440" bIns="45720" numCol="1" anchor="ctr" anchorCtr="0" compatLnSpc="1">
            <a:prstTxWarp prst="textNoShape">
              <a:avLst/>
            </a:prstTxWarp>
          </a:bodyPr>
          <a:lstStyle>
            <a:lvl1pPr algn="ctr">
              <a:defRPr sz="1000">
                <a:solidFill>
                  <a:schemeClr val="tx2"/>
                </a:solidFill>
                <a:latin typeface="Candara" panose="020E0502030303020204" pitchFamily="34" charset="0"/>
              </a:defRPr>
            </a:lvl1pPr>
          </a:lstStyle>
          <a:p>
            <a:fld id="{18E97AE2-EC1D-43CB-BA40-E4033A369580}" type="slidenum">
              <a:rPr lang="sl-SI" altLang="sl-SI"/>
              <a:pPr/>
              <a:t>‹#›</a:t>
            </a:fld>
            <a:endParaRPr lang="sl-SI" altLang="sl-SI"/>
          </a:p>
        </p:txBody>
      </p:sp>
      <p:sp>
        <p:nvSpPr>
          <p:cNvPr id="1032" name="Text Placeholder 2">
            <a:extLst>
              <a:ext uri="{FF2B5EF4-FFF2-40B4-BE49-F238E27FC236}">
                <a16:creationId xmlns:a16="http://schemas.microsoft.com/office/drawing/2014/main" id="{074C5CBA-D744-4A23-860B-763D414A5DB6}"/>
              </a:ext>
            </a:extLst>
          </p:cNvPr>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l-SI"/>
              <a:t>Click to edit Master text styles</a:t>
            </a:r>
          </a:p>
          <a:p>
            <a:pPr lvl="1"/>
            <a:r>
              <a:rPr lang="en-US" altLang="sl-SI"/>
              <a:t>Second level</a:t>
            </a:r>
          </a:p>
          <a:p>
            <a:pPr lvl="2"/>
            <a:r>
              <a:rPr lang="en-US" altLang="sl-SI"/>
              <a:t>Third level</a:t>
            </a:r>
          </a:p>
          <a:p>
            <a:pPr lvl="3"/>
            <a:r>
              <a:rPr lang="en-US" altLang="sl-SI"/>
              <a:t>Fourth level</a:t>
            </a:r>
          </a:p>
          <a:p>
            <a:pPr lvl="4"/>
            <a:r>
              <a:rPr lang="en-US" altLang="sl-SI"/>
              <a:t>Fifth level</a:t>
            </a:r>
          </a:p>
        </p:txBody>
      </p:sp>
    </p:spTree>
  </p:cSld>
  <p:clrMap bg1="lt1" tx1="dk1" bg2="lt2" tx2="dk2" accent1="accent1" accent2="accent2" accent3="accent3" accent4="accent4" accent5="accent5" accent6="accent6" hlink="hlink" folHlink="folHlink"/>
  <p:sldLayoutIdLst>
    <p:sldLayoutId id="2147483695" r:id="rId1"/>
    <p:sldLayoutId id="2147483690" r:id="rId2"/>
    <p:sldLayoutId id="2147483696" r:id="rId3"/>
    <p:sldLayoutId id="2147483691" r:id="rId4"/>
    <p:sldLayoutId id="2147483692" r:id="rId5"/>
    <p:sldLayoutId id="2147483693" r:id="rId6"/>
    <p:sldLayoutId id="2147483697" r:id="rId7"/>
    <p:sldLayoutId id="2147483698" r:id="rId8"/>
    <p:sldLayoutId id="2147483699" r:id="rId9"/>
    <p:sldLayoutId id="2147483694" r:id="rId10"/>
    <p:sldLayoutId id="2147483700" r:id="rId11"/>
  </p:sldLayoutIdLst>
  <p:transition spd="slow">
    <p:fade/>
  </p:transition>
  <p:txStyles>
    <p:title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anose="020E0502030303020204" pitchFamily="34" charset="0"/>
        </a:defRPr>
      </a:lvl2pPr>
      <a:lvl3pPr algn="ctr" rtl="0" fontAlgn="base">
        <a:spcBef>
          <a:spcPct val="0"/>
        </a:spcBef>
        <a:spcAft>
          <a:spcPct val="0"/>
        </a:spcAft>
        <a:defRPr sz="4400">
          <a:solidFill>
            <a:srgbClr val="FFFFFF"/>
          </a:solidFill>
          <a:latin typeface="Candara" panose="020E0502030303020204" pitchFamily="34" charset="0"/>
        </a:defRPr>
      </a:lvl3pPr>
      <a:lvl4pPr algn="ctr" rtl="0" fontAlgn="base">
        <a:spcBef>
          <a:spcPct val="0"/>
        </a:spcBef>
        <a:spcAft>
          <a:spcPct val="0"/>
        </a:spcAft>
        <a:defRPr sz="4400">
          <a:solidFill>
            <a:srgbClr val="FFFFFF"/>
          </a:solidFill>
          <a:latin typeface="Candara" panose="020E0502030303020204" pitchFamily="34" charset="0"/>
        </a:defRPr>
      </a:lvl4pPr>
      <a:lvl5pPr algn="ctr" rtl="0" fontAlgn="base">
        <a:spcBef>
          <a:spcPct val="0"/>
        </a:spcBef>
        <a:spcAft>
          <a:spcPct val="0"/>
        </a:spcAft>
        <a:defRPr sz="4400">
          <a:solidFill>
            <a:srgbClr val="FFFFFF"/>
          </a:solidFill>
          <a:latin typeface="Candara" panose="020E0502030303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263" indent="-273050" algn="l" rtl="0" fontAlgn="base">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663" indent="-228600" algn="l" rtl="0" fontAlgn="base">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rtl="0" fontAlgn="base">
        <a:spcBef>
          <a:spcPct val="20000"/>
        </a:spcBef>
        <a:spcAft>
          <a:spcPct val="0"/>
        </a:spcAft>
        <a:buClr>
          <a:schemeClr val="accent1"/>
        </a:buClr>
        <a:buSzPct val="100000"/>
        <a:buFont typeface="Symbol" panose="05050102010706020507" pitchFamily="18" charset="2"/>
        <a:buChar char=""/>
        <a:defRPr kern="1200">
          <a:solidFill>
            <a:schemeClr val="tx2"/>
          </a:solidFill>
          <a:latin typeface="+mn-lt"/>
          <a:ea typeface="+mn-ea"/>
          <a:cs typeface="+mn-cs"/>
        </a:defRPr>
      </a:lvl4pPr>
      <a:lvl5pPr marL="1462088" indent="-228600" algn="l" rtl="0" fontAlgn="base">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www.youtube.com/v/-D3xUFfr2xk&amp;hl=en_GB&amp;fs=1&amp;rel=0&amp;color1=0x006699&amp;color2=0x54abd6&amp;border=1" TargetMode="External"/><Relationship Id="rId5" Type="http://schemas.openxmlformats.org/officeDocument/2006/relationships/image" Target="../media/image11.pn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http://www.youtube.com/v/4_9h7LXxPVg&amp;hl=en_GB&amp;fs=1&amp;rel=0&amp;color1=0x006699&amp;color2=0x54abd6&amp;border=1" TargetMode="External"/><Relationship Id="rId6" Type="http://schemas.openxmlformats.org/officeDocument/2006/relationships/image" Target="../media/image11.png"/><Relationship Id="rId5" Type="http://schemas.openxmlformats.org/officeDocument/2006/relationships/slide" Target="slide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www.youtube.com/v/dHPYwHKzVQU&amp;hl=en_GB&amp;fs=1&amp;rel=0&amp;color1=0x006699&amp;color2=0x54abd6&amp;border=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maribor.uni-mb.si/pohorje/1250/turistic/pohorje/lega.htm" TargetMode="External"/><Relationship Id="rId2" Type="http://schemas.openxmlformats.org/officeDocument/2006/relationships/hyperlink" Target="http://sl.wikipedia.org/wiki/Pohorje" TargetMode="External"/><Relationship Id="rId1" Type="http://schemas.openxmlformats.org/officeDocument/2006/relationships/slideLayout" Target="../slideLayouts/slideLayout2.xml"/><Relationship Id="rId4" Type="http://schemas.openxmlformats.org/officeDocument/2006/relationships/hyperlink" Target="http://www.pohorje.org/mariborsko-pohorje-poleti/pohorje-adrenali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11.xml"/><Relationship Id="rId7" Type="http://schemas.openxmlformats.org/officeDocument/2006/relationships/slide" Target="slide8.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5.xml"/><Relationship Id="rId4" Type="http://schemas.openxmlformats.org/officeDocument/2006/relationships/slide" Target="slide13.xml"/><Relationship Id="rId9"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http://www.youtube.com/v/KRoWIrvhpLY&amp;hl=en_GB&amp;fs=1&amp;rel=0&amp;color1=0x006699&amp;color2=0x54abd6&amp;border=1" TargetMode="External"/><Relationship Id="rId5" Type="http://schemas.openxmlformats.org/officeDocument/2006/relationships/image" Target="../media/image11.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3F8B3BB5-3604-498A-B90D-65198478449E}"/>
              </a:ext>
            </a:extLst>
          </p:cNvPr>
          <p:cNvSpPr>
            <a:spLocks noGrp="1"/>
          </p:cNvSpPr>
          <p:nvPr>
            <p:ph type="ctrTitle"/>
          </p:nvPr>
        </p:nvSpPr>
        <p:spPr>
          <a:xfrm>
            <a:off x="685800" y="1600200"/>
            <a:ext cx="7772400" cy="1779588"/>
          </a:xfrm>
        </p:spPr>
        <p:txBody>
          <a:bodyPr/>
          <a:lstStyle/>
          <a:p>
            <a:r>
              <a:rPr lang="sl-SI" altLang="sl-SI"/>
              <a:t>Pohorje</a:t>
            </a:r>
          </a:p>
        </p:txBody>
      </p:sp>
      <p:sp>
        <p:nvSpPr>
          <p:cNvPr id="8195" name="Subtitle 2">
            <a:extLst>
              <a:ext uri="{FF2B5EF4-FFF2-40B4-BE49-F238E27FC236}">
                <a16:creationId xmlns:a16="http://schemas.microsoft.com/office/drawing/2014/main" id="{2DF54711-8425-4B50-A91C-E2D16DA6F83B}"/>
              </a:ext>
            </a:extLst>
          </p:cNvPr>
          <p:cNvSpPr>
            <a:spLocks noGrp="1"/>
          </p:cNvSpPr>
          <p:nvPr>
            <p:ph type="subTitle" idx="1"/>
          </p:nvPr>
        </p:nvSpPr>
        <p:spPr>
          <a:xfrm>
            <a:off x="1371600" y="3556000"/>
            <a:ext cx="6400800" cy="1473200"/>
          </a:xfrm>
        </p:spPr>
        <p:txBody>
          <a:bodyPr/>
          <a:lstStyle/>
          <a:p>
            <a:r>
              <a:rPr lang="sl-SI" altLang="sl-SI" dirty="0"/>
              <a:t> </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A41DCF7-A5EA-4006-921C-2A66C17C7ECB}"/>
              </a:ext>
            </a:extLst>
          </p:cNvPr>
          <p:cNvPicPr>
            <a:picLocks noChangeAspect="1" noChangeArrowheads="1"/>
          </p:cNvPicPr>
          <p:nvPr/>
        </p:nvPicPr>
        <p:blipFill>
          <a:blip r:embed="rId3" cstate="print">
            <a:extLst/>
          </a:blip>
          <a:srcRect/>
          <a:stretch>
            <a:fillRect/>
          </a:stretch>
        </p:blipFill>
        <p:spPr bwMode="auto">
          <a:xfrm>
            <a:off x="4097635" y="22487"/>
            <a:ext cx="5033820" cy="3816424"/>
          </a:xfrm>
          <a:prstGeom prst="rect">
            <a:avLst/>
          </a:prstGeom>
          <a:ln>
            <a:noFill/>
          </a:ln>
          <a:effectLst>
            <a:softEdge rad="112500"/>
          </a:effectLst>
          <a:extLst/>
        </p:spPr>
      </p:pic>
      <p:sp>
        <p:nvSpPr>
          <p:cNvPr id="17411" name="Content Placeholder 1">
            <a:extLst>
              <a:ext uri="{FF2B5EF4-FFF2-40B4-BE49-F238E27FC236}">
                <a16:creationId xmlns:a16="http://schemas.microsoft.com/office/drawing/2014/main" id="{830E5BE5-4ED2-46E9-A7A0-1C8F21DD6B3B}"/>
              </a:ext>
            </a:extLst>
          </p:cNvPr>
          <p:cNvSpPr>
            <a:spLocks noGrp="1"/>
          </p:cNvSpPr>
          <p:nvPr>
            <p:ph idx="1"/>
          </p:nvPr>
        </p:nvSpPr>
        <p:spPr>
          <a:xfrm>
            <a:off x="250825" y="2997200"/>
            <a:ext cx="3060700" cy="3562350"/>
          </a:xfrm>
        </p:spPr>
        <p:txBody>
          <a:bodyPr/>
          <a:lstStyle/>
          <a:p>
            <a:r>
              <a:rPr lang="sl-SI" altLang="sl-SI"/>
              <a:t>Gosta mreža gozdnih cest in kolovozov daje gorskim kolesarjem obilo možnosti za spoznavanje Pohorja tudi na ta način.</a:t>
            </a:r>
          </a:p>
        </p:txBody>
      </p:sp>
      <p:sp>
        <p:nvSpPr>
          <p:cNvPr id="17412" name="Title 2">
            <a:extLst>
              <a:ext uri="{FF2B5EF4-FFF2-40B4-BE49-F238E27FC236}">
                <a16:creationId xmlns:a16="http://schemas.microsoft.com/office/drawing/2014/main" id="{CEDB2F01-7EA8-4F64-9483-9195A72F1E84}"/>
              </a:ext>
            </a:extLst>
          </p:cNvPr>
          <p:cNvSpPr>
            <a:spLocks noGrp="1"/>
          </p:cNvSpPr>
          <p:nvPr>
            <p:ph type="title"/>
          </p:nvPr>
        </p:nvSpPr>
        <p:spPr/>
        <p:txBody>
          <a:bodyPr/>
          <a:lstStyle/>
          <a:p>
            <a:r>
              <a:rPr lang="sl-SI" altLang="sl-SI"/>
              <a:t>Gorsko kolesarjenje</a:t>
            </a:r>
          </a:p>
        </p:txBody>
      </p:sp>
      <p:sp>
        <p:nvSpPr>
          <p:cNvPr id="4" name="TextBox 3">
            <a:hlinkClick r:id="rId4" action="ppaction://hlinksldjump"/>
            <a:extLst>
              <a:ext uri="{FF2B5EF4-FFF2-40B4-BE49-F238E27FC236}">
                <a16:creationId xmlns:a16="http://schemas.microsoft.com/office/drawing/2014/main" id="{C50A3DDC-C8E2-4BEE-A3FF-48E2357F923C}"/>
              </a:ext>
            </a:extLst>
          </p:cNvPr>
          <p:cNvSpPr txBox="1"/>
          <p:nvPr/>
        </p:nvSpPr>
        <p:spPr>
          <a:xfrm>
            <a:off x="8028384" y="6412686"/>
            <a:ext cx="982897" cy="369332"/>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fontAlgn="auto">
              <a:spcBef>
                <a:spcPts val="0"/>
              </a:spcBef>
              <a:spcAft>
                <a:spcPts val="0"/>
              </a:spcAft>
              <a:defRPr/>
            </a:pP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Nazaj</a:t>
            </a:r>
            <a:endParaRPr lang="sl-SI" dirty="0"/>
          </a:p>
        </p:txBody>
      </p:sp>
      <p:pic>
        <p:nvPicPr>
          <p:cNvPr id="6" name="-D3xUFfr2xk&amp;hl=en_GB&amp;fs=1&amp;rel=0&amp;color1=0x006699&amp;color2=0x54abd6&amp;border=1">
            <a:extLst>
              <a:ext uri="{FF2B5EF4-FFF2-40B4-BE49-F238E27FC236}">
                <a16:creationId xmlns:a16="http://schemas.microsoft.com/office/drawing/2014/main" id="{F3551947-09D2-4D1B-ACE2-C6487E487D0F}"/>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356100" y="414337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a:extLst>
              <a:ext uri="{FF2B5EF4-FFF2-40B4-BE49-F238E27FC236}">
                <a16:creationId xmlns:a16="http://schemas.microsoft.com/office/drawing/2014/main" id="{07031876-1D3C-4BCE-8B29-F5C0DF81573D}"/>
              </a:ext>
            </a:extLst>
          </p:cNvPr>
          <p:cNvSpPr>
            <a:spLocks noGrp="1"/>
          </p:cNvSpPr>
          <p:nvPr>
            <p:ph idx="1"/>
          </p:nvPr>
        </p:nvSpPr>
        <p:spPr>
          <a:xfrm>
            <a:off x="871538" y="2060575"/>
            <a:ext cx="7408862" cy="4065588"/>
          </a:xfrm>
        </p:spPr>
        <p:txBody>
          <a:bodyPr/>
          <a:lstStyle/>
          <a:p>
            <a:r>
              <a:rPr lang="sl-SI" altLang="sl-SI"/>
              <a:t>Areh je turistični in izletniški kraj na Ruškem Pohorju s prostranimi smučišči.</a:t>
            </a:r>
          </a:p>
          <a:p>
            <a:r>
              <a:rPr lang="sl-SI" altLang="sl-SI"/>
              <a:t>Na Arehu stojita hotel Areh in Ruška koča.</a:t>
            </a:r>
          </a:p>
          <a:p>
            <a:r>
              <a:rPr lang="sl-SI" altLang="sl-SI"/>
              <a:t>Areh je manjša planinska ravnina, ki se razprostira na višini okoli 1250 m.nm in je s cesto povezan z Mariborom in Rušami. Na Arehu stoji osrednji kulturni spomenik vzhodnega Pohorja, podružnična cerkev sv. Areha (Henrika), po katerem je področje dobilo ime, in se prvič omenja 1545. Cerkev je bila med leti 1650 in 1659 povečana, ter je dobila današnjo podobo.</a:t>
            </a:r>
          </a:p>
        </p:txBody>
      </p:sp>
      <p:sp>
        <p:nvSpPr>
          <p:cNvPr id="18435" name="Title 2">
            <a:extLst>
              <a:ext uri="{FF2B5EF4-FFF2-40B4-BE49-F238E27FC236}">
                <a16:creationId xmlns:a16="http://schemas.microsoft.com/office/drawing/2014/main" id="{BE18F245-F415-4F02-A6FF-9F14A09308ED}"/>
              </a:ext>
            </a:extLst>
          </p:cNvPr>
          <p:cNvSpPr>
            <a:spLocks noGrp="1"/>
          </p:cNvSpPr>
          <p:nvPr>
            <p:ph type="title"/>
          </p:nvPr>
        </p:nvSpPr>
        <p:spPr/>
        <p:txBody>
          <a:bodyPr/>
          <a:lstStyle/>
          <a:p>
            <a:r>
              <a:rPr lang="sl-SI" altLang="sl-SI"/>
              <a:t>Areh</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48464BB-0C64-4743-B6E8-720574DDDD22}"/>
              </a:ext>
            </a:extLst>
          </p:cNvPr>
          <p:cNvPicPr>
            <a:picLocks noChangeAspect="1" noChangeArrowheads="1"/>
          </p:cNvPicPr>
          <p:nvPr/>
        </p:nvPicPr>
        <p:blipFill>
          <a:blip r:embed="rId2" cstate="print">
            <a:extLst/>
          </a:blip>
          <a:srcRect/>
          <a:stretch>
            <a:fillRect/>
          </a:stretch>
        </p:blipFill>
        <p:spPr bwMode="auto">
          <a:xfrm>
            <a:off x="35496" y="21252"/>
            <a:ext cx="6336704" cy="4752527"/>
          </a:xfrm>
          <a:prstGeom prst="rect">
            <a:avLst/>
          </a:prstGeom>
          <a:ln>
            <a:noFill/>
          </a:ln>
          <a:effectLst>
            <a:softEdge rad="112500"/>
          </a:effectLst>
          <a:extLst/>
        </p:spPr>
      </p:pic>
      <p:pic>
        <p:nvPicPr>
          <p:cNvPr id="4098" name="Picture 2">
            <a:extLst>
              <a:ext uri="{FF2B5EF4-FFF2-40B4-BE49-F238E27FC236}">
                <a16:creationId xmlns:a16="http://schemas.microsoft.com/office/drawing/2014/main" id="{A709E7CD-1C7D-4DDC-B541-AE51F01C481F}"/>
              </a:ext>
            </a:extLst>
          </p:cNvPr>
          <p:cNvPicPr>
            <a:picLocks noChangeAspect="1" noChangeArrowheads="1"/>
          </p:cNvPicPr>
          <p:nvPr/>
        </p:nvPicPr>
        <p:blipFill>
          <a:blip r:embed="rId3" cstate="print">
            <a:extLst/>
          </a:blip>
          <a:srcRect/>
          <a:stretch>
            <a:fillRect/>
          </a:stretch>
        </p:blipFill>
        <p:spPr bwMode="auto">
          <a:xfrm>
            <a:off x="4211961" y="2926865"/>
            <a:ext cx="4921974" cy="3931135"/>
          </a:xfrm>
          <a:prstGeom prst="rect">
            <a:avLst/>
          </a:prstGeom>
          <a:ln>
            <a:noFill/>
          </a:ln>
          <a:effectLst>
            <a:softEdge rad="112500"/>
          </a:effectLst>
          <a:extLst/>
        </p:spPr>
      </p:pic>
      <p:sp>
        <p:nvSpPr>
          <p:cNvPr id="5" name="TextBox 4">
            <a:hlinkClick r:id="rId4" action="ppaction://hlinksldjump"/>
            <a:extLst>
              <a:ext uri="{FF2B5EF4-FFF2-40B4-BE49-F238E27FC236}">
                <a16:creationId xmlns:a16="http://schemas.microsoft.com/office/drawing/2014/main" id="{B7552D52-6163-4A62-8201-B466EC715B33}"/>
              </a:ext>
            </a:extLst>
          </p:cNvPr>
          <p:cNvSpPr txBox="1"/>
          <p:nvPr/>
        </p:nvSpPr>
        <p:spPr>
          <a:xfrm>
            <a:off x="8028384" y="6412686"/>
            <a:ext cx="982897" cy="369332"/>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fontAlgn="auto">
              <a:spcBef>
                <a:spcPts val="0"/>
              </a:spcBef>
              <a:spcAft>
                <a:spcPts val="0"/>
              </a:spcAft>
              <a:defRPr/>
            </a:pP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Nazaj</a:t>
            </a:r>
            <a:endParaRPr lang="sl-SI" dirty="0"/>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C93C12-EB6C-4CFE-8E1A-430D5E9A85A5}"/>
              </a:ext>
            </a:extLst>
          </p:cNvPr>
          <p:cNvSpPr>
            <a:spLocks noGrp="1"/>
          </p:cNvSpPr>
          <p:nvPr>
            <p:ph idx="1"/>
          </p:nvPr>
        </p:nvSpPr>
        <p:spPr/>
        <p:txBody>
          <a:bodyPr rtlCol="0">
            <a:normAutofit fontScale="92500" lnSpcReduction="20000"/>
          </a:bodyPr>
          <a:lstStyle/>
          <a:p>
            <a:pPr marL="274320" indent="-274320" fontAlgn="auto">
              <a:spcAft>
                <a:spcPts val="0"/>
              </a:spcAft>
              <a:defRPr/>
            </a:pPr>
            <a:r>
              <a:rPr lang="sl-SI" dirty="0"/>
              <a:t>Na Rogli lahko izkoristite najboljši del zimskih športnih aktivnosti. Dokaz za to so številni stalni gostje, ki se vsako letno znova vračajo na Zreško Pohorje</a:t>
            </a:r>
          </a:p>
          <a:p>
            <a:pPr marL="274320" indent="-274320" fontAlgn="auto">
              <a:spcAft>
                <a:spcPts val="0"/>
              </a:spcAft>
              <a:defRPr/>
            </a:pPr>
            <a:r>
              <a:rPr lang="sl-SI" dirty="0"/>
              <a:t>Dobila je tudi šest zlatih snežink, kot najbolje organizirano središče v Sloveniji.</a:t>
            </a:r>
          </a:p>
          <a:p>
            <a:pPr marL="274320" indent="-274320" fontAlgn="auto">
              <a:spcAft>
                <a:spcPts val="0"/>
              </a:spcAft>
              <a:defRPr/>
            </a:pPr>
            <a:r>
              <a:rPr lang="sl-SI" dirty="0"/>
              <a:t>Sezona na Rogli traja od pozne jeseni do zgodnje pomladi. Smučarjem zagotavljajo najmanj 100 dni smučanja na izvrstnih stezah z naravnim in umetnim snegom. Približno 100 hektarjev vzdrževanih stez za začetnike, rekreativce in tekmovalce ima 9 vlečnic in dve 4-sedežnice, pa tudi več deset km urejenih prog za tek na smučeh. </a:t>
            </a:r>
          </a:p>
        </p:txBody>
      </p:sp>
      <p:sp>
        <p:nvSpPr>
          <p:cNvPr id="20483" name="Title 2">
            <a:extLst>
              <a:ext uri="{FF2B5EF4-FFF2-40B4-BE49-F238E27FC236}">
                <a16:creationId xmlns:a16="http://schemas.microsoft.com/office/drawing/2014/main" id="{2EDD83F5-8327-4FFF-9A2E-00615D88DF0E}"/>
              </a:ext>
            </a:extLst>
          </p:cNvPr>
          <p:cNvSpPr>
            <a:spLocks noGrp="1"/>
          </p:cNvSpPr>
          <p:nvPr>
            <p:ph type="title"/>
          </p:nvPr>
        </p:nvSpPr>
        <p:spPr/>
        <p:txBody>
          <a:bodyPr/>
          <a:lstStyle/>
          <a:p>
            <a:r>
              <a:rPr lang="sl-SI" altLang="sl-SI"/>
              <a:t>Rogla</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a:extLst>
              <a:ext uri="{FF2B5EF4-FFF2-40B4-BE49-F238E27FC236}">
                <a16:creationId xmlns:a16="http://schemas.microsoft.com/office/drawing/2014/main" id="{C657EF27-7648-4009-917C-1AFC38940167}"/>
              </a:ext>
            </a:extLst>
          </p:cNvPr>
          <p:cNvPicPr>
            <a:picLocks noChangeAspect="1" noChangeArrowheads="1"/>
          </p:cNvPicPr>
          <p:nvPr/>
        </p:nvPicPr>
        <p:blipFill rotWithShape="1">
          <a:blip r:embed="rId3" cstate="print">
            <a:extLst/>
          </a:blip>
          <a:srcRect b="20448"/>
          <a:stretch/>
        </p:blipFill>
        <p:spPr bwMode="auto">
          <a:xfrm>
            <a:off x="2411761" y="2849964"/>
            <a:ext cx="6717710" cy="4008036"/>
          </a:xfrm>
          <a:prstGeom prst="rect">
            <a:avLst/>
          </a:prstGeom>
          <a:ln>
            <a:noFill/>
          </a:ln>
          <a:effectLst>
            <a:softEdge rad="112500"/>
          </a:effectLst>
          <a:extLst/>
        </p:spPr>
      </p:pic>
      <p:pic>
        <p:nvPicPr>
          <p:cNvPr id="5122" name="Picture 2">
            <a:extLst>
              <a:ext uri="{FF2B5EF4-FFF2-40B4-BE49-F238E27FC236}">
                <a16:creationId xmlns:a16="http://schemas.microsoft.com/office/drawing/2014/main" id="{F3D806D8-116C-4B1D-A67C-0478357CDF23}"/>
              </a:ext>
            </a:extLst>
          </p:cNvPr>
          <p:cNvPicPr>
            <a:picLocks noChangeAspect="1" noChangeArrowheads="1"/>
          </p:cNvPicPr>
          <p:nvPr/>
        </p:nvPicPr>
        <p:blipFill>
          <a:blip r:embed="rId4" cstate="print">
            <a:extLst/>
          </a:blip>
          <a:srcRect/>
          <a:stretch>
            <a:fillRect/>
          </a:stretch>
        </p:blipFill>
        <p:spPr bwMode="auto">
          <a:xfrm>
            <a:off x="0" y="0"/>
            <a:ext cx="5715000" cy="4286250"/>
          </a:xfrm>
          <a:prstGeom prst="rect">
            <a:avLst/>
          </a:prstGeom>
          <a:ln>
            <a:noFill/>
          </a:ln>
          <a:effectLst>
            <a:softEdge rad="112500"/>
          </a:effectLst>
          <a:extLst/>
        </p:spPr>
      </p:pic>
      <p:sp>
        <p:nvSpPr>
          <p:cNvPr id="4" name="TextBox 3">
            <a:hlinkClick r:id="rId5" action="ppaction://hlinksldjump"/>
            <a:extLst>
              <a:ext uri="{FF2B5EF4-FFF2-40B4-BE49-F238E27FC236}">
                <a16:creationId xmlns:a16="http://schemas.microsoft.com/office/drawing/2014/main" id="{91DA5072-20D7-4AC3-B303-71205937B216}"/>
              </a:ext>
            </a:extLst>
          </p:cNvPr>
          <p:cNvSpPr txBox="1"/>
          <p:nvPr/>
        </p:nvSpPr>
        <p:spPr>
          <a:xfrm>
            <a:off x="8028384" y="6412686"/>
            <a:ext cx="982897" cy="369332"/>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fontAlgn="auto">
              <a:spcBef>
                <a:spcPts val="0"/>
              </a:spcBef>
              <a:spcAft>
                <a:spcPts val="0"/>
              </a:spcAft>
              <a:defRPr/>
            </a:pP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Nazaj</a:t>
            </a:r>
            <a:endParaRPr lang="sl-SI" dirty="0"/>
          </a:p>
        </p:txBody>
      </p:sp>
      <p:pic>
        <p:nvPicPr>
          <p:cNvPr id="2" name="4_9h7LXxPVg&amp;hl=en_GB&amp;fs=1&amp;rel=0&amp;color1=0x006699&amp;color2=0x54abd6&amp;border=1">
            <a:extLst>
              <a:ext uri="{FF2B5EF4-FFF2-40B4-BE49-F238E27FC236}">
                <a16:creationId xmlns:a16="http://schemas.microsoft.com/office/drawing/2014/main" id="{78628493-656C-4ABB-A5D2-4EE419303638}"/>
              </a:ext>
            </a:extLst>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107950" y="434181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432C46-B42A-4E45-9364-ED03F1CF2830}"/>
              </a:ext>
            </a:extLst>
          </p:cNvPr>
          <p:cNvSpPr>
            <a:spLocks noGrp="1"/>
          </p:cNvSpPr>
          <p:nvPr>
            <p:ph idx="1"/>
          </p:nvPr>
        </p:nvSpPr>
        <p:spPr/>
        <p:txBody>
          <a:bodyPr rtlCol="0">
            <a:normAutofit lnSpcReduction="10000"/>
          </a:bodyPr>
          <a:lstStyle/>
          <a:p>
            <a:pPr marL="274320" indent="-274320" fontAlgn="auto">
              <a:spcAft>
                <a:spcPts val="0"/>
              </a:spcAft>
              <a:defRPr/>
            </a:pPr>
            <a:r>
              <a:rPr lang="sl-SI" dirty="0"/>
              <a:t>Naravni park Pohorje sestavlja več območij.</a:t>
            </a:r>
          </a:p>
          <a:p>
            <a:pPr marL="274320" indent="-274320" fontAlgn="auto">
              <a:spcAft>
                <a:spcPts val="0"/>
              </a:spcAft>
              <a:defRPr/>
            </a:pPr>
            <a:r>
              <a:rPr lang="sl-SI" dirty="0"/>
              <a:t>Naravne znamenitosti:</a:t>
            </a:r>
          </a:p>
          <a:p>
            <a:pPr lvl="1" indent="-274320" fontAlgn="auto">
              <a:spcAft>
                <a:spcPts val="0"/>
              </a:spcAft>
              <a:defRPr/>
            </a:pPr>
            <a:r>
              <a:rPr lang="sl-SI" dirty="0">
                <a:hlinkClick r:id="rId2" action="ppaction://hlinksldjump"/>
              </a:rPr>
              <a:t>Gozdni rezervat Šumik (Ruše)</a:t>
            </a:r>
            <a:endParaRPr lang="sl-SI" dirty="0"/>
          </a:p>
          <a:p>
            <a:pPr lvl="1" indent="-274320" fontAlgn="auto">
              <a:spcAft>
                <a:spcPts val="0"/>
              </a:spcAft>
              <a:defRPr/>
            </a:pPr>
            <a:r>
              <a:rPr lang="sl-SI" dirty="0">
                <a:hlinkClick r:id="rId3" action="ppaction://hlinksldjump"/>
              </a:rPr>
              <a:t>Slap Šumik (Ruše)</a:t>
            </a:r>
            <a:endParaRPr lang="sl-SI" dirty="0"/>
          </a:p>
          <a:p>
            <a:pPr lvl="1" indent="-274320" fontAlgn="auto">
              <a:spcAft>
                <a:spcPts val="0"/>
              </a:spcAft>
              <a:defRPr/>
            </a:pPr>
            <a:r>
              <a:rPr lang="sl-SI" dirty="0"/>
              <a:t>črno jezero (Sl. Bistrica)</a:t>
            </a:r>
          </a:p>
          <a:p>
            <a:pPr lvl="1" indent="-274320" fontAlgn="auto">
              <a:spcAft>
                <a:spcPts val="0"/>
              </a:spcAft>
              <a:defRPr/>
            </a:pPr>
            <a:r>
              <a:rPr lang="sl-SI" dirty="0"/>
              <a:t>Bistriški Vintgar (Sl. Bistrica)</a:t>
            </a:r>
          </a:p>
          <a:p>
            <a:pPr lvl="1" indent="-274320" fontAlgn="auto">
              <a:spcAft>
                <a:spcPts val="0"/>
              </a:spcAft>
              <a:defRPr/>
            </a:pPr>
            <a:r>
              <a:rPr lang="sl-SI" dirty="0"/>
              <a:t>Lobnica</a:t>
            </a:r>
          </a:p>
          <a:p>
            <a:pPr marL="274320" indent="-274320" fontAlgn="auto">
              <a:spcAft>
                <a:spcPts val="0"/>
              </a:spcAft>
              <a:defRPr/>
            </a:pPr>
            <a:r>
              <a:rPr lang="sl-SI" dirty="0"/>
              <a:t>Naravni park spada tudi me dzavarovanaobmočja v Sloveniji</a:t>
            </a:r>
          </a:p>
        </p:txBody>
      </p:sp>
      <p:sp>
        <p:nvSpPr>
          <p:cNvPr id="22531" name="Title 2">
            <a:extLst>
              <a:ext uri="{FF2B5EF4-FFF2-40B4-BE49-F238E27FC236}">
                <a16:creationId xmlns:a16="http://schemas.microsoft.com/office/drawing/2014/main" id="{872E6CE0-B5DF-4B77-9BB7-571B4F3F3F23}"/>
              </a:ext>
            </a:extLst>
          </p:cNvPr>
          <p:cNvSpPr>
            <a:spLocks noGrp="1"/>
          </p:cNvSpPr>
          <p:nvPr>
            <p:ph type="title"/>
          </p:nvPr>
        </p:nvSpPr>
        <p:spPr/>
        <p:txBody>
          <a:bodyPr/>
          <a:lstStyle/>
          <a:p>
            <a:r>
              <a:rPr lang="sl-SI" altLang="sl-SI"/>
              <a:t>Naravni park</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a:extLst>
              <a:ext uri="{FF2B5EF4-FFF2-40B4-BE49-F238E27FC236}">
                <a16:creationId xmlns:a16="http://schemas.microsoft.com/office/drawing/2014/main" id="{9DD9ABD5-5C5A-456B-8813-4732FC7EE43B}"/>
              </a:ext>
            </a:extLst>
          </p:cNvPr>
          <p:cNvPicPr>
            <a:picLocks noChangeAspect="1" noChangeArrowheads="1"/>
          </p:cNvPicPr>
          <p:nvPr/>
        </p:nvPicPr>
        <p:blipFill>
          <a:blip r:embed="rId2" cstate="print">
            <a:extLst/>
          </a:blip>
          <a:srcRect/>
          <a:stretch>
            <a:fillRect/>
          </a:stretch>
        </p:blipFill>
        <p:spPr bwMode="auto">
          <a:xfrm>
            <a:off x="-25470" y="0"/>
            <a:ext cx="4143375" cy="5715000"/>
          </a:xfrm>
          <a:prstGeom prst="rect">
            <a:avLst/>
          </a:prstGeom>
          <a:ln>
            <a:noFill/>
          </a:ln>
          <a:effectLst>
            <a:softEdge rad="112500"/>
          </a:effectLst>
          <a:extLst/>
        </p:spPr>
      </p:pic>
      <p:pic>
        <p:nvPicPr>
          <p:cNvPr id="6148" name="Picture 4">
            <a:extLst>
              <a:ext uri="{FF2B5EF4-FFF2-40B4-BE49-F238E27FC236}">
                <a16:creationId xmlns:a16="http://schemas.microsoft.com/office/drawing/2014/main" id="{520D37F7-4087-477C-88DA-F199C6E6C996}"/>
              </a:ext>
            </a:extLst>
          </p:cNvPr>
          <p:cNvPicPr>
            <a:picLocks noChangeAspect="1" noChangeArrowheads="1"/>
          </p:cNvPicPr>
          <p:nvPr/>
        </p:nvPicPr>
        <p:blipFill>
          <a:blip r:embed="rId3" cstate="print">
            <a:extLst/>
          </a:blip>
          <a:srcRect/>
          <a:stretch>
            <a:fillRect/>
          </a:stretch>
        </p:blipFill>
        <p:spPr bwMode="auto">
          <a:xfrm>
            <a:off x="4165539" y="1556792"/>
            <a:ext cx="4956043" cy="5301208"/>
          </a:xfrm>
          <a:prstGeom prst="rect">
            <a:avLst/>
          </a:prstGeom>
          <a:ln>
            <a:noFill/>
          </a:ln>
          <a:effectLst>
            <a:softEdge rad="112500"/>
          </a:effectLst>
          <a:extLst/>
        </p:spPr>
      </p:pic>
      <p:sp>
        <p:nvSpPr>
          <p:cNvPr id="5" name="TextBox 4">
            <a:hlinkClick r:id="rId4" action="ppaction://hlinksldjump"/>
            <a:extLst>
              <a:ext uri="{FF2B5EF4-FFF2-40B4-BE49-F238E27FC236}">
                <a16:creationId xmlns:a16="http://schemas.microsoft.com/office/drawing/2014/main" id="{52758414-6C2E-4B24-B77A-CFCD61B27F99}"/>
              </a:ext>
            </a:extLst>
          </p:cNvPr>
          <p:cNvSpPr txBox="1"/>
          <p:nvPr/>
        </p:nvSpPr>
        <p:spPr>
          <a:xfrm>
            <a:off x="8028384" y="6412686"/>
            <a:ext cx="982897" cy="369332"/>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fontAlgn="auto">
              <a:spcBef>
                <a:spcPts val="0"/>
              </a:spcBef>
              <a:spcAft>
                <a:spcPts val="0"/>
              </a:spcAft>
              <a:defRPr/>
            </a:pP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Nazaj</a:t>
            </a:r>
            <a:endParaRPr lang="sl-SI" dirty="0"/>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31B7959-7650-4687-80B1-3CC1F42DF781}"/>
              </a:ext>
            </a:extLst>
          </p:cNvPr>
          <p:cNvPicPr>
            <a:picLocks noChangeAspect="1" noChangeArrowheads="1"/>
          </p:cNvPicPr>
          <p:nvPr/>
        </p:nvPicPr>
        <p:blipFill>
          <a:blip r:embed="rId2" cstate="print">
            <a:extLst/>
          </a:blip>
          <a:srcRect/>
          <a:stretch>
            <a:fillRect/>
          </a:stretch>
        </p:blipFill>
        <p:spPr bwMode="auto">
          <a:xfrm>
            <a:off x="323528" y="733574"/>
            <a:ext cx="4211960" cy="5615947"/>
          </a:xfrm>
          <a:prstGeom prst="rect">
            <a:avLst/>
          </a:prstGeom>
          <a:ln>
            <a:noFill/>
          </a:ln>
          <a:effectLst>
            <a:softEdge rad="112500"/>
          </a:effectLst>
          <a:extLst/>
        </p:spPr>
      </p:pic>
      <p:pic>
        <p:nvPicPr>
          <p:cNvPr id="7171" name="Picture 3">
            <a:extLst>
              <a:ext uri="{FF2B5EF4-FFF2-40B4-BE49-F238E27FC236}">
                <a16:creationId xmlns:a16="http://schemas.microsoft.com/office/drawing/2014/main" id="{4BC19960-FD81-41BB-9CD9-D97EC792C152}"/>
              </a:ext>
            </a:extLst>
          </p:cNvPr>
          <p:cNvPicPr>
            <a:picLocks noChangeAspect="1" noChangeArrowheads="1"/>
          </p:cNvPicPr>
          <p:nvPr/>
        </p:nvPicPr>
        <p:blipFill>
          <a:blip r:embed="rId3" cstate="print">
            <a:extLst/>
          </a:blip>
          <a:srcRect/>
          <a:stretch>
            <a:fillRect/>
          </a:stretch>
        </p:blipFill>
        <p:spPr bwMode="auto">
          <a:xfrm>
            <a:off x="4716016" y="871506"/>
            <a:ext cx="4005064" cy="5340085"/>
          </a:xfrm>
          <a:prstGeom prst="rect">
            <a:avLst/>
          </a:prstGeom>
          <a:ln>
            <a:noFill/>
          </a:ln>
          <a:effectLst>
            <a:softEdge rad="112500"/>
          </a:effectLst>
          <a:extLst/>
        </p:spPr>
      </p:pic>
      <p:sp>
        <p:nvSpPr>
          <p:cNvPr id="4" name="TextBox 3">
            <a:hlinkClick r:id="rId4" action="ppaction://hlinksldjump"/>
            <a:extLst>
              <a:ext uri="{FF2B5EF4-FFF2-40B4-BE49-F238E27FC236}">
                <a16:creationId xmlns:a16="http://schemas.microsoft.com/office/drawing/2014/main" id="{6FD4E1D4-7D19-4599-A2E4-980FAE3D8123}"/>
              </a:ext>
            </a:extLst>
          </p:cNvPr>
          <p:cNvSpPr txBox="1"/>
          <p:nvPr/>
        </p:nvSpPr>
        <p:spPr>
          <a:xfrm>
            <a:off x="8028384" y="6412686"/>
            <a:ext cx="982897" cy="369332"/>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fontAlgn="auto">
              <a:spcBef>
                <a:spcPts val="0"/>
              </a:spcBef>
              <a:spcAft>
                <a:spcPts val="0"/>
              </a:spcAft>
              <a:defRPr/>
            </a:pP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Nazaj</a:t>
            </a:r>
            <a:endParaRPr lang="sl-SI" dirty="0"/>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a:extLst>
              <a:ext uri="{FF2B5EF4-FFF2-40B4-BE49-F238E27FC236}">
                <a16:creationId xmlns:a16="http://schemas.microsoft.com/office/drawing/2014/main" id="{8C8C7FF1-D2E9-4F48-9BEF-BB2DF6B830CA}"/>
              </a:ext>
            </a:extLst>
          </p:cNvPr>
          <p:cNvSpPr>
            <a:spLocks noGrp="1"/>
          </p:cNvSpPr>
          <p:nvPr>
            <p:ph idx="1"/>
          </p:nvPr>
        </p:nvSpPr>
        <p:spPr/>
        <p:txBody>
          <a:bodyPr/>
          <a:lstStyle/>
          <a:p>
            <a:r>
              <a:rPr lang="sl-SI" altLang="sl-SI"/>
              <a:t>Je park na pohorju kjer lahko sprostimo svoj adrenalin</a:t>
            </a:r>
          </a:p>
          <a:p>
            <a:r>
              <a:rPr lang="sl-SI" altLang="sl-SI"/>
              <a:t>Ponuja nešteto možnosti kot so:</a:t>
            </a:r>
          </a:p>
          <a:p>
            <a:pPr lvl="1"/>
            <a:r>
              <a:rPr lang="sl-SI" altLang="sl-SI"/>
              <a:t>Višinski poligon</a:t>
            </a:r>
          </a:p>
          <a:p>
            <a:pPr lvl="1"/>
            <a:r>
              <a:rPr lang="sl-SI" altLang="sl-SI"/>
              <a:t>Paintball</a:t>
            </a:r>
          </a:p>
          <a:p>
            <a:pPr lvl="1"/>
            <a:r>
              <a:rPr lang="sl-SI" altLang="sl-SI"/>
              <a:t>Team&amp;Play programi</a:t>
            </a:r>
          </a:p>
          <a:p>
            <a:pPr lvl="1"/>
            <a:r>
              <a:rPr lang="sl-SI" altLang="sl-SI"/>
              <a:t>Poletna sankališča</a:t>
            </a:r>
          </a:p>
        </p:txBody>
      </p:sp>
      <p:sp>
        <p:nvSpPr>
          <p:cNvPr id="25603" name="Title 2">
            <a:extLst>
              <a:ext uri="{FF2B5EF4-FFF2-40B4-BE49-F238E27FC236}">
                <a16:creationId xmlns:a16="http://schemas.microsoft.com/office/drawing/2014/main" id="{CAAD0B15-1FFE-438E-813D-AE1C13978B49}"/>
              </a:ext>
            </a:extLst>
          </p:cNvPr>
          <p:cNvSpPr>
            <a:spLocks noGrp="1"/>
          </p:cNvSpPr>
          <p:nvPr>
            <p:ph type="title"/>
          </p:nvPr>
        </p:nvSpPr>
        <p:spPr/>
        <p:txBody>
          <a:bodyPr/>
          <a:lstStyle/>
          <a:p>
            <a:r>
              <a:rPr lang="sl-SI" altLang="sl-SI"/>
              <a:t>Adrenalinski park</a:t>
            </a: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FF8FC18-5478-41A9-A7E1-F0042FA509E2}"/>
              </a:ext>
            </a:extLst>
          </p:cNvPr>
          <p:cNvPicPr>
            <a:picLocks noChangeAspect="1" noChangeArrowheads="1"/>
          </p:cNvPicPr>
          <p:nvPr/>
        </p:nvPicPr>
        <p:blipFill>
          <a:blip r:embed="rId2" cstate="print">
            <a:extLst/>
          </a:blip>
          <a:srcRect/>
          <a:stretch>
            <a:fillRect/>
          </a:stretch>
        </p:blipFill>
        <p:spPr bwMode="auto">
          <a:xfrm>
            <a:off x="-21169" y="0"/>
            <a:ext cx="4602088" cy="3451566"/>
          </a:xfrm>
          <a:prstGeom prst="rect">
            <a:avLst/>
          </a:prstGeom>
          <a:ln>
            <a:noFill/>
          </a:ln>
          <a:effectLst>
            <a:softEdge rad="112500"/>
          </a:effectLst>
          <a:extLst/>
        </p:spPr>
      </p:pic>
      <p:pic>
        <p:nvPicPr>
          <p:cNvPr id="8195" name="Picture 3">
            <a:extLst>
              <a:ext uri="{FF2B5EF4-FFF2-40B4-BE49-F238E27FC236}">
                <a16:creationId xmlns:a16="http://schemas.microsoft.com/office/drawing/2014/main" id="{5777C014-58A1-4D7E-A5FC-AF3CE438F7A2}"/>
              </a:ext>
            </a:extLst>
          </p:cNvPr>
          <p:cNvPicPr>
            <a:picLocks noChangeAspect="1" noChangeArrowheads="1"/>
          </p:cNvPicPr>
          <p:nvPr/>
        </p:nvPicPr>
        <p:blipFill>
          <a:blip r:embed="rId3" cstate="print">
            <a:extLst/>
          </a:blip>
          <a:srcRect/>
          <a:stretch>
            <a:fillRect/>
          </a:stretch>
        </p:blipFill>
        <p:spPr bwMode="auto">
          <a:xfrm>
            <a:off x="5004048" y="494928"/>
            <a:ext cx="3810000" cy="5715000"/>
          </a:xfrm>
          <a:prstGeom prst="rect">
            <a:avLst/>
          </a:prstGeom>
          <a:ln>
            <a:noFill/>
          </a:ln>
          <a:effectLst>
            <a:softEdge rad="112500"/>
          </a:effectLst>
          <a:extLst/>
        </p:spPr>
      </p:pic>
      <p:pic>
        <p:nvPicPr>
          <p:cNvPr id="8196" name="Picture 4">
            <a:extLst>
              <a:ext uri="{FF2B5EF4-FFF2-40B4-BE49-F238E27FC236}">
                <a16:creationId xmlns:a16="http://schemas.microsoft.com/office/drawing/2014/main" id="{FD0B1E67-DD2D-43FC-9143-9C59470DA361}"/>
              </a:ext>
            </a:extLst>
          </p:cNvPr>
          <p:cNvPicPr>
            <a:picLocks noChangeAspect="1" noChangeArrowheads="1"/>
          </p:cNvPicPr>
          <p:nvPr/>
        </p:nvPicPr>
        <p:blipFill>
          <a:blip r:embed="rId4" cstate="print">
            <a:extLst/>
          </a:blip>
          <a:srcRect/>
          <a:stretch>
            <a:fillRect/>
          </a:stretch>
        </p:blipFill>
        <p:spPr bwMode="auto">
          <a:xfrm>
            <a:off x="107504" y="3469396"/>
            <a:ext cx="4674096" cy="3505572"/>
          </a:xfrm>
          <a:prstGeom prst="rect">
            <a:avLst/>
          </a:prstGeom>
          <a:ln>
            <a:noFill/>
          </a:ln>
          <a:effectLst>
            <a:softEdge rad="112500"/>
          </a:effectLst>
          <a:extLst/>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BBC715-F968-4E15-9E79-E26D73C69A18}"/>
              </a:ext>
            </a:extLst>
          </p:cNvPr>
          <p:cNvSpPr>
            <a:spLocks noGrp="1" noRot="1" noChangeAspect="1" noMove="1" noResize="1" noEditPoints="1" noAdjustHandles="1" noChangeArrowheads="1" noChangeShapeType="1" noTextEdit="1"/>
          </p:cNvSpPr>
          <p:nvPr>
            <p:ph idx="1"/>
          </p:nvPr>
        </p:nvSpPr>
        <p:spPr>
          <a:xfrm>
            <a:off x="873579" y="2276872"/>
            <a:ext cx="7408333" cy="3450696"/>
          </a:xfrm>
          <a:blipFill rotWithShape="1">
            <a:blip r:embed="rId2" cstate="print"/>
            <a:stretch>
              <a:fillRect l="-1234" t="-1943" r="-576"/>
            </a:stretch>
          </a:blipFill>
        </p:spPr>
        <p:txBody>
          <a:bodyPr rtlCol="0">
            <a:normAutofit/>
          </a:bodyPr>
          <a:lstStyle/>
          <a:p>
            <a:pPr marL="274320" indent="-274320" fontAlgn="auto">
              <a:spcAft>
                <a:spcPts val="0"/>
              </a:spcAft>
              <a:defRPr/>
            </a:pPr>
            <a:r>
              <a:rPr lang="sl-SI">
                <a:noFill/>
              </a:rPr>
              <a:t> </a:t>
            </a:r>
          </a:p>
        </p:txBody>
      </p:sp>
      <p:sp>
        <p:nvSpPr>
          <p:cNvPr id="9219" name="Title 2">
            <a:extLst>
              <a:ext uri="{FF2B5EF4-FFF2-40B4-BE49-F238E27FC236}">
                <a16:creationId xmlns:a16="http://schemas.microsoft.com/office/drawing/2014/main" id="{EE56838B-5379-484C-9FF1-474D7966DE80}"/>
              </a:ext>
            </a:extLst>
          </p:cNvPr>
          <p:cNvSpPr>
            <a:spLocks noGrp="1"/>
          </p:cNvSpPr>
          <p:nvPr>
            <p:ph type="title"/>
          </p:nvPr>
        </p:nvSpPr>
        <p:spPr/>
        <p:txBody>
          <a:bodyPr/>
          <a:lstStyle/>
          <a:p>
            <a:r>
              <a:rPr lang="sl-SI" altLang="sl-SI"/>
              <a:t>Lega</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HPYwHKzVQU&amp;hl=en_GB&amp;fs=1&amp;rel=0&amp;color1=0x006699&amp;color2=0x54abd6&amp;border=1">
            <a:extLst>
              <a:ext uri="{FF2B5EF4-FFF2-40B4-BE49-F238E27FC236}">
                <a16:creationId xmlns:a16="http://schemas.microsoft.com/office/drawing/2014/main" id="{69A72B24-0F49-4E33-A1D7-99BC2F06C2FE}"/>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268538" y="1916113"/>
            <a:ext cx="4979987"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5F7529-BBEF-4F80-8CD6-B842B6236608}"/>
              </a:ext>
            </a:extLst>
          </p:cNvPr>
          <p:cNvSpPr>
            <a:spLocks noGrp="1"/>
          </p:cNvSpPr>
          <p:nvPr>
            <p:ph idx="1"/>
          </p:nvPr>
        </p:nvSpPr>
        <p:spPr>
          <a:xfrm>
            <a:off x="323850" y="2420938"/>
            <a:ext cx="8569325" cy="4248150"/>
          </a:xfrm>
        </p:spPr>
        <p:txBody>
          <a:bodyPr rtlCol="0">
            <a:normAutofit fontScale="70000" lnSpcReduction="20000"/>
          </a:bodyPr>
          <a:lstStyle/>
          <a:p>
            <a:pPr marL="274320" indent="-274320" fontAlgn="auto">
              <a:spcAft>
                <a:spcPts val="0"/>
              </a:spcAft>
              <a:defRPr/>
            </a:pPr>
            <a:r>
              <a:rPr lang="sl-SI" b="1" dirty="0"/>
              <a:t>N</a:t>
            </a:r>
            <a:r>
              <a:rPr lang="sl-SI" dirty="0"/>
              <a:t>a območju Mariboskega Pohorjaje veliko zanimivih areoloških najdišč</a:t>
            </a:r>
          </a:p>
          <a:p>
            <a:pPr marL="274320" indent="-274320" fontAlgn="auto">
              <a:spcAft>
                <a:spcPts val="0"/>
              </a:spcAft>
              <a:defRPr/>
            </a:pPr>
            <a:r>
              <a:rPr lang="sl-SI" dirty="0"/>
              <a:t>Tik ob vasi Radvanje, se na 547 m visokem pobočnem grebenu razteza prazgodovinsko gradišče POŠTELA z l km dolgim nasipom, ki je bilo po letu 1903 že večkrat preiskano, vendar še ne dokončno ovrednoteno. Poseljeno je bilo predvsem v zgornjem delu, ki ga je prečni zid delil od spodnjega. </a:t>
            </a:r>
          </a:p>
          <a:p>
            <a:pPr marL="274320" indent="-274320" fontAlgn="auto">
              <a:spcAft>
                <a:spcPts val="0"/>
              </a:spcAft>
              <a:defRPr/>
            </a:pPr>
            <a:r>
              <a:rPr lang="sl-SI" dirty="0"/>
              <a:t>Najdene stavbe segajo od 4. stoletja pred našim štetjem do 4. stoletja našelga štetja. </a:t>
            </a:r>
          </a:p>
          <a:p>
            <a:pPr marL="274320" indent="-274320" fontAlgn="auto">
              <a:spcAft>
                <a:spcPts val="0"/>
              </a:spcAft>
              <a:defRPr/>
            </a:pPr>
            <a:r>
              <a:rPr lang="sl-SI" dirty="0"/>
              <a:t>Odkriti so bili temleji 14 hiš in svetišča. Vhod v gradišče je bil s spodnje strani in zavarovan z nazaj zapognjenim nasipom. V zgornjem delu je bilo gradišče opremljeno tudi z vodnjakom - cisterno. </a:t>
            </a:r>
          </a:p>
          <a:p>
            <a:pPr marL="274320" indent="-274320" fontAlgn="auto">
              <a:spcAft>
                <a:spcPts val="0"/>
              </a:spcAft>
              <a:defRPr/>
            </a:pPr>
            <a:r>
              <a:rPr lang="sl-SI" dirty="0"/>
              <a:t>Najdene je bilo mnogo halštatske keramike in kovinskih predmetov. Poštela je najvažnejše in najbolje ohranjeno gradišče v Podravju in se v pisnih virih omenja že leta l.542. </a:t>
            </a:r>
          </a:p>
          <a:p>
            <a:pPr marL="274320" indent="-274320" fontAlgn="auto">
              <a:spcAft>
                <a:spcPts val="0"/>
              </a:spcAft>
              <a:defRPr/>
            </a:pPr>
            <a:r>
              <a:rPr lang="sl-SI" dirty="0"/>
              <a:t>Arheološko zanimivo je tudi območje Limbuša, kjer so našli 28 antičnih gomil in več halštatskih grobov ter z nasipom obdano pravokotno gradišče.</a:t>
            </a:r>
          </a:p>
          <a:p>
            <a:pPr marL="274320" indent="-274320" fontAlgn="auto">
              <a:spcAft>
                <a:spcPts val="0"/>
              </a:spcAft>
              <a:defRPr/>
            </a:pPr>
            <a:r>
              <a:rPr lang="sl-SI" dirty="0"/>
              <a:t>V Pivoli pri Hočah so odkrili 50 gomil, v eni pomembne železne predmete (velika Kosova gomila).</a:t>
            </a:r>
          </a:p>
          <a:p>
            <a:pPr marL="274320" indent="-274320" fontAlgn="auto">
              <a:spcAft>
                <a:spcPts val="0"/>
              </a:spcAft>
              <a:defRPr/>
            </a:pPr>
            <a:r>
              <a:rPr lang="sl-SI" dirty="0"/>
              <a:t>Najdragocenejše najdbe so na ogled v Pokrajinskem muzeju v Mariboru, v stavbi Mestnega gradu.</a:t>
            </a:r>
          </a:p>
        </p:txBody>
      </p:sp>
      <p:sp>
        <p:nvSpPr>
          <p:cNvPr id="28675" name="Title 2">
            <a:extLst>
              <a:ext uri="{FF2B5EF4-FFF2-40B4-BE49-F238E27FC236}">
                <a16:creationId xmlns:a16="http://schemas.microsoft.com/office/drawing/2014/main" id="{30F7DD3A-6C28-4EA3-95F4-E9FB62415252}"/>
              </a:ext>
            </a:extLst>
          </p:cNvPr>
          <p:cNvSpPr>
            <a:spLocks noGrp="1"/>
          </p:cNvSpPr>
          <p:nvPr>
            <p:ph type="title"/>
          </p:nvPr>
        </p:nvSpPr>
        <p:spPr/>
        <p:txBody>
          <a:bodyPr/>
          <a:lstStyle/>
          <a:p>
            <a:r>
              <a:rPr lang="sl-SI" altLang="sl-SI"/>
              <a:t>Zgodovina</a:t>
            </a:r>
          </a:p>
        </p:txBody>
      </p:sp>
      <p:pic>
        <p:nvPicPr>
          <p:cNvPr id="2050" name="Picture 2">
            <a:extLst>
              <a:ext uri="{FF2B5EF4-FFF2-40B4-BE49-F238E27FC236}">
                <a16:creationId xmlns:a16="http://schemas.microsoft.com/office/drawing/2014/main" id="{D8AAA8D0-40EB-4B23-97F9-B6E8BA282048}"/>
              </a:ext>
            </a:extLst>
          </p:cNvPr>
          <p:cNvPicPr>
            <a:picLocks noChangeAspect="1" noChangeArrowheads="1"/>
          </p:cNvPicPr>
          <p:nvPr/>
        </p:nvPicPr>
        <p:blipFill>
          <a:blip r:embed="rId2" cstate="print">
            <a:extLst/>
          </a:blip>
          <a:srcRect/>
          <a:stretch>
            <a:fillRect/>
          </a:stretch>
        </p:blipFill>
        <p:spPr bwMode="auto">
          <a:xfrm rot="21288494">
            <a:off x="7308304" y="404664"/>
            <a:ext cx="1409700" cy="1724025"/>
          </a:xfrm>
          <a:prstGeom prst="rect">
            <a:avLst/>
          </a:prstGeom>
          <a:ln>
            <a:noFill/>
          </a:ln>
          <a:effectLst>
            <a:softEdge rad="112500"/>
          </a:effectLst>
          <a:extLst/>
        </p:spPr>
      </p:pic>
      <p:pic>
        <p:nvPicPr>
          <p:cNvPr id="2051" name="Picture 3">
            <a:extLst>
              <a:ext uri="{FF2B5EF4-FFF2-40B4-BE49-F238E27FC236}">
                <a16:creationId xmlns:a16="http://schemas.microsoft.com/office/drawing/2014/main" id="{5FF45CCA-C8FD-45D6-B57F-032CBC2A35CA}"/>
              </a:ext>
            </a:extLst>
          </p:cNvPr>
          <p:cNvPicPr>
            <a:picLocks noChangeAspect="1" noChangeArrowheads="1"/>
          </p:cNvPicPr>
          <p:nvPr/>
        </p:nvPicPr>
        <p:blipFill>
          <a:blip r:embed="rId3" cstate="print">
            <a:extLst/>
          </a:blip>
          <a:srcRect/>
          <a:stretch>
            <a:fillRect/>
          </a:stretch>
        </p:blipFill>
        <p:spPr bwMode="auto">
          <a:xfrm rot="651467">
            <a:off x="581867" y="709206"/>
            <a:ext cx="1838325" cy="1409700"/>
          </a:xfrm>
          <a:prstGeom prst="rect">
            <a:avLst/>
          </a:prstGeom>
          <a:ln>
            <a:noFill/>
          </a:ln>
          <a:effectLst>
            <a:softEdge rad="112500"/>
          </a:effectLst>
          <a:extLst/>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1">
            <a:extLst>
              <a:ext uri="{FF2B5EF4-FFF2-40B4-BE49-F238E27FC236}">
                <a16:creationId xmlns:a16="http://schemas.microsoft.com/office/drawing/2014/main" id="{F5A4C43C-A407-45E2-842E-9D6215D8E460}"/>
              </a:ext>
            </a:extLst>
          </p:cNvPr>
          <p:cNvSpPr>
            <a:spLocks noGrp="1"/>
          </p:cNvSpPr>
          <p:nvPr>
            <p:ph idx="1"/>
          </p:nvPr>
        </p:nvSpPr>
        <p:spPr/>
        <p:txBody>
          <a:bodyPr/>
          <a:lstStyle/>
          <a:p>
            <a:r>
              <a:rPr lang="sl-SI" altLang="sl-SI">
                <a:hlinkClick r:id="rId2"/>
              </a:rPr>
              <a:t>http://sl.wikipedia.org/wiki/Pohorje</a:t>
            </a:r>
            <a:endParaRPr lang="sl-SI" altLang="sl-SI"/>
          </a:p>
          <a:p>
            <a:r>
              <a:rPr lang="sl-SI" altLang="sl-SI">
                <a:hlinkClick r:id="rId3"/>
              </a:rPr>
              <a:t>http://maribor.uni-mb.si/pohorje/1250/turistic/pohorje/lega.htm</a:t>
            </a:r>
            <a:endParaRPr lang="sl-SI" altLang="sl-SI"/>
          </a:p>
          <a:p>
            <a:r>
              <a:rPr lang="sl-SI" altLang="sl-SI">
                <a:hlinkClick r:id="rId4"/>
              </a:rPr>
              <a:t>http://www.pohorje.org/mariborsko-pohorje-poleti/pohorje-adrenalin</a:t>
            </a:r>
            <a:endParaRPr lang="sl-SI" altLang="sl-SI"/>
          </a:p>
          <a:p>
            <a:endParaRPr lang="sl-SI" altLang="sl-SI"/>
          </a:p>
        </p:txBody>
      </p:sp>
      <p:sp>
        <p:nvSpPr>
          <p:cNvPr id="29699" name="Title 2">
            <a:extLst>
              <a:ext uri="{FF2B5EF4-FFF2-40B4-BE49-F238E27FC236}">
                <a16:creationId xmlns:a16="http://schemas.microsoft.com/office/drawing/2014/main" id="{3918C764-4AB7-4483-B341-881FB1F63089}"/>
              </a:ext>
            </a:extLst>
          </p:cNvPr>
          <p:cNvSpPr>
            <a:spLocks noGrp="1"/>
          </p:cNvSpPr>
          <p:nvPr>
            <p:ph type="title"/>
          </p:nvPr>
        </p:nvSpPr>
        <p:spPr/>
        <p:txBody>
          <a:bodyPr/>
          <a:lstStyle/>
          <a:p>
            <a:r>
              <a:rPr lang="sl-SI" altLang="sl-SI"/>
              <a:t>Viri</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210FDED-05FA-4C84-80A3-F30F1FE7000D}"/>
              </a:ext>
            </a:extLst>
          </p:cNvPr>
          <p:cNvPicPr>
            <a:picLocks noChangeAspect="1" noChangeArrowheads="1"/>
          </p:cNvPicPr>
          <p:nvPr/>
        </p:nvPicPr>
        <p:blipFill rotWithShape="1">
          <a:blip r:embed="rId2" cstate="print">
            <a:extLst/>
          </a:blip>
          <a:srcRect b="20606"/>
          <a:stretch/>
        </p:blipFill>
        <p:spPr bwMode="auto">
          <a:xfrm>
            <a:off x="467544" y="1340768"/>
            <a:ext cx="7932373" cy="4723401"/>
          </a:xfrm>
          <a:prstGeom prst="rect">
            <a:avLst/>
          </a:prstGeom>
          <a:ln>
            <a:noFill/>
          </a:ln>
          <a:effectLst>
            <a:softEdge rad="112500"/>
          </a:effectLst>
          <a:extLst/>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a:extLst>
              <a:ext uri="{FF2B5EF4-FFF2-40B4-BE49-F238E27FC236}">
                <a16:creationId xmlns:a16="http://schemas.microsoft.com/office/drawing/2014/main" id="{4E6F0698-2005-4F90-BB17-8A5F4A09DCB0}"/>
              </a:ext>
            </a:extLst>
          </p:cNvPr>
          <p:cNvSpPr>
            <a:spLocks noGrp="1"/>
          </p:cNvSpPr>
          <p:nvPr>
            <p:ph idx="1"/>
          </p:nvPr>
        </p:nvSpPr>
        <p:spPr>
          <a:xfrm>
            <a:off x="684213" y="2565400"/>
            <a:ext cx="7407275" cy="4568825"/>
          </a:xfrm>
        </p:spPr>
        <p:txBody>
          <a:bodyPr/>
          <a:lstStyle/>
          <a:p>
            <a:r>
              <a:rPr lang="sl-SI" altLang="sl-SI"/>
              <a:t>V slovenskem gorskem svetu ima Pohorje poseben pomen, saj je edino silikatno gorovje. </a:t>
            </a:r>
          </a:p>
          <a:p>
            <a:r>
              <a:rPr lang="sl-SI" altLang="sl-SI"/>
              <a:t>Obrobje gradijo paleozojski metamorfni silikati, osrednji del pa magmatske kamenine, predvsem tonalit in dacit. </a:t>
            </a:r>
          </a:p>
          <a:p>
            <a:r>
              <a:rPr lang="sl-SI" altLang="sl-SI"/>
              <a:t>Pri vasi Cezlak nad Oplotnico je edino nahajališče kamenine čizlakit na svetu. Pohorski marmor so poznali in izkoriščali že Rimljani</a:t>
            </a:r>
          </a:p>
        </p:txBody>
      </p:sp>
      <p:sp>
        <p:nvSpPr>
          <p:cNvPr id="11267" name="Title 2">
            <a:extLst>
              <a:ext uri="{FF2B5EF4-FFF2-40B4-BE49-F238E27FC236}">
                <a16:creationId xmlns:a16="http://schemas.microsoft.com/office/drawing/2014/main" id="{F58631D2-69B7-40B3-BFE6-52F40889DD30}"/>
              </a:ext>
            </a:extLst>
          </p:cNvPr>
          <p:cNvSpPr>
            <a:spLocks noGrp="1"/>
          </p:cNvSpPr>
          <p:nvPr>
            <p:ph type="title"/>
          </p:nvPr>
        </p:nvSpPr>
        <p:spPr/>
        <p:txBody>
          <a:bodyPr/>
          <a:lstStyle/>
          <a:p>
            <a:r>
              <a:rPr lang="sl-SI" altLang="sl-SI"/>
              <a:t>Površje</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D2C164F-AA8B-4C08-8881-9D73139B624A}"/>
              </a:ext>
            </a:extLst>
          </p:cNvPr>
          <p:cNvPicPr>
            <a:picLocks noGrp="1" noChangeAspect="1" noChangeArrowheads="1"/>
          </p:cNvPicPr>
          <p:nvPr>
            <p:ph idx="1"/>
          </p:nvPr>
        </p:nvPicPr>
        <p:blipFill>
          <a:blip r:embed="rId2" cstate="print">
            <a:extLst/>
          </a:blip>
          <a:srcRect/>
          <a:stretch>
            <a:fillRect/>
          </a:stretch>
        </p:blipFill>
        <p:spPr>
          <a:xfrm>
            <a:off x="0" y="0"/>
            <a:ext cx="5329121" cy="3996841"/>
          </a:xfrm>
          <a:effectLst>
            <a:softEdge rad="112500"/>
          </a:effectLst>
          <a:extLst/>
        </p:spPr>
      </p:pic>
      <p:pic>
        <p:nvPicPr>
          <p:cNvPr id="10243" name="Picture 3">
            <a:extLst>
              <a:ext uri="{FF2B5EF4-FFF2-40B4-BE49-F238E27FC236}">
                <a16:creationId xmlns:a16="http://schemas.microsoft.com/office/drawing/2014/main" id="{E7A0BDBE-BD64-4592-9020-946746AF292F}"/>
              </a:ext>
            </a:extLst>
          </p:cNvPr>
          <p:cNvPicPr>
            <a:picLocks noChangeAspect="1" noChangeArrowheads="1"/>
          </p:cNvPicPr>
          <p:nvPr/>
        </p:nvPicPr>
        <p:blipFill>
          <a:blip r:embed="rId3" cstate="print">
            <a:extLst/>
          </a:blip>
          <a:srcRect/>
          <a:stretch>
            <a:fillRect/>
          </a:stretch>
        </p:blipFill>
        <p:spPr bwMode="auto">
          <a:xfrm>
            <a:off x="3635896" y="2751727"/>
            <a:ext cx="5508104" cy="4131078"/>
          </a:xfrm>
          <a:prstGeom prst="rect">
            <a:avLst/>
          </a:prstGeom>
          <a:ln>
            <a:noFill/>
          </a:ln>
          <a:effectLst>
            <a:softEdge rad="112500"/>
          </a:effectLst>
          <a:extLst/>
        </p:spPr>
      </p:pic>
      <p:pic>
        <p:nvPicPr>
          <p:cNvPr id="10242" name="Picture 2">
            <a:extLst>
              <a:ext uri="{FF2B5EF4-FFF2-40B4-BE49-F238E27FC236}">
                <a16:creationId xmlns:a16="http://schemas.microsoft.com/office/drawing/2014/main" id="{712927F3-656B-4CB3-BFB5-828FCA459636}"/>
              </a:ext>
            </a:extLst>
          </p:cNvPr>
          <p:cNvPicPr>
            <a:picLocks noChangeAspect="1" noChangeArrowheads="1"/>
          </p:cNvPicPr>
          <p:nvPr/>
        </p:nvPicPr>
        <p:blipFill>
          <a:blip r:embed="rId4" cstate="print">
            <a:extLst/>
          </a:blip>
          <a:srcRect/>
          <a:stretch>
            <a:fillRect/>
          </a:stretch>
        </p:blipFill>
        <p:spPr bwMode="auto">
          <a:xfrm>
            <a:off x="395536" y="4005064"/>
            <a:ext cx="2838450" cy="2667000"/>
          </a:xfrm>
          <a:prstGeom prst="rect">
            <a:avLst/>
          </a:prstGeom>
          <a:ln>
            <a:noFill/>
          </a:ln>
          <a:effectLst>
            <a:softEdge rad="112500"/>
          </a:effectLst>
          <a:extLst/>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81C502-7625-4ECE-8496-62D99EC2FF9B}"/>
              </a:ext>
            </a:extLst>
          </p:cNvPr>
          <p:cNvSpPr>
            <a:spLocks noGrp="1"/>
          </p:cNvSpPr>
          <p:nvPr>
            <p:ph idx="1"/>
          </p:nvPr>
        </p:nvSpPr>
        <p:spPr>
          <a:xfrm>
            <a:off x="755650" y="2492375"/>
            <a:ext cx="7920038" cy="4557713"/>
          </a:xfrm>
        </p:spPr>
        <p:txBody>
          <a:bodyPr rtlCol="0">
            <a:normAutofit fontScale="85000" lnSpcReduction="20000"/>
          </a:bodyPr>
          <a:lstStyle/>
          <a:p>
            <a:pPr marL="274320" indent="-274320" fontAlgn="auto">
              <a:spcAft>
                <a:spcPts val="0"/>
              </a:spcAft>
              <a:defRPr/>
            </a:pPr>
            <a:r>
              <a:rPr lang="sl-SI" dirty="0"/>
              <a:t>Leži na prehodu alpsko-predalpskega sveta Slovenije, kjer se prepletajo vplivi različnik klimatskih vzorcev</a:t>
            </a:r>
          </a:p>
          <a:p>
            <a:pPr marL="274320" indent="-274320" fontAlgn="auto">
              <a:spcAft>
                <a:spcPts val="0"/>
              </a:spcAft>
              <a:defRPr/>
            </a:pPr>
            <a:r>
              <a:rPr lang="sl-SI" dirty="0"/>
              <a:t>Na Pohorju prevladuje zmerno podnebje, brez velikih temperaturnih sprememb</a:t>
            </a:r>
          </a:p>
          <a:p>
            <a:pPr marL="274320" indent="-274320" fontAlgn="auto">
              <a:spcAft>
                <a:spcPts val="0"/>
              </a:spcAft>
              <a:defRPr/>
            </a:pPr>
            <a:r>
              <a:rPr lang="sl-SI" dirty="0"/>
              <a:t>Največ jih pade v glavnem v zimskem in spomladanskem času. Zaradi izostrenih klimatskih razmer in ostalih ekoloških dejavnikov, ki vplivajo na rast, je vegetacijska doba v najvišjih predelih in na platoju bistveno krajša kot na ravnini.</a:t>
            </a:r>
          </a:p>
          <a:p>
            <a:pPr marL="274320" indent="-274320" fontAlgn="auto">
              <a:spcAft>
                <a:spcPts val="0"/>
              </a:spcAft>
              <a:defRPr/>
            </a:pPr>
            <a:r>
              <a:rPr lang="sl-SI" dirty="0"/>
              <a:t>Najvišji deli Pohorja so pod snegom v povprečju 60 dni prej kot nižinski. Po pohorskih vrhovih in kotanjah se sneg obdrži navadno do maja, na prisojnih pobočjih pa kmalu skopni.</a:t>
            </a:r>
          </a:p>
          <a:p>
            <a:pPr marL="274320" indent="-274320" fontAlgn="auto">
              <a:spcAft>
                <a:spcPts val="0"/>
              </a:spcAft>
              <a:defRPr/>
            </a:pPr>
            <a:r>
              <a:rPr lang="sl-SI" dirty="0"/>
              <a:t>V pasu nad 1100m traja tudi 120 - 150 dni na leto. Reliefne posebnosti s planotastim značajem, primerno nagnjenimi pobočji in širokimi hrbti omogoča že pri tanjši snežni odeji na velikem delu Pohorja pogoje za zimski turizem.</a:t>
            </a:r>
            <a:br>
              <a:rPr lang="sl-SI" dirty="0"/>
            </a:br>
            <a:endParaRPr lang="sl-SI" dirty="0"/>
          </a:p>
        </p:txBody>
      </p:sp>
      <p:sp>
        <p:nvSpPr>
          <p:cNvPr id="13315" name="Title 2">
            <a:extLst>
              <a:ext uri="{FF2B5EF4-FFF2-40B4-BE49-F238E27FC236}">
                <a16:creationId xmlns:a16="http://schemas.microsoft.com/office/drawing/2014/main" id="{4D60BFB8-365E-44D6-8991-B686A6C7BE61}"/>
              </a:ext>
            </a:extLst>
          </p:cNvPr>
          <p:cNvSpPr>
            <a:spLocks noGrp="1"/>
          </p:cNvSpPr>
          <p:nvPr>
            <p:ph type="title"/>
          </p:nvPr>
        </p:nvSpPr>
        <p:spPr/>
        <p:txBody>
          <a:bodyPr/>
          <a:lstStyle/>
          <a:p>
            <a:r>
              <a:rPr lang="sl-SI" altLang="sl-SI"/>
              <a:t>Podnebje</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36C78C8-DC30-4C89-8074-FF1D26740766}"/>
              </a:ext>
            </a:extLst>
          </p:cNvPr>
          <p:cNvPicPr>
            <a:picLocks noChangeAspect="1" noChangeArrowheads="1"/>
          </p:cNvPicPr>
          <p:nvPr/>
        </p:nvPicPr>
        <p:blipFill>
          <a:blip r:embed="rId2" cstate="print">
            <a:extLst/>
          </a:blip>
          <a:srcRect/>
          <a:stretch>
            <a:fillRect/>
          </a:stretch>
        </p:blipFill>
        <p:spPr bwMode="auto">
          <a:xfrm>
            <a:off x="2843808" y="1916832"/>
            <a:ext cx="6096000" cy="4572000"/>
          </a:xfrm>
          <a:prstGeom prst="rect">
            <a:avLst/>
          </a:prstGeom>
          <a:ln>
            <a:noFill/>
          </a:ln>
          <a:effectLst>
            <a:softEdge rad="112500"/>
          </a:effectLst>
          <a:extLst/>
        </p:spPr>
      </p:pic>
      <p:sp>
        <p:nvSpPr>
          <p:cNvPr id="2" name="Content Placeholder 1">
            <a:extLst>
              <a:ext uri="{FF2B5EF4-FFF2-40B4-BE49-F238E27FC236}">
                <a16:creationId xmlns:a16="http://schemas.microsoft.com/office/drawing/2014/main" id="{69FD8AE5-BD03-430D-9B39-5EB079BB5286}"/>
              </a:ext>
            </a:extLst>
          </p:cNvPr>
          <p:cNvSpPr>
            <a:spLocks noGrp="1"/>
          </p:cNvSpPr>
          <p:nvPr>
            <p:ph idx="1"/>
          </p:nvPr>
        </p:nvSpPr>
        <p:spPr>
          <a:xfrm>
            <a:off x="107950" y="1052513"/>
            <a:ext cx="7416800" cy="4868862"/>
          </a:xfrm>
        </p:spPr>
        <p:txBody>
          <a:bodyPr rtlCol="0">
            <a:noAutofit/>
          </a:bodyPr>
          <a:lstStyle/>
          <a:p>
            <a:pPr marL="274320" indent="-274320" fontAlgn="auto">
              <a:spcAft>
                <a:spcPts val="0"/>
              </a:spcAft>
              <a:defRPr/>
            </a:pPr>
            <a:r>
              <a:rPr lang="sl-SI" sz="1600" b="1" dirty="0">
                <a:solidFill>
                  <a:schemeClr val="tx1">
                    <a:lumMod val="75000"/>
                    <a:lumOff val="25000"/>
                  </a:schemeClr>
                </a:solidFill>
              </a:rPr>
              <a:t>Pohorsko površje je odlično za uveljavljanje turizma</a:t>
            </a:r>
          </a:p>
          <a:p>
            <a:pPr marL="274320" indent="-274320" fontAlgn="auto">
              <a:spcAft>
                <a:spcPts val="0"/>
              </a:spcAft>
              <a:defRPr/>
            </a:pPr>
            <a:r>
              <a:rPr lang="sl-SI" sz="1600" b="1" dirty="0">
                <a:solidFill>
                  <a:schemeClr val="tx1">
                    <a:lumMod val="75000"/>
                    <a:lumOff val="25000"/>
                  </a:schemeClr>
                </a:solidFill>
              </a:rPr>
              <a:t>Znana športno  rekreacijska središča so: </a:t>
            </a:r>
          </a:p>
          <a:p>
            <a:pPr lvl="1" indent="-274320" fontAlgn="auto">
              <a:spcAft>
                <a:spcPts val="0"/>
              </a:spcAft>
              <a:defRPr/>
            </a:pPr>
            <a:r>
              <a:rPr lang="sl-SI" sz="1600" b="1" dirty="0">
                <a:solidFill>
                  <a:schemeClr val="tx1">
                    <a:lumMod val="75000"/>
                    <a:lumOff val="25000"/>
                  </a:schemeClr>
                </a:solidFill>
              </a:rPr>
              <a:t>Bolfenk, </a:t>
            </a:r>
          </a:p>
          <a:p>
            <a:pPr lvl="1" indent="-274320" fontAlgn="auto">
              <a:spcAft>
                <a:spcPts val="0"/>
              </a:spcAft>
              <a:defRPr/>
            </a:pPr>
            <a:r>
              <a:rPr lang="sl-SI" sz="1600" b="1" dirty="0">
                <a:solidFill>
                  <a:schemeClr val="tx1">
                    <a:lumMod val="75000"/>
                    <a:lumOff val="25000"/>
                  </a:schemeClr>
                </a:solidFill>
              </a:rPr>
              <a:t>Bellevue, </a:t>
            </a:r>
          </a:p>
          <a:p>
            <a:pPr lvl="1" indent="-274320" fontAlgn="auto">
              <a:spcAft>
                <a:spcPts val="0"/>
              </a:spcAft>
              <a:defRPr/>
            </a:pPr>
            <a:r>
              <a:rPr lang="sl-SI" sz="1600" b="1" dirty="0">
                <a:solidFill>
                  <a:schemeClr val="tx1">
                    <a:lumMod val="75000"/>
                    <a:lumOff val="25000"/>
                  </a:schemeClr>
                </a:solidFill>
                <a:hlinkClick r:id="rId3" action="ppaction://hlinksldjump"/>
              </a:rPr>
              <a:t>Areh, </a:t>
            </a:r>
            <a:endParaRPr lang="sl-SI" sz="1600" b="1" dirty="0">
              <a:solidFill>
                <a:schemeClr val="tx1">
                  <a:lumMod val="75000"/>
                  <a:lumOff val="25000"/>
                </a:schemeClr>
              </a:solidFill>
            </a:endParaRPr>
          </a:p>
          <a:p>
            <a:pPr lvl="1" indent="-274320" fontAlgn="auto">
              <a:spcAft>
                <a:spcPts val="0"/>
              </a:spcAft>
              <a:defRPr/>
            </a:pPr>
            <a:r>
              <a:rPr lang="sl-SI" sz="1600" b="1" dirty="0">
                <a:solidFill>
                  <a:schemeClr val="tx1">
                    <a:lumMod val="75000"/>
                    <a:lumOff val="25000"/>
                  </a:schemeClr>
                </a:solidFill>
              </a:rPr>
              <a:t>Trije Kralji, </a:t>
            </a:r>
          </a:p>
          <a:p>
            <a:pPr lvl="1" indent="-274320" fontAlgn="auto">
              <a:spcAft>
                <a:spcPts val="0"/>
              </a:spcAft>
              <a:defRPr/>
            </a:pPr>
            <a:r>
              <a:rPr lang="sl-SI" sz="1600" b="1" dirty="0">
                <a:solidFill>
                  <a:schemeClr val="tx1">
                    <a:lumMod val="75000"/>
                    <a:lumOff val="25000"/>
                  </a:schemeClr>
                </a:solidFill>
              </a:rPr>
              <a:t>Ribniška koča, </a:t>
            </a:r>
          </a:p>
          <a:p>
            <a:pPr lvl="1" indent="-274320" fontAlgn="auto">
              <a:spcAft>
                <a:spcPts val="0"/>
              </a:spcAft>
              <a:defRPr/>
            </a:pPr>
            <a:r>
              <a:rPr lang="sl-SI" sz="1600" b="1" dirty="0">
                <a:solidFill>
                  <a:schemeClr val="tx1">
                    <a:lumMod val="75000"/>
                    <a:lumOff val="25000"/>
                  </a:schemeClr>
                </a:solidFill>
              </a:rPr>
              <a:t>Kope, </a:t>
            </a:r>
          </a:p>
          <a:p>
            <a:pPr lvl="1" indent="-274320" fontAlgn="auto">
              <a:spcAft>
                <a:spcPts val="0"/>
              </a:spcAft>
              <a:defRPr/>
            </a:pPr>
            <a:r>
              <a:rPr lang="sl-SI" sz="1600" b="1" dirty="0">
                <a:solidFill>
                  <a:schemeClr val="tx1">
                    <a:lumMod val="75000"/>
                    <a:lumOff val="25000"/>
                  </a:schemeClr>
                </a:solidFill>
                <a:hlinkClick r:id="rId4" action="ppaction://hlinksldjump"/>
              </a:rPr>
              <a:t>Rogla</a:t>
            </a:r>
            <a:endParaRPr lang="sl-SI" sz="1600" b="1" dirty="0">
              <a:solidFill>
                <a:schemeClr val="tx1">
                  <a:lumMod val="75000"/>
                  <a:lumOff val="25000"/>
                </a:schemeClr>
              </a:solidFill>
            </a:endParaRPr>
          </a:p>
          <a:p>
            <a:pPr marL="274320" indent="-274320" fontAlgn="auto">
              <a:spcAft>
                <a:spcPts val="0"/>
              </a:spcAft>
              <a:defRPr/>
            </a:pPr>
            <a:r>
              <a:rPr lang="sl-SI" sz="1600" b="1" dirty="0">
                <a:solidFill>
                  <a:schemeClr val="tx1">
                    <a:lumMod val="75000"/>
                    <a:lumOff val="25000"/>
                  </a:schemeClr>
                </a:solidFill>
              </a:rPr>
              <a:t>Poleg tega pa punuja tudi </a:t>
            </a:r>
          </a:p>
          <a:p>
            <a:pPr marL="0" indent="0" fontAlgn="auto">
              <a:spcAft>
                <a:spcPts val="0"/>
              </a:spcAft>
              <a:buFont typeface="Symbol" panose="05050102010706020507" pitchFamily="18" charset="2"/>
              <a:buNone/>
              <a:defRPr/>
            </a:pPr>
            <a:r>
              <a:rPr lang="sl-SI" sz="1600" b="1" dirty="0">
                <a:solidFill>
                  <a:schemeClr val="tx1">
                    <a:lumMod val="75000"/>
                    <a:lumOff val="25000"/>
                  </a:schemeClr>
                </a:solidFill>
              </a:rPr>
              <a:t>      ogromno drugih stvari kot so:</a:t>
            </a:r>
          </a:p>
          <a:p>
            <a:pPr lvl="1" indent="-274320" fontAlgn="auto">
              <a:spcAft>
                <a:spcPts val="0"/>
              </a:spcAft>
              <a:defRPr/>
            </a:pPr>
            <a:r>
              <a:rPr lang="sl-SI" sz="1600" b="1" dirty="0">
                <a:solidFill>
                  <a:schemeClr val="tx1">
                    <a:lumMod val="75000"/>
                    <a:lumOff val="25000"/>
                  </a:schemeClr>
                </a:solidFill>
                <a:hlinkClick r:id="rId5" action="ppaction://hlinksldjump"/>
              </a:rPr>
              <a:t>Naravni parki</a:t>
            </a:r>
            <a:endParaRPr lang="sl-SI" sz="1600" b="1" dirty="0">
              <a:solidFill>
                <a:schemeClr val="tx1">
                  <a:lumMod val="75000"/>
                  <a:lumOff val="25000"/>
                </a:schemeClr>
              </a:solidFill>
            </a:endParaRPr>
          </a:p>
          <a:p>
            <a:pPr lvl="1" indent="-274320" fontAlgn="auto">
              <a:spcAft>
                <a:spcPts val="0"/>
              </a:spcAft>
              <a:defRPr/>
            </a:pPr>
            <a:r>
              <a:rPr lang="sl-SI" sz="1600" b="1" dirty="0">
                <a:solidFill>
                  <a:schemeClr val="tx1">
                    <a:lumMod val="75000"/>
                    <a:lumOff val="25000"/>
                  </a:schemeClr>
                </a:solidFill>
                <a:hlinkClick r:id="rId6" action="ppaction://hlinksldjump"/>
              </a:rPr>
              <a:t>Adrenalinski parki</a:t>
            </a:r>
            <a:endParaRPr lang="sl-SI" sz="1600" b="1" dirty="0">
              <a:solidFill>
                <a:schemeClr val="tx1">
                  <a:lumMod val="75000"/>
                  <a:lumOff val="25000"/>
                </a:schemeClr>
              </a:solidFill>
            </a:endParaRPr>
          </a:p>
          <a:p>
            <a:pPr lvl="1" indent="-274320" fontAlgn="auto">
              <a:spcAft>
                <a:spcPts val="0"/>
              </a:spcAft>
              <a:defRPr/>
            </a:pPr>
            <a:r>
              <a:rPr lang="sl-SI" sz="1600" b="1" dirty="0">
                <a:solidFill>
                  <a:schemeClr val="tx1">
                    <a:lumMod val="75000"/>
                    <a:lumOff val="25000"/>
                  </a:schemeClr>
                </a:solidFill>
              </a:rPr>
              <a:t>Planinske koče ter poti</a:t>
            </a:r>
          </a:p>
          <a:p>
            <a:pPr marL="301943" lvl="1" indent="0" fontAlgn="auto">
              <a:spcAft>
                <a:spcPts val="0"/>
              </a:spcAft>
              <a:buFont typeface="Symbol" panose="05050102010706020507" pitchFamily="18" charset="2"/>
              <a:buNone/>
              <a:defRPr/>
            </a:pPr>
            <a:r>
              <a:rPr lang="sl-SI" sz="1600" b="1" dirty="0">
                <a:solidFill>
                  <a:schemeClr val="tx1">
                    <a:lumMod val="75000"/>
                    <a:lumOff val="25000"/>
                  </a:schemeClr>
                </a:solidFill>
              </a:rPr>
              <a:t>       - </a:t>
            </a:r>
            <a:r>
              <a:rPr lang="sl-SI" sz="1600" b="1" dirty="0">
                <a:solidFill>
                  <a:schemeClr val="tx1">
                    <a:lumMod val="75000"/>
                    <a:lumOff val="25000"/>
                  </a:schemeClr>
                </a:solidFill>
                <a:hlinkClick r:id="rId7" action="ppaction://hlinksldjump"/>
              </a:rPr>
              <a:t>pohodništvo</a:t>
            </a:r>
            <a:endParaRPr lang="sl-SI" sz="1600" b="1" dirty="0">
              <a:solidFill>
                <a:schemeClr val="tx1">
                  <a:lumMod val="75000"/>
                  <a:lumOff val="25000"/>
                </a:schemeClr>
              </a:solidFill>
            </a:endParaRPr>
          </a:p>
          <a:p>
            <a:pPr lvl="1" indent="-274320" fontAlgn="auto">
              <a:spcAft>
                <a:spcPts val="0"/>
              </a:spcAft>
              <a:defRPr/>
            </a:pPr>
            <a:r>
              <a:rPr lang="sl-SI" sz="1600" b="1" dirty="0">
                <a:solidFill>
                  <a:schemeClr val="tx1">
                    <a:lumMod val="75000"/>
                    <a:lumOff val="25000"/>
                  </a:schemeClr>
                </a:solidFill>
              </a:rPr>
              <a:t>Jahanje</a:t>
            </a:r>
          </a:p>
          <a:p>
            <a:pPr lvl="1" indent="-274320" fontAlgn="auto">
              <a:spcAft>
                <a:spcPts val="0"/>
              </a:spcAft>
              <a:defRPr/>
            </a:pPr>
            <a:r>
              <a:rPr lang="sl-SI" sz="1600" b="1" dirty="0">
                <a:solidFill>
                  <a:schemeClr val="tx1">
                    <a:lumMod val="75000"/>
                    <a:lumOff val="25000"/>
                  </a:schemeClr>
                </a:solidFill>
                <a:hlinkClick r:id="rId8" action="ppaction://hlinksldjump"/>
              </a:rPr>
              <a:t>Smučanje</a:t>
            </a:r>
            <a:endParaRPr lang="sl-SI" sz="1600" b="1" dirty="0">
              <a:solidFill>
                <a:schemeClr val="tx1">
                  <a:lumMod val="75000"/>
                  <a:lumOff val="25000"/>
                </a:schemeClr>
              </a:solidFill>
            </a:endParaRPr>
          </a:p>
          <a:p>
            <a:pPr lvl="1" indent="-274320" fontAlgn="auto">
              <a:spcAft>
                <a:spcPts val="0"/>
              </a:spcAft>
              <a:defRPr/>
            </a:pPr>
            <a:r>
              <a:rPr lang="sl-SI" sz="1600" b="1" dirty="0">
                <a:solidFill>
                  <a:schemeClr val="tx1">
                    <a:lumMod val="75000"/>
                    <a:lumOff val="25000"/>
                  </a:schemeClr>
                </a:solidFill>
              </a:rPr>
              <a:t>jadralno padalstvo</a:t>
            </a:r>
          </a:p>
          <a:p>
            <a:pPr lvl="1" indent="-274320" fontAlgn="auto">
              <a:spcAft>
                <a:spcPts val="0"/>
              </a:spcAft>
              <a:defRPr/>
            </a:pPr>
            <a:r>
              <a:rPr lang="sl-SI" sz="1600" b="1" dirty="0">
                <a:solidFill>
                  <a:schemeClr val="tx1">
                    <a:lumMod val="75000"/>
                    <a:lumOff val="25000"/>
                  </a:schemeClr>
                </a:solidFill>
                <a:hlinkClick r:id="rId9" action="ppaction://hlinksldjump"/>
              </a:rPr>
              <a:t>gorsko kolesarjenje</a:t>
            </a:r>
            <a:endParaRPr lang="sl-SI" sz="1600" b="1" dirty="0">
              <a:solidFill>
                <a:schemeClr val="tx1">
                  <a:lumMod val="75000"/>
                  <a:lumOff val="25000"/>
                </a:schemeClr>
              </a:solidFill>
            </a:endParaRPr>
          </a:p>
          <a:p>
            <a:pPr lvl="1" indent="-274320" fontAlgn="auto">
              <a:spcAft>
                <a:spcPts val="0"/>
              </a:spcAft>
              <a:defRPr/>
            </a:pPr>
            <a:r>
              <a:rPr lang="sl-SI" sz="1600" b="1" dirty="0">
                <a:solidFill>
                  <a:schemeClr val="tx1">
                    <a:lumMod val="75000"/>
                    <a:lumOff val="25000"/>
                  </a:schemeClr>
                </a:solidFill>
              </a:rPr>
              <a:t>fotolov</a:t>
            </a:r>
          </a:p>
        </p:txBody>
      </p:sp>
      <p:sp>
        <p:nvSpPr>
          <p:cNvPr id="14340" name="Title 2">
            <a:extLst>
              <a:ext uri="{FF2B5EF4-FFF2-40B4-BE49-F238E27FC236}">
                <a16:creationId xmlns:a16="http://schemas.microsoft.com/office/drawing/2014/main" id="{0824FE5C-9764-4EFD-A272-50E14965E15E}"/>
              </a:ext>
            </a:extLst>
          </p:cNvPr>
          <p:cNvSpPr>
            <a:spLocks noGrp="1"/>
          </p:cNvSpPr>
          <p:nvPr>
            <p:ph type="title"/>
          </p:nvPr>
        </p:nvSpPr>
        <p:spPr>
          <a:xfrm>
            <a:off x="468313" y="0"/>
            <a:ext cx="8229600" cy="1252538"/>
          </a:xfrm>
        </p:spPr>
        <p:txBody>
          <a:bodyPr/>
          <a:lstStyle/>
          <a:p>
            <a:r>
              <a:rPr lang="sl-SI" altLang="sl-SI"/>
              <a:t>Turizem</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7CAD9A87-5ED9-4244-A92D-564D5727899E}"/>
              </a:ext>
            </a:extLst>
          </p:cNvPr>
          <p:cNvPicPr>
            <a:picLocks noChangeAspect="1" noChangeArrowheads="1"/>
          </p:cNvPicPr>
          <p:nvPr/>
        </p:nvPicPr>
        <p:blipFill>
          <a:blip r:embed="rId2" cstate="print">
            <a:extLst/>
          </a:blip>
          <a:srcRect/>
          <a:stretch>
            <a:fillRect/>
          </a:stretch>
        </p:blipFill>
        <p:spPr bwMode="auto">
          <a:xfrm>
            <a:off x="4545919" y="0"/>
            <a:ext cx="4572000" cy="2828925"/>
          </a:xfrm>
          <a:prstGeom prst="rect">
            <a:avLst/>
          </a:prstGeom>
          <a:ln>
            <a:noFill/>
          </a:ln>
          <a:effectLst>
            <a:softEdge rad="112500"/>
          </a:effectLst>
          <a:extLst/>
        </p:spPr>
      </p:pic>
      <p:pic>
        <p:nvPicPr>
          <p:cNvPr id="3074" name="Picture 2">
            <a:extLst>
              <a:ext uri="{FF2B5EF4-FFF2-40B4-BE49-F238E27FC236}">
                <a16:creationId xmlns:a16="http://schemas.microsoft.com/office/drawing/2014/main" id="{92EC4D11-FF97-4C69-A723-06EE3A9BAC43}"/>
              </a:ext>
            </a:extLst>
          </p:cNvPr>
          <p:cNvPicPr>
            <a:picLocks noChangeAspect="1" noChangeArrowheads="1"/>
          </p:cNvPicPr>
          <p:nvPr/>
        </p:nvPicPr>
        <p:blipFill>
          <a:blip r:embed="rId3" cstate="print">
            <a:extLst/>
          </a:blip>
          <a:srcRect/>
          <a:stretch>
            <a:fillRect/>
          </a:stretch>
        </p:blipFill>
        <p:spPr bwMode="auto">
          <a:xfrm>
            <a:off x="0" y="4797152"/>
            <a:ext cx="2909432" cy="2060848"/>
          </a:xfrm>
          <a:prstGeom prst="rect">
            <a:avLst/>
          </a:prstGeom>
          <a:ln>
            <a:noFill/>
          </a:ln>
          <a:effectLst>
            <a:softEdge rad="112500"/>
          </a:effectLst>
          <a:extLst/>
        </p:spPr>
      </p:pic>
      <p:sp>
        <p:nvSpPr>
          <p:cNvPr id="15364" name="Content Placeholder 1">
            <a:extLst>
              <a:ext uri="{FF2B5EF4-FFF2-40B4-BE49-F238E27FC236}">
                <a16:creationId xmlns:a16="http://schemas.microsoft.com/office/drawing/2014/main" id="{1DC6792C-E9A6-48D9-9FDA-F18FFEED46BD}"/>
              </a:ext>
            </a:extLst>
          </p:cNvPr>
          <p:cNvSpPr>
            <a:spLocks noGrp="1"/>
          </p:cNvSpPr>
          <p:nvPr>
            <p:ph idx="1"/>
          </p:nvPr>
        </p:nvSpPr>
        <p:spPr/>
        <p:txBody>
          <a:bodyPr/>
          <a:lstStyle/>
          <a:p>
            <a:r>
              <a:rPr lang="sl-SI" altLang="sl-SI" b="1"/>
              <a:t>P</a:t>
            </a:r>
            <a:r>
              <a:rPr lang="sl-SI" altLang="sl-SI"/>
              <a:t>ohorje je pravi raj za pohodnike. Gosta mreža markiranih poti, ki so zbrane tudi na planinski karti, omogoča obisk večine naravnih znamenitosti, katerih v prelepi in neokrneni naravi ne manjka. Organizirani so tudi vodeni pohodi ture pod strokovnim vodstvom, lahko pa si najamete tudi svojega planinskega vodnika, ki vas bo popeljal na turo po vaših željah. </a:t>
            </a:r>
          </a:p>
        </p:txBody>
      </p:sp>
      <p:sp>
        <p:nvSpPr>
          <p:cNvPr id="15365" name="Title 2">
            <a:extLst>
              <a:ext uri="{FF2B5EF4-FFF2-40B4-BE49-F238E27FC236}">
                <a16:creationId xmlns:a16="http://schemas.microsoft.com/office/drawing/2014/main" id="{53A20CD5-6D01-4EDF-8A2C-ED9A2D4FB2DA}"/>
              </a:ext>
            </a:extLst>
          </p:cNvPr>
          <p:cNvSpPr>
            <a:spLocks noGrp="1"/>
          </p:cNvSpPr>
          <p:nvPr>
            <p:ph type="title"/>
          </p:nvPr>
        </p:nvSpPr>
        <p:spPr/>
        <p:txBody>
          <a:bodyPr/>
          <a:lstStyle/>
          <a:p>
            <a:r>
              <a:rPr lang="sl-SI" altLang="sl-SI"/>
              <a:t>Pohodništvo</a:t>
            </a:r>
          </a:p>
        </p:txBody>
      </p:sp>
      <p:sp>
        <p:nvSpPr>
          <p:cNvPr id="4" name="TextBox 3">
            <a:hlinkClick r:id="rId4" action="ppaction://hlinksldjump"/>
            <a:extLst>
              <a:ext uri="{FF2B5EF4-FFF2-40B4-BE49-F238E27FC236}">
                <a16:creationId xmlns:a16="http://schemas.microsoft.com/office/drawing/2014/main" id="{7810FDFD-94BF-4BBD-BA3C-0614131EE9C3}"/>
              </a:ext>
            </a:extLst>
          </p:cNvPr>
          <p:cNvSpPr txBox="1"/>
          <p:nvPr/>
        </p:nvSpPr>
        <p:spPr>
          <a:xfrm>
            <a:off x="8028384" y="6412686"/>
            <a:ext cx="982897" cy="369332"/>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fontAlgn="auto">
              <a:spcBef>
                <a:spcPts val="0"/>
              </a:spcBef>
              <a:spcAft>
                <a:spcPts val="0"/>
              </a:spcAft>
              <a:defRPr/>
            </a:pP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Nazaj</a:t>
            </a:r>
            <a:endParaRPr lang="sl-SI" dirty="0"/>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00CCC23-479D-49AD-85ED-0B04196497DA}"/>
              </a:ext>
            </a:extLst>
          </p:cNvPr>
          <p:cNvPicPr>
            <a:picLocks noChangeAspect="1" noChangeArrowheads="1"/>
          </p:cNvPicPr>
          <p:nvPr/>
        </p:nvPicPr>
        <p:blipFill>
          <a:blip r:embed="rId3" cstate="print">
            <a:extLst/>
          </a:blip>
          <a:srcRect/>
          <a:stretch>
            <a:fillRect/>
          </a:stretch>
        </p:blipFill>
        <p:spPr bwMode="auto">
          <a:xfrm>
            <a:off x="12010" y="1345801"/>
            <a:ext cx="4762500" cy="3219450"/>
          </a:xfrm>
          <a:prstGeom prst="rect">
            <a:avLst/>
          </a:prstGeom>
          <a:ln>
            <a:noFill/>
          </a:ln>
          <a:effectLst>
            <a:softEdge rad="112500"/>
          </a:effectLst>
          <a:extLst/>
        </p:spPr>
      </p:pic>
      <p:sp>
        <p:nvSpPr>
          <p:cNvPr id="16387" name="Content Placeholder 1">
            <a:extLst>
              <a:ext uri="{FF2B5EF4-FFF2-40B4-BE49-F238E27FC236}">
                <a16:creationId xmlns:a16="http://schemas.microsoft.com/office/drawing/2014/main" id="{278E4121-74AF-4D56-B7E9-5E593EFAB617}"/>
              </a:ext>
            </a:extLst>
          </p:cNvPr>
          <p:cNvSpPr>
            <a:spLocks noGrp="1"/>
          </p:cNvSpPr>
          <p:nvPr>
            <p:ph idx="1"/>
          </p:nvPr>
        </p:nvSpPr>
        <p:spPr>
          <a:xfrm>
            <a:off x="4746625" y="1897063"/>
            <a:ext cx="4089400" cy="4537075"/>
          </a:xfrm>
        </p:spPr>
        <p:txBody>
          <a:bodyPr/>
          <a:lstStyle/>
          <a:p>
            <a:r>
              <a:rPr lang="sl-SI" altLang="sl-SI"/>
              <a:t>Mariborski smučarski center je največji smučarski center v Sloveniji, saj ima 250 ha smučišč, 60 km smučarskih prog, 27 km tekaških prog ter zelo dobro opremljen snežni stadion , kjer se vsako leto odvijajo tekmovanja za Zlato lisico.</a:t>
            </a:r>
          </a:p>
        </p:txBody>
      </p:sp>
      <p:sp>
        <p:nvSpPr>
          <p:cNvPr id="16388" name="Title 2">
            <a:extLst>
              <a:ext uri="{FF2B5EF4-FFF2-40B4-BE49-F238E27FC236}">
                <a16:creationId xmlns:a16="http://schemas.microsoft.com/office/drawing/2014/main" id="{611E4D77-75C5-4A7B-99EB-F61144E1BFD0}"/>
              </a:ext>
            </a:extLst>
          </p:cNvPr>
          <p:cNvSpPr>
            <a:spLocks noGrp="1"/>
          </p:cNvSpPr>
          <p:nvPr>
            <p:ph type="title"/>
          </p:nvPr>
        </p:nvSpPr>
        <p:spPr/>
        <p:txBody>
          <a:bodyPr/>
          <a:lstStyle/>
          <a:p>
            <a:r>
              <a:rPr lang="sl-SI" altLang="sl-SI"/>
              <a:t>Smučanje</a:t>
            </a:r>
          </a:p>
        </p:txBody>
      </p:sp>
      <p:sp>
        <p:nvSpPr>
          <p:cNvPr id="4" name="TextBox 3">
            <a:hlinkClick r:id="rId4" action="ppaction://hlinksldjump"/>
            <a:extLst>
              <a:ext uri="{FF2B5EF4-FFF2-40B4-BE49-F238E27FC236}">
                <a16:creationId xmlns:a16="http://schemas.microsoft.com/office/drawing/2014/main" id="{88892BF4-1DC5-4FCD-AD83-6882DCFC2DA0}"/>
              </a:ext>
            </a:extLst>
          </p:cNvPr>
          <p:cNvSpPr txBox="1"/>
          <p:nvPr/>
        </p:nvSpPr>
        <p:spPr>
          <a:xfrm>
            <a:off x="8028384" y="6412686"/>
            <a:ext cx="982897" cy="369332"/>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fontAlgn="auto">
              <a:spcBef>
                <a:spcPts val="0"/>
              </a:spcBef>
              <a:spcAft>
                <a:spcPts val="0"/>
              </a:spcAft>
              <a:defRPr/>
            </a:pPr>
            <a:r>
              <a:rPr lang="sl-SI"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Nazaj</a:t>
            </a:r>
            <a:endParaRPr lang="sl-SI" dirty="0"/>
          </a:p>
        </p:txBody>
      </p:sp>
      <p:pic>
        <p:nvPicPr>
          <p:cNvPr id="6" name="KRoWIrvhpLY&amp;hl=en_GB&amp;fs=1&amp;rel=0&amp;color1=0x006699&amp;color2=0x54abd6&amp;border=1">
            <a:extLst>
              <a:ext uri="{FF2B5EF4-FFF2-40B4-BE49-F238E27FC236}">
                <a16:creationId xmlns:a16="http://schemas.microsoft.com/office/drawing/2014/main" id="{44C91664-6A83-4AC9-9979-3F934E0F5602}"/>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79388" y="456565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0</TotalTime>
  <Words>905</Words>
  <Application>Microsoft Office PowerPoint</Application>
  <PresentationFormat>On-screen Show (4:3)</PresentationFormat>
  <Paragraphs>85</Paragraphs>
  <Slides>22</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Candara</vt:lpstr>
      <vt:lpstr>Symbol</vt:lpstr>
      <vt:lpstr>Waveform</vt:lpstr>
      <vt:lpstr>Pohorje</vt:lpstr>
      <vt:lpstr>Lega</vt:lpstr>
      <vt:lpstr>PowerPoint Presentation</vt:lpstr>
      <vt:lpstr>Površje</vt:lpstr>
      <vt:lpstr>PowerPoint Presentation</vt:lpstr>
      <vt:lpstr>Podnebje</vt:lpstr>
      <vt:lpstr>Turizem</vt:lpstr>
      <vt:lpstr>Pohodništvo</vt:lpstr>
      <vt:lpstr>Smučanje</vt:lpstr>
      <vt:lpstr>Gorsko kolesarjenje</vt:lpstr>
      <vt:lpstr>Areh</vt:lpstr>
      <vt:lpstr>PowerPoint Presentation</vt:lpstr>
      <vt:lpstr>Rogla</vt:lpstr>
      <vt:lpstr>PowerPoint Presentation</vt:lpstr>
      <vt:lpstr>Naravni park</vt:lpstr>
      <vt:lpstr>PowerPoint Presentation</vt:lpstr>
      <vt:lpstr>PowerPoint Presentation</vt:lpstr>
      <vt:lpstr>Adrenalinski park</vt:lpstr>
      <vt:lpstr>PowerPoint Presentation</vt:lpstr>
      <vt:lpstr>PowerPoint Presentation</vt:lpstr>
      <vt:lpstr>Zgodovina</vt:lpstr>
      <vt:lpstr>Viri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2019-05-31T08:40:45Z</dcterms:created>
  <dcterms:modified xsi:type="dcterms:W3CDTF">2019-05-31T08:40:45Z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