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Comic Sans MS" panose="030F0702030302020204" pitchFamily="66" charset="0"/>
        <a:ea typeface="+mn-ea"/>
        <a:cs typeface="+mn-cs"/>
      </a:defRPr>
    </a:lvl1pPr>
    <a:lvl2pPr marL="457200" algn="l" rtl="0" fontAlgn="base">
      <a:spcBef>
        <a:spcPct val="0"/>
      </a:spcBef>
      <a:spcAft>
        <a:spcPct val="0"/>
      </a:spcAft>
      <a:defRPr kern="1200">
        <a:solidFill>
          <a:schemeClr val="tx1"/>
        </a:solidFill>
        <a:latin typeface="Comic Sans MS" panose="030F0702030302020204" pitchFamily="66" charset="0"/>
        <a:ea typeface="+mn-ea"/>
        <a:cs typeface="+mn-cs"/>
      </a:defRPr>
    </a:lvl2pPr>
    <a:lvl3pPr marL="914400" algn="l" rtl="0" fontAlgn="base">
      <a:spcBef>
        <a:spcPct val="0"/>
      </a:spcBef>
      <a:spcAft>
        <a:spcPct val="0"/>
      </a:spcAft>
      <a:defRPr kern="1200">
        <a:solidFill>
          <a:schemeClr val="tx1"/>
        </a:solidFill>
        <a:latin typeface="Comic Sans MS" panose="030F0702030302020204" pitchFamily="66" charset="0"/>
        <a:ea typeface="+mn-ea"/>
        <a:cs typeface="+mn-cs"/>
      </a:defRPr>
    </a:lvl3pPr>
    <a:lvl4pPr marL="1371600" algn="l" rtl="0" fontAlgn="base">
      <a:spcBef>
        <a:spcPct val="0"/>
      </a:spcBef>
      <a:spcAft>
        <a:spcPct val="0"/>
      </a:spcAft>
      <a:defRPr kern="1200">
        <a:solidFill>
          <a:schemeClr val="tx1"/>
        </a:solidFill>
        <a:latin typeface="Comic Sans MS" panose="030F0702030302020204" pitchFamily="66" charset="0"/>
        <a:ea typeface="+mn-ea"/>
        <a:cs typeface="+mn-cs"/>
      </a:defRPr>
    </a:lvl4pPr>
    <a:lvl5pPr marL="1828800" algn="l" rtl="0" fontAlgn="base">
      <a:spcBef>
        <a:spcPct val="0"/>
      </a:spcBef>
      <a:spcAft>
        <a:spcPct val="0"/>
      </a:spcAft>
      <a:defRPr kern="1200">
        <a:solidFill>
          <a:schemeClr val="tx1"/>
        </a:solidFill>
        <a:latin typeface="Comic Sans MS" panose="030F0702030302020204" pitchFamily="66" charset="0"/>
        <a:ea typeface="+mn-ea"/>
        <a:cs typeface="+mn-cs"/>
      </a:defRPr>
    </a:lvl5pPr>
    <a:lvl6pPr marL="2286000" algn="l" defTabSz="914400" rtl="0" eaLnBrk="1" latinLnBrk="0" hangingPunct="1">
      <a:defRPr kern="1200">
        <a:solidFill>
          <a:schemeClr val="tx1"/>
        </a:solidFill>
        <a:latin typeface="Comic Sans MS" panose="030F0702030302020204" pitchFamily="66" charset="0"/>
        <a:ea typeface="+mn-ea"/>
        <a:cs typeface="+mn-cs"/>
      </a:defRPr>
    </a:lvl6pPr>
    <a:lvl7pPr marL="2743200" algn="l" defTabSz="914400" rtl="0" eaLnBrk="1" latinLnBrk="0" hangingPunct="1">
      <a:defRPr kern="1200">
        <a:solidFill>
          <a:schemeClr val="tx1"/>
        </a:solidFill>
        <a:latin typeface="Comic Sans MS" panose="030F0702030302020204" pitchFamily="66" charset="0"/>
        <a:ea typeface="+mn-ea"/>
        <a:cs typeface="+mn-cs"/>
      </a:defRPr>
    </a:lvl7pPr>
    <a:lvl8pPr marL="3200400" algn="l" defTabSz="914400" rtl="0" eaLnBrk="1" latinLnBrk="0" hangingPunct="1">
      <a:defRPr kern="1200">
        <a:solidFill>
          <a:schemeClr val="tx1"/>
        </a:solidFill>
        <a:latin typeface="Comic Sans MS" panose="030F0702030302020204" pitchFamily="66" charset="0"/>
        <a:ea typeface="+mn-ea"/>
        <a:cs typeface="+mn-cs"/>
      </a:defRPr>
    </a:lvl8pPr>
    <a:lvl9pPr marL="3657600" algn="l" defTabSz="914400" rtl="0" eaLnBrk="1" latinLnBrk="0" hangingPunct="1">
      <a:defRPr kern="1200">
        <a:solidFill>
          <a:schemeClr val="tx1"/>
        </a:solidFill>
        <a:latin typeface="Comic Sans MS" panose="030F0702030302020204"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54" d="100"/>
          <a:sy n="154" d="100"/>
        </p:scale>
        <p:origin x="1620" y="1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2770" name="Freeform 2">
            <a:extLst>
              <a:ext uri="{FF2B5EF4-FFF2-40B4-BE49-F238E27FC236}">
                <a16:creationId xmlns:a16="http://schemas.microsoft.com/office/drawing/2014/main" id="{2EEABCFB-67F5-497D-91E6-1C4CE8158D54}"/>
              </a:ext>
            </a:extLst>
          </p:cNvPr>
          <p:cNvSpPr>
            <a:spLocks/>
          </p:cNvSpPr>
          <p:nvPr/>
        </p:nvSpPr>
        <p:spPr bwMode="blackWhite">
          <a:xfrm>
            <a:off x="20638" y="12700"/>
            <a:ext cx="8896350" cy="6780213"/>
          </a:xfrm>
          <a:custGeom>
            <a:avLst/>
            <a:gdLst>
              <a:gd name="T0" fmla="*/ 2822 w 3985"/>
              <a:gd name="T1" fmla="*/ 0 h 3619"/>
              <a:gd name="T2" fmla="*/ 0 w 3985"/>
              <a:gd name="T3" fmla="*/ 975 h 3619"/>
              <a:gd name="T4" fmla="*/ 2169 w 3985"/>
              <a:gd name="T5" fmla="*/ 3619 h 3619"/>
              <a:gd name="T6" fmla="*/ 3985 w 3985"/>
              <a:gd name="T7" fmla="*/ 1125 h 3619"/>
              <a:gd name="T8" fmla="*/ 2822 w 3985"/>
              <a:gd name="T9" fmla="*/ 0 h 3619"/>
              <a:gd name="T10" fmla="*/ 2822 w 3985"/>
              <a:gd name="T11" fmla="*/ 0 h 3619"/>
            </a:gdLst>
            <a:ahLst/>
            <a:cxnLst>
              <a:cxn ang="0">
                <a:pos x="T0" y="T1"/>
              </a:cxn>
              <a:cxn ang="0">
                <a:pos x="T2" y="T3"/>
              </a:cxn>
              <a:cxn ang="0">
                <a:pos x="T4" y="T5"/>
              </a:cxn>
              <a:cxn ang="0">
                <a:pos x="T6" y="T7"/>
              </a:cxn>
              <a:cxn ang="0">
                <a:pos x="T8" y="T9"/>
              </a:cxn>
              <a:cxn ang="0">
                <a:pos x="T10" y="T11"/>
              </a:cxn>
            </a:cxnLst>
            <a:rect l="0" t="0" r="r" b="b"/>
            <a:pathLst>
              <a:path w="3985" h="3619">
                <a:moveTo>
                  <a:pt x="2822" y="0"/>
                </a:moveTo>
                <a:lnTo>
                  <a:pt x="0" y="975"/>
                </a:lnTo>
                <a:lnTo>
                  <a:pt x="2169" y="3619"/>
                </a:lnTo>
                <a:lnTo>
                  <a:pt x="3985" y="1125"/>
                </a:lnTo>
                <a:lnTo>
                  <a:pt x="2822" y="0"/>
                </a:lnTo>
                <a:lnTo>
                  <a:pt x="282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2771" name="Rectangle 3">
            <a:extLst>
              <a:ext uri="{FF2B5EF4-FFF2-40B4-BE49-F238E27FC236}">
                <a16:creationId xmlns:a16="http://schemas.microsoft.com/office/drawing/2014/main" id="{EC9BA0D8-D90B-4EA2-9047-62408DC09BE1}"/>
              </a:ext>
            </a:extLst>
          </p:cNvPr>
          <p:cNvSpPr>
            <a:spLocks noGrp="1" noChangeArrowheads="1"/>
          </p:cNvSpPr>
          <p:nvPr>
            <p:ph type="ctrTitle"/>
          </p:nvPr>
        </p:nvSpPr>
        <p:spPr>
          <a:xfrm>
            <a:off x="1371600" y="1511300"/>
            <a:ext cx="6400800" cy="2273300"/>
          </a:xfrm>
          <a:effectLst>
            <a:outerShdw dist="45791" dir="2021404" algn="ctr" rotWithShape="0">
              <a:schemeClr val="bg2"/>
            </a:outerShdw>
          </a:effectLst>
          <a:extLst>
            <a:ext uri="{909E8E84-426E-40DD-AFC4-6F175D3DCCD1}">
              <a14:hiddenFill xmlns:a14="http://schemas.microsoft.com/office/drawing/2010/main">
                <a:solidFill>
                  <a:srgbClr val="FF3300"/>
                </a:solidFill>
              </a14:hiddenFill>
            </a:ext>
          </a:extLst>
        </p:spPr>
        <p:txBody>
          <a:bodyPr/>
          <a:lstStyle>
            <a:lvl1pPr>
              <a:defRPr>
                <a:solidFill>
                  <a:schemeClr val="tx2"/>
                </a:solidFill>
                <a:effectLst>
                  <a:outerShdw blurRad="38100" dist="38100" dir="2700000" algn="tl">
                    <a:srgbClr val="C0C0C0"/>
                  </a:outerShdw>
                </a:effectLst>
              </a:defRPr>
            </a:lvl1pPr>
          </a:lstStyle>
          <a:p>
            <a:pPr lvl="0"/>
            <a:r>
              <a:rPr lang="sl-SI" altLang="sl-SI" noProof="0"/>
              <a:t>Kliknite, če želite urediti slog naslova matrice</a:t>
            </a:r>
          </a:p>
        </p:txBody>
      </p:sp>
      <p:sp>
        <p:nvSpPr>
          <p:cNvPr id="32772" name="Rectangle 4">
            <a:extLst>
              <a:ext uri="{FF2B5EF4-FFF2-40B4-BE49-F238E27FC236}">
                <a16:creationId xmlns:a16="http://schemas.microsoft.com/office/drawing/2014/main" id="{11089D0D-5806-4F37-8894-93113283649C}"/>
              </a:ext>
            </a:extLst>
          </p:cNvPr>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pPr lvl="0"/>
            <a:r>
              <a:rPr lang="sl-SI" altLang="sl-SI" noProof="0"/>
              <a:t>Kliknite, če želite urediti slog podnaslova matrice</a:t>
            </a:r>
          </a:p>
        </p:txBody>
      </p:sp>
      <p:sp>
        <p:nvSpPr>
          <p:cNvPr id="32773" name="Rectangle 5">
            <a:extLst>
              <a:ext uri="{FF2B5EF4-FFF2-40B4-BE49-F238E27FC236}">
                <a16:creationId xmlns:a16="http://schemas.microsoft.com/office/drawing/2014/main" id="{B4603339-777D-427E-965D-F6138D6AC687}"/>
              </a:ext>
            </a:extLst>
          </p:cNvPr>
          <p:cNvSpPr>
            <a:spLocks noGrp="1" noChangeArrowheads="1"/>
          </p:cNvSpPr>
          <p:nvPr>
            <p:ph type="dt" sz="half" idx="2"/>
          </p:nvPr>
        </p:nvSpPr>
        <p:spPr>
          <a:xfrm>
            <a:off x="685800" y="6248400"/>
            <a:ext cx="1905000" cy="457200"/>
          </a:xfrm>
        </p:spPr>
        <p:txBody>
          <a:bodyPr/>
          <a:lstStyle>
            <a:lvl1pPr>
              <a:defRPr/>
            </a:lvl1pPr>
          </a:lstStyle>
          <a:p>
            <a:endParaRPr lang="sl-SI" altLang="sl-SI"/>
          </a:p>
        </p:txBody>
      </p:sp>
      <p:sp>
        <p:nvSpPr>
          <p:cNvPr id="32774" name="Rectangle 6">
            <a:extLst>
              <a:ext uri="{FF2B5EF4-FFF2-40B4-BE49-F238E27FC236}">
                <a16:creationId xmlns:a16="http://schemas.microsoft.com/office/drawing/2014/main" id="{DA37DB14-6AAC-475F-BED1-3E90A2D2DF06}"/>
              </a:ext>
            </a:extLst>
          </p:cNvPr>
          <p:cNvSpPr>
            <a:spLocks noGrp="1" noChangeArrowheads="1"/>
          </p:cNvSpPr>
          <p:nvPr>
            <p:ph type="ftr" sz="quarter" idx="3"/>
          </p:nvPr>
        </p:nvSpPr>
        <p:spPr>
          <a:xfrm>
            <a:off x="3124200" y="6248400"/>
            <a:ext cx="2895600" cy="457200"/>
          </a:xfrm>
        </p:spPr>
        <p:txBody>
          <a:bodyPr/>
          <a:lstStyle>
            <a:lvl1pPr>
              <a:defRPr/>
            </a:lvl1pPr>
          </a:lstStyle>
          <a:p>
            <a:endParaRPr lang="sl-SI" altLang="sl-SI"/>
          </a:p>
        </p:txBody>
      </p:sp>
      <p:sp>
        <p:nvSpPr>
          <p:cNvPr id="32775" name="Rectangle 7">
            <a:extLst>
              <a:ext uri="{FF2B5EF4-FFF2-40B4-BE49-F238E27FC236}">
                <a16:creationId xmlns:a16="http://schemas.microsoft.com/office/drawing/2014/main" id="{A5A0ECF9-1EED-4986-9ADE-37E7CE9E38C5}"/>
              </a:ext>
            </a:extLst>
          </p:cNvPr>
          <p:cNvSpPr>
            <a:spLocks noGrp="1" noChangeArrowheads="1"/>
          </p:cNvSpPr>
          <p:nvPr>
            <p:ph type="sldNum" sz="quarter" idx="4"/>
          </p:nvPr>
        </p:nvSpPr>
        <p:spPr>
          <a:xfrm>
            <a:off x="6553200" y="6248400"/>
            <a:ext cx="1905000" cy="457200"/>
          </a:xfrm>
        </p:spPr>
        <p:txBody>
          <a:bodyPr/>
          <a:lstStyle>
            <a:lvl1pPr>
              <a:defRPr/>
            </a:lvl1pPr>
          </a:lstStyle>
          <a:p>
            <a:fld id="{EBADA080-167B-447F-875E-83B2F4220857}" type="slidenum">
              <a:rPr lang="sl-SI" altLang="sl-SI"/>
              <a:pPr/>
              <a:t>‹#›</a:t>
            </a:fld>
            <a:endParaRPr lang="sl-SI" altLang="sl-SI"/>
          </a:p>
        </p:txBody>
      </p:sp>
      <p:grpSp>
        <p:nvGrpSpPr>
          <p:cNvPr id="32776" name="Group 8">
            <a:extLst>
              <a:ext uri="{FF2B5EF4-FFF2-40B4-BE49-F238E27FC236}">
                <a16:creationId xmlns:a16="http://schemas.microsoft.com/office/drawing/2014/main" id="{36808C23-3950-4771-B256-10BACCA68115}"/>
              </a:ext>
            </a:extLst>
          </p:cNvPr>
          <p:cNvGrpSpPr>
            <a:grpSpLocks/>
          </p:cNvGrpSpPr>
          <p:nvPr/>
        </p:nvGrpSpPr>
        <p:grpSpPr bwMode="auto">
          <a:xfrm>
            <a:off x="195263" y="234950"/>
            <a:ext cx="3787775" cy="1778000"/>
            <a:chOff x="123" y="148"/>
            <a:chExt cx="2386" cy="1120"/>
          </a:xfrm>
        </p:grpSpPr>
        <p:sp>
          <p:nvSpPr>
            <p:cNvPr id="32777" name="Freeform 9">
              <a:extLst>
                <a:ext uri="{FF2B5EF4-FFF2-40B4-BE49-F238E27FC236}">
                  <a16:creationId xmlns:a16="http://schemas.microsoft.com/office/drawing/2014/main" id="{E57F0F4C-C503-42B9-B32C-9F089A049488}"/>
                </a:ext>
              </a:extLst>
            </p:cNvPr>
            <p:cNvSpPr>
              <a:spLocks/>
            </p:cNvSpPr>
            <p:nvPr userDrawn="1"/>
          </p:nvSpPr>
          <p:spPr bwMode="auto">
            <a:xfrm>
              <a:off x="177" y="177"/>
              <a:ext cx="2250" cy="1017"/>
            </a:xfrm>
            <a:custGeom>
              <a:avLst/>
              <a:gdLst>
                <a:gd name="T0" fmla="*/ 794 w 794"/>
                <a:gd name="T1" fmla="*/ 395 h 414"/>
                <a:gd name="T2" fmla="*/ 710 w 794"/>
                <a:gd name="T3" fmla="*/ 318 h 414"/>
                <a:gd name="T4" fmla="*/ 556 w 794"/>
                <a:gd name="T5" fmla="*/ 210 h 414"/>
                <a:gd name="T6" fmla="*/ 71 w 794"/>
                <a:gd name="T7" fmla="*/ 0 h 414"/>
                <a:gd name="T8" fmla="*/ 23 w 794"/>
                <a:gd name="T9" fmla="*/ 20 h 414"/>
                <a:gd name="T10" fmla="*/ 0 w 794"/>
                <a:gd name="T11" fmla="*/ 83 h 414"/>
                <a:gd name="T12" fmla="*/ 28 w 794"/>
                <a:gd name="T13" fmla="*/ 155 h 414"/>
                <a:gd name="T14" fmla="*/ 570 w 794"/>
                <a:gd name="T15" fmla="*/ 409 h 414"/>
                <a:gd name="T16" fmla="*/ 689 w 794"/>
                <a:gd name="T17" fmla="*/ 393 h 414"/>
                <a:gd name="T18" fmla="*/ 785 w 794"/>
                <a:gd name="T19" fmla="*/ 414 h 414"/>
                <a:gd name="T20" fmla="*/ 794 w 794"/>
                <a:gd name="T21" fmla="*/ 395 h 414"/>
                <a:gd name="T22" fmla="*/ 794 w 794"/>
                <a:gd name="T23" fmla="*/ 395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2778" name="Freeform 10">
              <a:extLst>
                <a:ext uri="{FF2B5EF4-FFF2-40B4-BE49-F238E27FC236}">
                  <a16:creationId xmlns:a16="http://schemas.microsoft.com/office/drawing/2014/main" id="{E771975E-9B89-4A36-A9AD-23CE3773AD35}"/>
                </a:ext>
              </a:extLst>
            </p:cNvPr>
            <p:cNvSpPr>
              <a:spLocks/>
            </p:cNvSpPr>
            <p:nvPr userDrawn="1"/>
          </p:nvSpPr>
          <p:spPr bwMode="auto">
            <a:xfrm>
              <a:off x="166" y="261"/>
              <a:ext cx="2244" cy="1007"/>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2779" name="Freeform 11">
              <a:extLst>
                <a:ext uri="{FF2B5EF4-FFF2-40B4-BE49-F238E27FC236}">
                  <a16:creationId xmlns:a16="http://schemas.microsoft.com/office/drawing/2014/main" id="{FF9C22DA-EB1F-433E-994F-F7583030608B}"/>
                </a:ext>
              </a:extLst>
            </p:cNvPr>
            <p:cNvSpPr>
              <a:spLocks/>
            </p:cNvSpPr>
            <p:nvPr userDrawn="1"/>
          </p:nvSpPr>
          <p:spPr bwMode="auto">
            <a:xfrm>
              <a:off x="474" y="344"/>
              <a:ext cx="1488" cy="919"/>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nvGrpSpPr>
            <p:cNvPr id="32780" name="Group 12">
              <a:extLst>
                <a:ext uri="{FF2B5EF4-FFF2-40B4-BE49-F238E27FC236}">
                  <a16:creationId xmlns:a16="http://schemas.microsoft.com/office/drawing/2014/main" id="{B1BA3880-9D4E-4D17-BCD5-8BD1CA6ED58E}"/>
                </a:ext>
              </a:extLst>
            </p:cNvPr>
            <p:cNvGrpSpPr>
              <a:grpSpLocks/>
            </p:cNvGrpSpPr>
            <p:nvPr userDrawn="1"/>
          </p:nvGrpSpPr>
          <p:grpSpPr bwMode="auto">
            <a:xfrm>
              <a:off x="123" y="148"/>
              <a:ext cx="2386" cy="1081"/>
              <a:chOff x="123" y="148"/>
              <a:chExt cx="2386" cy="1081"/>
            </a:xfrm>
          </p:grpSpPr>
          <p:sp>
            <p:nvSpPr>
              <p:cNvPr id="32781" name="Freeform 13">
                <a:extLst>
                  <a:ext uri="{FF2B5EF4-FFF2-40B4-BE49-F238E27FC236}">
                    <a16:creationId xmlns:a16="http://schemas.microsoft.com/office/drawing/2014/main" id="{44B675B6-173E-4D26-855F-A9FA9E4F8A43}"/>
                  </a:ext>
                </a:extLst>
              </p:cNvPr>
              <p:cNvSpPr>
                <a:spLocks/>
              </p:cNvSpPr>
              <p:nvPr userDrawn="1"/>
            </p:nvSpPr>
            <p:spPr bwMode="auto">
              <a:xfrm>
                <a:off x="2005" y="934"/>
                <a:ext cx="212" cy="214"/>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2782" name="Freeform 14">
                <a:extLst>
                  <a:ext uri="{FF2B5EF4-FFF2-40B4-BE49-F238E27FC236}">
                    <a16:creationId xmlns:a16="http://schemas.microsoft.com/office/drawing/2014/main" id="{F6D06C79-86CB-4399-826A-6FAFEEB1A03E}"/>
                  </a:ext>
                </a:extLst>
              </p:cNvPr>
              <p:cNvSpPr>
                <a:spLocks/>
              </p:cNvSpPr>
              <p:nvPr userDrawn="1"/>
            </p:nvSpPr>
            <p:spPr bwMode="auto">
              <a:xfrm>
                <a:off x="123" y="148"/>
                <a:ext cx="2386" cy="1081"/>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2783" name="Freeform 15">
                <a:extLst>
                  <a:ext uri="{FF2B5EF4-FFF2-40B4-BE49-F238E27FC236}">
                    <a16:creationId xmlns:a16="http://schemas.microsoft.com/office/drawing/2014/main" id="{0E40985C-2CA8-4894-9E39-056BFA827947}"/>
                  </a:ext>
                </a:extLst>
              </p:cNvPr>
              <p:cNvSpPr>
                <a:spLocks/>
              </p:cNvSpPr>
              <p:nvPr userDrawn="1"/>
            </p:nvSpPr>
            <p:spPr bwMode="auto">
              <a:xfrm>
                <a:off x="324" y="158"/>
                <a:ext cx="1686" cy="614"/>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Lst>
                <a:ahLst/>
                <a:cxnLst>
                  <a:cxn ang="0">
                    <a:pos x="T0" y="T1"/>
                  </a:cxn>
                  <a:cxn ang="0">
                    <a:pos x="T2" y="T3"/>
                  </a:cxn>
                  <a:cxn ang="0">
                    <a:pos x="T4" y="T5"/>
                  </a:cxn>
                  <a:cxn ang="0">
                    <a:pos x="T6" y="T7"/>
                  </a:cxn>
                  <a:cxn ang="0">
                    <a:pos x="T8" y="T9"/>
                  </a:cxn>
                  <a:cxn ang="0">
                    <a:pos x="T10" y="T11"/>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2784" name="Freeform 16">
                <a:extLst>
                  <a:ext uri="{FF2B5EF4-FFF2-40B4-BE49-F238E27FC236}">
                    <a16:creationId xmlns:a16="http://schemas.microsoft.com/office/drawing/2014/main" id="{16A6DAF5-BFBC-4512-A94F-B84052F55E8F}"/>
                  </a:ext>
                </a:extLst>
              </p:cNvPr>
              <p:cNvSpPr>
                <a:spLocks/>
              </p:cNvSpPr>
              <p:nvPr userDrawn="1"/>
            </p:nvSpPr>
            <p:spPr bwMode="auto">
              <a:xfrm>
                <a:off x="409" y="251"/>
                <a:ext cx="227" cy="410"/>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2785" name="Freeform 17">
                <a:extLst>
                  <a:ext uri="{FF2B5EF4-FFF2-40B4-BE49-F238E27FC236}">
                    <a16:creationId xmlns:a16="http://schemas.microsoft.com/office/drawing/2014/main" id="{DEBD68B5-FF77-4AA8-8C0B-3BBE5E4B2708}"/>
                  </a:ext>
                </a:extLst>
              </p:cNvPr>
              <p:cNvSpPr>
                <a:spLocks/>
              </p:cNvSpPr>
              <p:nvPr userDrawn="1"/>
            </p:nvSpPr>
            <p:spPr bwMode="auto">
              <a:xfrm>
                <a:off x="846" y="536"/>
                <a:ext cx="691" cy="364"/>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grpSp>
      <p:grpSp>
        <p:nvGrpSpPr>
          <p:cNvPr id="32786" name="Group 18">
            <a:extLst>
              <a:ext uri="{FF2B5EF4-FFF2-40B4-BE49-F238E27FC236}">
                <a16:creationId xmlns:a16="http://schemas.microsoft.com/office/drawing/2014/main" id="{F28C8D5D-5B62-4299-A54A-B1E9C5F98857}"/>
              </a:ext>
            </a:extLst>
          </p:cNvPr>
          <p:cNvGrpSpPr>
            <a:grpSpLocks/>
          </p:cNvGrpSpPr>
          <p:nvPr/>
        </p:nvGrpSpPr>
        <p:grpSpPr bwMode="auto">
          <a:xfrm>
            <a:off x="7915275" y="4368800"/>
            <a:ext cx="742950" cy="1058863"/>
            <a:chOff x="4986" y="2752"/>
            <a:chExt cx="468" cy="667"/>
          </a:xfrm>
        </p:grpSpPr>
        <p:sp>
          <p:nvSpPr>
            <p:cNvPr id="32787" name="Freeform 19">
              <a:extLst>
                <a:ext uri="{FF2B5EF4-FFF2-40B4-BE49-F238E27FC236}">
                  <a16:creationId xmlns:a16="http://schemas.microsoft.com/office/drawing/2014/main" id="{426DE591-F45D-42F1-8B25-88C6DAA81FA7}"/>
                </a:ext>
              </a:extLst>
            </p:cNvPr>
            <p:cNvSpPr>
              <a:spLocks/>
            </p:cNvSpPr>
            <p:nvPr userDrawn="1"/>
          </p:nvSpPr>
          <p:spPr bwMode="auto">
            <a:xfrm rot="7320404">
              <a:off x="4909" y="2936"/>
              <a:ext cx="629" cy="293"/>
            </a:xfrm>
            <a:custGeom>
              <a:avLst/>
              <a:gdLst>
                <a:gd name="T0" fmla="*/ 794 w 794"/>
                <a:gd name="T1" fmla="*/ 395 h 414"/>
                <a:gd name="T2" fmla="*/ 710 w 794"/>
                <a:gd name="T3" fmla="*/ 318 h 414"/>
                <a:gd name="T4" fmla="*/ 556 w 794"/>
                <a:gd name="T5" fmla="*/ 210 h 414"/>
                <a:gd name="T6" fmla="*/ 71 w 794"/>
                <a:gd name="T7" fmla="*/ 0 h 414"/>
                <a:gd name="T8" fmla="*/ 23 w 794"/>
                <a:gd name="T9" fmla="*/ 20 h 414"/>
                <a:gd name="T10" fmla="*/ 0 w 794"/>
                <a:gd name="T11" fmla="*/ 83 h 414"/>
                <a:gd name="T12" fmla="*/ 28 w 794"/>
                <a:gd name="T13" fmla="*/ 155 h 414"/>
                <a:gd name="T14" fmla="*/ 570 w 794"/>
                <a:gd name="T15" fmla="*/ 409 h 414"/>
                <a:gd name="T16" fmla="*/ 689 w 794"/>
                <a:gd name="T17" fmla="*/ 393 h 414"/>
                <a:gd name="T18" fmla="*/ 785 w 794"/>
                <a:gd name="T19" fmla="*/ 414 h 414"/>
                <a:gd name="T20" fmla="*/ 794 w 794"/>
                <a:gd name="T21" fmla="*/ 395 h 414"/>
                <a:gd name="T22" fmla="*/ 794 w 794"/>
                <a:gd name="T23" fmla="*/ 395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2788" name="Freeform 20">
              <a:extLst>
                <a:ext uri="{FF2B5EF4-FFF2-40B4-BE49-F238E27FC236}">
                  <a16:creationId xmlns:a16="http://schemas.microsoft.com/office/drawing/2014/main" id="{4C58D1DB-3982-439A-A93E-FDF8012BB972}"/>
                </a:ext>
              </a:extLst>
            </p:cNvPr>
            <p:cNvSpPr>
              <a:spLocks/>
            </p:cNvSpPr>
            <p:nvPr userDrawn="1"/>
          </p:nvSpPr>
          <p:spPr bwMode="auto">
            <a:xfrm rot="7320404">
              <a:off x="4893" y="2923"/>
              <a:ext cx="627" cy="290"/>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2789" name="Freeform 21">
              <a:extLst>
                <a:ext uri="{FF2B5EF4-FFF2-40B4-BE49-F238E27FC236}">
                  <a16:creationId xmlns:a16="http://schemas.microsoft.com/office/drawing/2014/main" id="{DC607520-198E-4AE4-B672-C3ED9DC859BD}"/>
                </a:ext>
              </a:extLst>
            </p:cNvPr>
            <p:cNvSpPr>
              <a:spLocks/>
            </p:cNvSpPr>
            <p:nvPr userDrawn="1"/>
          </p:nvSpPr>
          <p:spPr bwMode="auto">
            <a:xfrm rot="7320404">
              <a:off x="5000" y="2912"/>
              <a:ext cx="416" cy="265"/>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nvGrpSpPr>
            <p:cNvPr id="32790" name="Group 22">
              <a:extLst>
                <a:ext uri="{FF2B5EF4-FFF2-40B4-BE49-F238E27FC236}">
                  <a16:creationId xmlns:a16="http://schemas.microsoft.com/office/drawing/2014/main" id="{161E6C91-E904-472E-B112-64A9898B04E6}"/>
                </a:ext>
              </a:extLst>
            </p:cNvPr>
            <p:cNvGrpSpPr>
              <a:grpSpLocks/>
            </p:cNvGrpSpPr>
            <p:nvPr userDrawn="1"/>
          </p:nvGrpSpPr>
          <p:grpSpPr bwMode="auto">
            <a:xfrm>
              <a:off x="4986" y="2752"/>
              <a:ext cx="468" cy="667"/>
              <a:chOff x="4986" y="2752"/>
              <a:chExt cx="468" cy="667"/>
            </a:xfrm>
          </p:grpSpPr>
          <p:sp>
            <p:nvSpPr>
              <p:cNvPr id="32791" name="Freeform 23">
                <a:extLst>
                  <a:ext uri="{FF2B5EF4-FFF2-40B4-BE49-F238E27FC236}">
                    <a16:creationId xmlns:a16="http://schemas.microsoft.com/office/drawing/2014/main" id="{8350D884-BC43-4F98-8650-5F7416B5D595}"/>
                  </a:ext>
                </a:extLst>
              </p:cNvPr>
              <p:cNvSpPr>
                <a:spLocks/>
              </p:cNvSpPr>
              <p:nvPr userDrawn="1"/>
            </p:nvSpPr>
            <p:spPr bwMode="auto">
              <a:xfrm rot="7320404">
                <a:off x="4987" y="3190"/>
                <a:ext cx="59" cy="61"/>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2792" name="Freeform 24">
                <a:extLst>
                  <a:ext uri="{FF2B5EF4-FFF2-40B4-BE49-F238E27FC236}">
                    <a16:creationId xmlns:a16="http://schemas.microsoft.com/office/drawing/2014/main" id="{2CA8E0D8-DDF6-464C-8CDB-7936968E0E3D}"/>
                  </a:ext>
                </a:extLst>
              </p:cNvPr>
              <p:cNvSpPr>
                <a:spLocks/>
              </p:cNvSpPr>
              <p:nvPr userDrawn="1"/>
            </p:nvSpPr>
            <p:spPr bwMode="auto">
              <a:xfrm rot="7320404">
                <a:off x="4887" y="2930"/>
                <a:ext cx="667" cy="311"/>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2793" name="Freeform 25">
                <a:extLst>
                  <a:ext uri="{FF2B5EF4-FFF2-40B4-BE49-F238E27FC236}">
                    <a16:creationId xmlns:a16="http://schemas.microsoft.com/office/drawing/2014/main" id="{B2F32708-EFE5-432D-99D0-7788C5382F9B}"/>
                  </a:ext>
                </a:extLst>
              </p:cNvPr>
              <p:cNvSpPr>
                <a:spLocks/>
              </p:cNvSpPr>
              <p:nvPr userDrawn="1"/>
            </p:nvSpPr>
            <p:spPr bwMode="auto">
              <a:xfrm rot="7320404">
                <a:off x="5062" y="2997"/>
                <a:ext cx="472" cy="176"/>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Lst>
                <a:ahLst/>
                <a:cxnLst>
                  <a:cxn ang="0">
                    <a:pos x="T0" y="T1"/>
                  </a:cxn>
                  <a:cxn ang="0">
                    <a:pos x="T2" y="T3"/>
                  </a:cxn>
                  <a:cxn ang="0">
                    <a:pos x="T4" y="T5"/>
                  </a:cxn>
                  <a:cxn ang="0">
                    <a:pos x="T6" y="T7"/>
                  </a:cxn>
                  <a:cxn ang="0">
                    <a:pos x="T8" y="T9"/>
                  </a:cxn>
                  <a:cxn ang="0">
                    <a:pos x="T10" y="T11"/>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2794" name="Freeform 26">
                <a:extLst>
                  <a:ext uri="{FF2B5EF4-FFF2-40B4-BE49-F238E27FC236}">
                    <a16:creationId xmlns:a16="http://schemas.microsoft.com/office/drawing/2014/main" id="{16824E31-3C9E-4D3E-BA30-A3A942FA14B3}"/>
                  </a:ext>
                </a:extLst>
              </p:cNvPr>
              <p:cNvSpPr>
                <a:spLocks/>
              </p:cNvSpPr>
              <p:nvPr userDrawn="1"/>
            </p:nvSpPr>
            <p:spPr bwMode="auto">
              <a:xfrm rot="7320404">
                <a:off x="5363" y="2874"/>
                <a:ext cx="63" cy="118"/>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2795" name="Freeform 27">
                <a:extLst>
                  <a:ext uri="{FF2B5EF4-FFF2-40B4-BE49-F238E27FC236}">
                    <a16:creationId xmlns:a16="http://schemas.microsoft.com/office/drawing/2014/main" id="{4370AE8A-038D-4627-802E-4FC0AEBEF571}"/>
                  </a:ext>
                </a:extLst>
              </p:cNvPr>
              <p:cNvSpPr>
                <a:spLocks/>
              </p:cNvSpPr>
              <p:nvPr userDrawn="1"/>
            </p:nvSpPr>
            <p:spPr bwMode="auto">
              <a:xfrm rot="7320404">
                <a:off x="5136" y="3000"/>
                <a:ext cx="193" cy="104"/>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grpSp>
      <p:sp>
        <p:nvSpPr>
          <p:cNvPr id="32796" name="Freeform 28">
            <a:extLst>
              <a:ext uri="{FF2B5EF4-FFF2-40B4-BE49-F238E27FC236}">
                <a16:creationId xmlns:a16="http://schemas.microsoft.com/office/drawing/2014/main" id="{88193A97-952E-41F9-9054-290ACF3CB12E}"/>
              </a:ext>
            </a:extLst>
          </p:cNvPr>
          <p:cNvSpPr>
            <a:spLocks/>
          </p:cNvSpPr>
          <p:nvPr/>
        </p:nvSpPr>
        <p:spPr bwMode="auto">
          <a:xfrm>
            <a:off x="901700" y="5054600"/>
            <a:ext cx="6807200" cy="728663"/>
          </a:xfrm>
          <a:custGeom>
            <a:avLst/>
            <a:gdLst>
              <a:gd name="T0" fmla="*/ 0 w 4288"/>
              <a:gd name="T1" fmla="*/ 0 h 459"/>
              <a:gd name="T2" fmla="*/ 816 w 4288"/>
              <a:gd name="T3" fmla="*/ 256 h 459"/>
              <a:gd name="T4" fmla="*/ 1560 w 4288"/>
              <a:gd name="T5" fmla="*/ 144 h 459"/>
              <a:gd name="T6" fmla="*/ 1856 w 4288"/>
              <a:gd name="T7" fmla="*/ 376 h 459"/>
              <a:gd name="T8" fmla="*/ 2344 w 4288"/>
              <a:gd name="T9" fmla="*/ 152 h 459"/>
              <a:gd name="T10" fmla="*/ 3536 w 4288"/>
              <a:gd name="T11" fmla="*/ 456 h 459"/>
              <a:gd name="T12" fmla="*/ 4288 w 4288"/>
              <a:gd name="T13" fmla="*/ 136 h 459"/>
            </a:gdLst>
            <a:ahLst/>
            <a:cxnLst>
              <a:cxn ang="0">
                <a:pos x="T0" y="T1"/>
              </a:cxn>
              <a:cxn ang="0">
                <a:pos x="T2" y="T3"/>
              </a:cxn>
              <a:cxn ang="0">
                <a:pos x="T4" y="T5"/>
              </a:cxn>
              <a:cxn ang="0">
                <a:pos x="T6" y="T7"/>
              </a:cxn>
              <a:cxn ang="0">
                <a:pos x="T8" y="T9"/>
              </a:cxn>
              <a:cxn ang="0">
                <a:pos x="T10" y="T11"/>
              </a:cxn>
              <a:cxn ang="0">
                <a:pos x="T12" y="T13"/>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32797" name="Freeform 29">
            <a:extLst>
              <a:ext uri="{FF2B5EF4-FFF2-40B4-BE49-F238E27FC236}">
                <a16:creationId xmlns:a16="http://schemas.microsoft.com/office/drawing/2014/main" id="{6BDAA83B-F2B0-4A91-908B-87C305336B82}"/>
              </a:ext>
            </a:extLst>
          </p:cNvPr>
          <p:cNvSpPr>
            <a:spLocks/>
          </p:cNvSpPr>
          <p:nvPr/>
        </p:nvSpPr>
        <p:spPr bwMode="auto">
          <a:xfrm>
            <a:off x="4076700" y="1930400"/>
            <a:ext cx="889000" cy="381000"/>
          </a:xfrm>
          <a:custGeom>
            <a:avLst/>
            <a:gdLst>
              <a:gd name="T0" fmla="*/ 0 w 560"/>
              <a:gd name="T1" fmla="*/ 32 h 240"/>
              <a:gd name="T2" fmla="*/ 280 w 560"/>
              <a:gd name="T3" fmla="*/ 144 h 240"/>
              <a:gd name="T4" fmla="*/ 448 w 560"/>
              <a:gd name="T5" fmla="*/ 16 h 240"/>
              <a:gd name="T6" fmla="*/ 560 w 560"/>
              <a:gd name="T7" fmla="*/ 240 h 240"/>
            </a:gdLst>
            <a:ahLst/>
            <a:cxnLst>
              <a:cxn ang="0">
                <a:pos x="T0" y="T1"/>
              </a:cxn>
              <a:cxn ang="0">
                <a:pos x="T2" y="T3"/>
              </a:cxn>
              <a:cxn ang="0">
                <a:pos x="T4" y="T5"/>
              </a:cxn>
              <a:cxn ang="0">
                <a:pos x="T6" y="T7"/>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9F539-1782-4A06-A2E9-C9A0F9D5CF7F}"/>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805725F7-93C1-4607-B078-BA5566AAC55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06884B0F-F258-466B-BC8C-9E46A81FDFE4}"/>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1AFFE18D-E29D-4EE5-AB93-36374C838132}"/>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22297F93-E6BD-4A3A-9347-31161BB2D2F0}"/>
              </a:ext>
            </a:extLst>
          </p:cNvPr>
          <p:cNvSpPr>
            <a:spLocks noGrp="1"/>
          </p:cNvSpPr>
          <p:nvPr>
            <p:ph type="sldNum" sz="quarter" idx="12"/>
          </p:nvPr>
        </p:nvSpPr>
        <p:spPr/>
        <p:txBody>
          <a:bodyPr/>
          <a:lstStyle>
            <a:lvl1pPr>
              <a:defRPr/>
            </a:lvl1pPr>
          </a:lstStyle>
          <a:p>
            <a:fld id="{55E27304-C61B-4B8A-AA9A-D482EDE9243F}" type="slidenum">
              <a:rPr lang="sl-SI" altLang="sl-SI"/>
              <a:pPr/>
              <a:t>‹#›</a:t>
            </a:fld>
            <a:endParaRPr lang="sl-SI" altLang="sl-SI"/>
          </a:p>
        </p:txBody>
      </p:sp>
    </p:spTree>
    <p:extLst>
      <p:ext uri="{BB962C8B-B14F-4D97-AF65-F5344CB8AC3E}">
        <p14:creationId xmlns:p14="http://schemas.microsoft.com/office/powerpoint/2010/main" val="914658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3FAB46-06E9-40AA-8685-9A46F4197DB4}"/>
              </a:ext>
            </a:extLst>
          </p:cNvPr>
          <p:cNvSpPr>
            <a:spLocks noGrp="1"/>
          </p:cNvSpPr>
          <p:nvPr>
            <p:ph type="title" orient="vert"/>
          </p:nvPr>
        </p:nvSpPr>
        <p:spPr>
          <a:xfrm>
            <a:off x="6457950" y="152400"/>
            <a:ext cx="1924050" cy="5334000"/>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5095FB1D-45D3-4EA0-A7C5-FDF7DFEED47F}"/>
              </a:ext>
            </a:extLst>
          </p:cNvPr>
          <p:cNvSpPr>
            <a:spLocks noGrp="1"/>
          </p:cNvSpPr>
          <p:nvPr>
            <p:ph type="body" orient="vert" idx="1"/>
          </p:nvPr>
        </p:nvSpPr>
        <p:spPr>
          <a:xfrm>
            <a:off x="685800" y="152400"/>
            <a:ext cx="5619750" cy="533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6F99E5F8-CAE5-4CC7-8C4D-02CFABBE5AD5}"/>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C751BBF7-D99C-4096-83D2-5673A5FA987A}"/>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6F12B746-0E72-45FC-9D3F-CD8A83D7138C}"/>
              </a:ext>
            </a:extLst>
          </p:cNvPr>
          <p:cNvSpPr>
            <a:spLocks noGrp="1"/>
          </p:cNvSpPr>
          <p:nvPr>
            <p:ph type="sldNum" sz="quarter" idx="12"/>
          </p:nvPr>
        </p:nvSpPr>
        <p:spPr/>
        <p:txBody>
          <a:bodyPr/>
          <a:lstStyle>
            <a:lvl1pPr>
              <a:defRPr/>
            </a:lvl1pPr>
          </a:lstStyle>
          <a:p>
            <a:fld id="{50712CC3-12CB-434A-8774-A7B4A8FB5307}" type="slidenum">
              <a:rPr lang="sl-SI" altLang="sl-SI"/>
              <a:pPr/>
              <a:t>‹#›</a:t>
            </a:fld>
            <a:endParaRPr lang="sl-SI" altLang="sl-SI"/>
          </a:p>
        </p:txBody>
      </p:sp>
    </p:spTree>
    <p:extLst>
      <p:ext uri="{BB962C8B-B14F-4D97-AF65-F5344CB8AC3E}">
        <p14:creationId xmlns:p14="http://schemas.microsoft.com/office/powerpoint/2010/main" val="3566846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48C1B-A7E1-4231-8DFB-12FEF07504CE}"/>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23425D2D-A730-4730-B197-9465E950B26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006D25F9-3CA5-413D-BEBA-5E09027CE96F}"/>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0103A11E-4134-469F-BB2F-7665A5614161}"/>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F2AF95FE-4B6E-4F8A-9844-3FF077EB8336}"/>
              </a:ext>
            </a:extLst>
          </p:cNvPr>
          <p:cNvSpPr>
            <a:spLocks noGrp="1"/>
          </p:cNvSpPr>
          <p:nvPr>
            <p:ph type="sldNum" sz="quarter" idx="12"/>
          </p:nvPr>
        </p:nvSpPr>
        <p:spPr/>
        <p:txBody>
          <a:bodyPr/>
          <a:lstStyle>
            <a:lvl1pPr>
              <a:defRPr/>
            </a:lvl1pPr>
          </a:lstStyle>
          <a:p>
            <a:fld id="{E39F26F6-6E0E-4301-A38A-3C2288D0B716}" type="slidenum">
              <a:rPr lang="sl-SI" altLang="sl-SI"/>
              <a:pPr/>
              <a:t>‹#›</a:t>
            </a:fld>
            <a:endParaRPr lang="sl-SI" altLang="sl-SI"/>
          </a:p>
        </p:txBody>
      </p:sp>
    </p:spTree>
    <p:extLst>
      <p:ext uri="{BB962C8B-B14F-4D97-AF65-F5344CB8AC3E}">
        <p14:creationId xmlns:p14="http://schemas.microsoft.com/office/powerpoint/2010/main" val="3475764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853D8-EDC9-4B1C-BECF-A9CF2957D596}"/>
              </a:ext>
            </a:extLst>
          </p:cNvPr>
          <p:cNvSpPr>
            <a:spLocks noGrp="1"/>
          </p:cNvSpPr>
          <p:nvPr>
            <p:ph type="title"/>
          </p:nvPr>
        </p:nvSpPr>
        <p:spPr>
          <a:xfrm>
            <a:off x="623888" y="1709738"/>
            <a:ext cx="7886700" cy="2852737"/>
          </a:xfrm>
        </p:spPr>
        <p:txBody>
          <a:bodyPr/>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16BC98F6-FB70-495A-868D-F4769D36A795}"/>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8180D087-CC2F-4F0E-9924-F30CE36696FC}"/>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70ADBA49-B0AD-4E5B-AF8A-11CBF3D948A6}"/>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2F554663-581C-4353-9BB3-38C95A539568}"/>
              </a:ext>
            </a:extLst>
          </p:cNvPr>
          <p:cNvSpPr>
            <a:spLocks noGrp="1"/>
          </p:cNvSpPr>
          <p:nvPr>
            <p:ph type="sldNum" sz="quarter" idx="12"/>
          </p:nvPr>
        </p:nvSpPr>
        <p:spPr/>
        <p:txBody>
          <a:bodyPr/>
          <a:lstStyle>
            <a:lvl1pPr>
              <a:defRPr/>
            </a:lvl1pPr>
          </a:lstStyle>
          <a:p>
            <a:fld id="{04A05EE9-EDCB-4CD8-A1FF-DF7DABF645F8}" type="slidenum">
              <a:rPr lang="sl-SI" altLang="sl-SI"/>
              <a:pPr/>
              <a:t>‹#›</a:t>
            </a:fld>
            <a:endParaRPr lang="sl-SI" altLang="sl-SI"/>
          </a:p>
        </p:txBody>
      </p:sp>
    </p:spTree>
    <p:extLst>
      <p:ext uri="{BB962C8B-B14F-4D97-AF65-F5344CB8AC3E}">
        <p14:creationId xmlns:p14="http://schemas.microsoft.com/office/powerpoint/2010/main" val="3629747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69E9A-5F59-4C68-84C2-02B9E96397DD}"/>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AF69E424-2C2C-4582-BF54-E1D871A2F507}"/>
              </a:ext>
            </a:extLst>
          </p:cNvPr>
          <p:cNvSpPr>
            <a:spLocks noGrp="1"/>
          </p:cNvSpPr>
          <p:nvPr>
            <p:ph sz="half" idx="1"/>
          </p:nvPr>
        </p:nvSpPr>
        <p:spPr>
          <a:xfrm>
            <a:off x="685800" y="1828800"/>
            <a:ext cx="3771900" cy="3657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8C7216F2-9E5D-4662-A7F0-B51135E557F6}"/>
              </a:ext>
            </a:extLst>
          </p:cNvPr>
          <p:cNvSpPr>
            <a:spLocks noGrp="1"/>
          </p:cNvSpPr>
          <p:nvPr>
            <p:ph sz="half" idx="2"/>
          </p:nvPr>
        </p:nvSpPr>
        <p:spPr>
          <a:xfrm>
            <a:off x="4610100" y="1828800"/>
            <a:ext cx="3771900" cy="3657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8A97D883-578E-475D-8262-325A38122D3D}"/>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5DCD675D-4917-4BF4-B53B-88FF473F6E3E}"/>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E15C3FC3-54C0-4C53-9557-076BF4266532}"/>
              </a:ext>
            </a:extLst>
          </p:cNvPr>
          <p:cNvSpPr>
            <a:spLocks noGrp="1"/>
          </p:cNvSpPr>
          <p:nvPr>
            <p:ph type="sldNum" sz="quarter" idx="12"/>
          </p:nvPr>
        </p:nvSpPr>
        <p:spPr/>
        <p:txBody>
          <a:bodyPr/>
          <a:lstStyle>
            <a:lvl1pPr>
              <a:defRPr/>
            </a:lvl1pPr>
          </a:lstStyle>
          <a:p>
            <a:fld id="{2555E4DA-A537-4EBB-9CB8-F22D0BD5C460}" type="slidenum">
              <a:rPr lang="sl-SI" altLang="sl-SI"/>
              <a:pPr/>
              <a:t>‹#›</a:t>
            </a:fld>
            <a:endParaRPr lang="sl-SI" altLang="sl-SI"/>
          </a:p>
        </p:txBody>
      </p:sp>
    </p:spTree>
    <p:extLst>
      <p:ext uri="{BB962C8B-B14F-4D97-AF65-F5344CB8AC3E}">
        <p14:creationId xmlns:p14="http://schemas.microsoft.com/office/powerpoint/2010/main" val="3204037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3D607-9B0C-4F6C-8E8C-5451EC7664B1}"/>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A265F3DC-EE80-4527-ACE3-8730AE4FE11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158636-F883-46F1-BFD3-4BD687B80D04}"/>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C3E8A2E7-B4CB-4591-A9FE-8132214035C2}"/>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F090245-637A-43B3-A6FD-26EBF96021F5}"/>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ACF19303-0837-4C06-8A0F-5EECFB886AEC}"/>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455DA1F9-9680-4DC6-96AA-E0ED08EC0985}"/>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4DD66579-371E-4439-9925-422DCD672815}"/>
              </a:ext>
            </a:extLst>
          </p:cNvPr>
          <p:cNvSpPr>
            <a:spLocks noGrp="1"/>
          </p:cNvSpPr>
          <p:nvPr>
            <p:ph type="sldNum" sz="quarter" idx="12"/>
          </p:nvPr>
        </p:nvSpPr>
        <p:spPr/>
        <p:txBody>
          <a:bodyPr/>
          <a:lstStyle>
            <a:lvl1pPr>
              <a:defRPr/>
            </a:lvl1pPr>
          </a:lstStyle>
          <a:p>
            <a:fld id="{971C8269-1026-4D85-9995-275010B31F8F}" type="slidenum">
              <a:rPr lang="sl-SI" altLang="sl-SI"/>
              <a:pPr/>
              <a:t>‹#›</a:t>
            </a:fld>
            <a:endParaRPr lang="sl-SI" altLang="sl-SI"/>
          </a:p>
        </p:txBody>
      </p:sp>
    </p:spTree>
    <p:extLst>
      <p:ext uri="{BB962C8B-B14F-4D97-AF65-F5344CB8AC3E}">
        <p14:creationId xmlns:p14="http://schemas.microsoft.com/office/powerpoint/2010/main" val="1335113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ABDB4-7A59-4242-81B9-18183F47D271}"/>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CF385640-4F50-43B8-8B49-2EC2F86D2666}"/>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20D7678F-AB25-4B38-B8E2-FBB2521F890C}"/>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9E880E86-640F-45A6-B7F7-23F32E8050BB}"/>
              </a:ext>
            </a:extLst>
          </p:cNvPr>
          <p:cNvSpPr>
            <a:spLocks noGrp="1"/>
          </p:cNvSpPr>
          <p:nvPr>
            <p:ph type="sldNum" sz="quarter" idx="12"/>
          </p:nvPr>
        </p:nvSpPr>
        <p:spPr/>
        <p:txBody>
          <a:bodyPr/>
          <a:lstStyle>
            <a:lvl1pPr>
              <a:defRPr/>
            </a:lvl1pPr>
          </a:lstStyle>
          <a:p>
            <a:fld id="{9A15FDEB-1111-46CA-A34D-83733C86B8DE}" type="slidenum">
              <a:rPr lang="sl-SI" altLang="sl-SI"/>
              <a:pPr/>
              <a:t>‹#›</a:t>
            </a:fld>
            <a:endParaRPr lang="sl-SI" altLang="sl-SI"/>
          </a:p>
        </p:txBody>
      </p:sp>
    </p:spTree>
    <p:extLst>
      <p:ext uri="{BB962C8B-B14F-4D97-AF65-F5344CB8AC3E}">
        <p14:creationId xmlns:p14="http://schemas.microsoft.com/office/powerpoint/2010/main" val="1524583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EBE958-174D-441F-A24C-3DEACDC4A149}"/>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2C515F48-762E-4F2D-9516-D6040A1B3C15}"/>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B489FE88-DBA1-4613-A087-A0F5D9CCE734}"/>
              </a:ext>
            </a:extLst>
          </p:cNvPr>
          <p:cNvSpPr>
            <a:spLocks noGrp="1"/>
          </p:cNvSpPr>
          <p:nvPr>
            <p:ph type="sldNum" sz="quarter" idx="12"/>
          </p:nvPr>
        </p:nvSpPr>
        <p:spPr/>
        <p:txBody>
          <a:bodyPr/>
          <a:lstStyle>
            <a:lvl1pPr>
              <a:defRPr/>
            </a:lvl1pPr>
          </a:lstStyle>
          <a:p>
            <a:fld id="{030BAD02-E2E2-447B-A79A-1DBA2895C82E}" type="slidenum">
              <a:rPr lang="sl-SI" altLang="sl-SI"/>
              <a:pPr/>
              <a:t>‹#›</a:t>
            </a:fld>
            <a:endParaRPr lang="sl-SI" altLang="sl-SI"/>
          </a:p>
        </p:txBody>
      </p:sp>
    </p:spTree>
    <p:extLst>
      <p:ext uri="{BB962C8B-B14F-4D97-AF65-F5344CB8AC3E}">
        <p14:creationId xmlns:p14="http://schemas.microsoft.com/office/powerpoint/2010/main" val="73953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F9D9C-B0D8-46B2-8C58-35955A8CDDE5}"/>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48C4EB25-FF52-4DDE-84D8-EE4231A921FB}"/>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979AC6E0-61BF-4509-A428-2018BC6F720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9F88B7-F870-4E86-9FB1-25B6A1327AD7}"/>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2D2D36BE-A8B4-436E-992C-D163EDA0B28C}"/>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C4C08062-AE5E-4B6C-B06D-0F9F1968CDFC}"/>
              </a:ext>
            </a:extLst>
          </p:cNvPr>
          <p:cNvSpPr>
            <a:spLocks noGrp="1"/>
          </p:cNvSpPr>
          <p:nvPr>
            <p:ph type="sldNum" sz="quarter" idx="12"/>
          </p:nvPr>
        </p:nvSpPr>
        <p:spPr/>
        <p:txBody>
          <a:bodyPr/>
          <a:lstStyle>
            <a:lvl1pPr>
              <a:defRPr/>
            </a:lvl1pPr>
          </a:lstStyle>
          <a:p>
            <a:fld id="{40AA40BE-1FF2-4270-8A45-0576FF4D912B}" type="slidenum">
              <a:rPr lang="sl-SI" altLang="sl-SI"/>
              <a:pPr/>
              <a:t>‹#›</a:t>
            </a:fld>
            <a:endParaRPr lang="sl-SI" altLang="sl-SI"/>
          </a:p>
        </p:txBody>
      </p:sp>
    </p:spTree>
    <p:extLst>
      <p:ext uri="{BB962C8B-B14F-4D97-AF65-F5344CB8AC3E}">
        <p14:creationId xmlns:p14="http://schemas.microsoft.com/office/powerpoint/2010/main" val="3126028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3B49B-E4C4-473F-82A7-4A4BFD1350C9}"/>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D91B375E-90B9-413B-8E66-E66C14DA573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FDD68121-C987-48EE-A219-B11F2B600F9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B887E9-3D20-49EF-B691-CF14F620E4F5}"/>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9581572C-6FDF-4803-90A6-94C0816D0C69}"/>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AC200BD4-D2FA-4228-B8D2-909AF62955F9}"/>
              </a:ext>
            </a:extLst>
          </p:cNvPr>
          <p:cNvSpPr>
            <a:spLocks noGrp="1"/>
          </p:cNvSpPr>
          <p:nvPr>
            <p:ph type="sldNum" sz="quarter" idx="12"/>
          </p:nvPr>
        </p:nvSpPr>
        <p:spPr/>
        <p:txBody>
          <a:bodyPr/>
          <a:lstStyle>
            <a:lvl1pPr>
              <a:defRPr/>
            </a:lvl1pPr>
          </a:lstStyle>
          <a:p>
            <a:fld id="{CD32463A-97D4-417B-9780-F3A4C6621F75}" type="slidenum">
              <a:rPr lang="sl-SI" altLang="sl-SI"/>
              <a:pPr/>
              <a:t>‹#›</a:t>
            </a:fld>
            <a:endParaRPr lang="sl-SI" altLang="sl-SI"/>
          </a:p>
        </p:txBody>
      </p:sp>
    </p:spTree>
    <p:extLst>
      <p:ext uri="{BB962C8B-B14F-4D97-AF65-F5344CB8AC3E}">
        <p14:creationId xmlns:p14="http://schemas.microsoft.com/office/powerpoint/2010/main" val="3395577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Freeform 2">
            <a:extLst>
              <a:ext uri="{FF2B5EF4-FFF2-40B4-BE49-F238E27FC236}">
                <a16:creationId xmlns:a16="http://schemas.microsoft.com/office/drawing/2014/main" id="{E9512869-0751-4753-A64E-B7E757098499}"/>
              </a:ext>
            </a:extLst>
          </p:cNvPr>
          <p:cNvSpPr>
            <a:spLocks/>
          </p:cNvSpPr>
          <p:nvPr/>
        </p:nvSpPr>
        <p:spPr bwMode="auto">
          <a:xfrm rot="-3172564">
            <a:off x="7777957" y="-15081"/>
            <a:ext cx="1162050" cy="2084387"/>
          </a:xfrm>
          <a:custGeom>
            <a:avLst/>
            <a:gdLst>
              <a:gd name="T0" fmla="*/ 2903 w 2903"/>
              <a:gd name="T1" fmla="*/ 433 h 3686"/>
              <a:gd name="T2" fmla="*/ 2565 w 2903"/>
              <a:gd name="T3" fmla="*/ 80 h 3686"/>
              <a:gd name="T4" fmla="*/ 2241 w 2903"/>
              <a:gd name="T5" fmla="*/ 0 h 3686"/>
              <a:gd name="T6" fmla="*/ 110 w 2903"/>
              <a:gd name="T7" fmla="*/ 2811 h 3686"/>
              <a:gd name="T8" fmla="*/ 110 w 2903"/>
              <a:gd name="T9" fmla="*/ 3228 h 3686"/>
              <a:gd name="T10" fmla="*/ 0 w 2903"/>
              <a:gd name="T11" fmla="*/ 3631 h 3686"/>
              <a:gd name="T12" fmla="*/ 72 w 2903"/>
              <a:gd name="T13" fmla="*/ 3686 h 3686"/>
              <a:gd name="T14" fmla="*/ 441 w 2903"/>
              <a:gd name="T15" fmla="*/ 3355 h 3686"/>
              <a:gd name="T16" fmla="*/ 740 w 2903"/>
              <a:gd name="T17" fmla="*/ 3228 h 3686"/>
              <a:gd name="T18" fmla="*/ 2903 w 2903"/>
              <a:gd name="T19" fmla="*/ 433 h 3686"/>
              <a:gd name="T20" fmla="*/ 2903 w 2903"/>
              <a:gd name="T21" fmla="*/ 433 h 36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1747" name="Rectangle 3">
            <a:extLst>
              <a:ext uri="{FF2B5EF4-FFF2-40B4-BE49-F238E27FC236}">
                <a16:creationId xmlns:a16="http://schemas.microsoft.com/office/drawing/2014/main" id="{7FE597E4-90B2-45B7-8AAD-A7B53381912D}"/>
              </a:ext>
            </a:extLst>
          </p:cNvPr>
          <p:cNvSpPr>
            <a:spLocks noGrp="1" noChangeArrowheads="1"/>
          </p:cNvSpPr>
          <p:nvPr>
            <p:ph type="title"/>
          </p:nvPr>
        </p:nvSpPr>
        <p:spPr bwMode="auto">
          <a:xfrm>
            <a:off x="685800" y="152400"/>
            <a:ext cx="68707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sl-SI" altLang="sl-SI"/>
              <a:t>Kliknite, če želite urediti slog naslova matrice</a:t>
            </a:r>
          </a:p>
        </p:txBody>
      </p:sp>
      <p:sp>
        <p:nvSpPr>
          <p:cNvPr id="31748" name="Rectangle 4">
            <a:extLst>
              <a:ext uri="{FF2B5EF4-FFF2-40B4-BE49-F238E27FC236}">
                <a16:creationId xmlns:a16="http://schemas.microsoft.com/office/drawing/2014/main" id="{E3F73D53-7E01-4C35-9B44-EDD640D3D6A0}"/>
              </a:ext>
            </a:extLst>
          </p:cNvPr>
          <p:cNvSpPr>
            <a:spLocks noGrp="1" noChangeArrowheads="1"/>
          </p:cNvSpPr>
          <p:nvPr>
            <p:ph type="body" idx="1"/>
          </p:nvPr>
        </p:nvSpPr>
        <p:spPr bwMode="auto">
          <a:xfrm>
            <a:off x="685800" y="1828800"/>
            <a:ext cx="76962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31749" name="Rectangle 5">
            <a:extLst>
              <a:ext uri="{FF2B5EF4-FFF2-40B4-BE49-F238E27FC236}">
                <a16:creationId xmlns:a16="http://schemas.microsoft.com/office/drawing/2014/main" id="{0AE4573B-9AD6-417F-B3E3-FC0CB9BFAA7A}"/>
              </a:ext>
            </a:extLst>
          </p:cNvPr>
          <p:cNvSpPr>
            <a:spLocks noGrp="1" noChangeArrowheads="1"/>
          </p:cNvSpPr>
          <p:nvPr>
            <p:ph type="dt" sz="half" idx="2"/>
          </p:nvPr>
        </p:nvSpPr>
        <p:spPr bwMode="auto">
          <a:xfrm>
            <a:off x="13716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lvl1pPr>
          </a:lstStyle>
          <a:p>
            <a:endParaRPr lang="sl-SI" altLang="sl-SI"/>
          </a:p>
        </p:txBody>
      </p:sp>
      <p:sp>
        <p:nvSpPr>
          <p:cNvPr id="31750" name="Rectangle 6">
            <a:extLst>
              <a:ext uri="{FF2B5EF4-FFF2-40B4-BE49-F238E27FC236}">
                <a16:creationId xmlns:a16="http://schemas.microsoft.com/office/drawing/2014/main" id="{716E14B5-4E6D-45E2-A3DE-BBF469A4D5A0}"/>
              </a:ext>
            </a:extLst>
          </p:cNvPr>
          <p:cNvSpPr>
            <a:spLocks noGrp="1" noChangeArrowheads="1"/>
          </p:cNvSpPr>
          <p:nvPr>
            <p:ph type="ftr" sz="quarter" idx="3"/>
          </p:nvPr>
        </p:nvSpPr>
        <p:spPr bwMode="auto">
          <a:xfrm>
            <a:off x="35560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lvl1pPr>
          </a:lstStyle>
          <a:p>
            <a:endParaRPr lang="sl-SI" altLang="sl-SI"/>
          </a:p>
        </p:txBody>
      </p:sp>
      <p:sp>
        <p:nvSpPr>
          <p:cNvPr id="31751" name="Rectangle 7">
            <a:extLst>
              <a:ext uri="{FF2B5EF4-FFF2-40B4-BE49-F238E27FC236}">
                <a16:creationId xmlns:a16="http://schemas.microsoft.com/office/drawing/2014/main" id="{4E0D1B8B-F50B-4CA9-9301-01126E7D9B03}"/>
              </a:ext>
            </a:extLst>
          </p:cNvPr>
          <p:cNvSpPr>
            <a:spLocks noGrp="1" noChangeArrowheads="1"/>
          </p:cNvSpPr>
          <p:nvPr>
            <p:ph type="sldNum" sz="quarter" idx="4"/>
          </p:nvPr>
        </p:nvSpPr>
        <p:spPr bwMode="auto">
          <a:xfrm>
            <a:off x="67183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lvl1pPr>
          </a:lstStyle>
          <a:p>
            <a:fld id="{E3B6B9B7-F51A-4A9A-B8CB-E4A1CB63E1F0}" type="slidenum">
              <a:rPr lang="sl-SI" altLang="sl-SI"/>
              <a:pPr/>
              <a:t>‹#›</a:t>
            </a:fld>
            <a:endParaRPr lang="sl-SI" altLang="sl-SI"/>
          </a:p>
        </p:txBody>
      </p:sp>
      <p:sp>
        <p:nvSpPr>
          <p:cNvPr id="31752" name="Freeform 8">
            <a:extLst>
              <a:ext uri="{FF2B5EF4-FFF2-40B4-BE49-F238E27FC236}">
                <a16:creationId xmlns:a16="http://schemas.microsoft.com/office/drawing/2014/main" id="{C497CB55-5722-4545-B083-7309A2C37FC1}"/>
              </a:ext>
            </a:extLst>
          </p:cNvPr>
          <p:cNvSpPr>
            <a:spLocks/>
          </p:cNvSpPr>
          <p:nvPr/>
        </p:nvSpPr>
        <p:spPr bwMode="auto">
          <a:xfrm rot="-3172564">
            <a:off x="7865269" y="24607"/>
            <a:ext cx="1165225" cy="2097087"/>
          </a:xfrm>
          <a:custGeom>
            <a:avLst/>
            <a:gdLst>
              <a:gd name="T0" fmla="*/ 2293 w 2911"/>
              <a:gd name="T1" fmla="*/ 0 h 3703"/>
              <a:gd name="T2" fmla="*/ 130 w 2911"/>
              <a:gd name="T3" fmla="*/ 2835 h 3703"/>
              <a:gd name="T4" fmla="*/ 131 w 2911"/>
              <a:gd name="T5" fmla="*/ 3201 h 3703"/>
              <a:gd name="T6" fmla="*/ 0 w 2911"/>
              <a:gd name="T7" fmla="*/ 3633 h 3703"/>
              <a:gd name="T8" fmla="*/ 50 w 2911"/>
              <a:gd name="T9" fmla="*/ 3703 h 3703"/>
              <a:gd name="T10" fmla="*/ 422 w 2911"/>
              <a:gd name="T11" fmla="*/ 3352 h 3703"/>
              <a:gd name="T12" fmla="*/ 763 w 2911"/>
              <a:gd name="T13" fmla="*/ 3220 h 3703"/>
              <a:gd name="T14" fmla="*/ 2911 w 2911"/>
              <a:gd name="T15" fmla="*/ 428 h 3703"/>
              <a:gd name="T16" fmla="*/ 2589 w 2911"/>
              <a:gd name="T17" fmla="*/ 96 h 3703"/>
              <a:gd name="T18" fmla="*/ 2293 w 2911"/>
              <a:gd name="T19" fmla="*/ 0 h 3703"/>
              <a:gd name="T20" fmla="*/ 2293 w 2911"/>
              <a:gd name="T21" fmla="*/ 0 h 37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1753" name="Freeform 9">
            <a:extLst>
              <a:ext uri="{FF2B5EF4-FFF2-40B4-BE49-F238E27FC236}">
                <a16:creationId xmlns:a16="http://schemas.microsoft.com/office/drawing/2014/main" id="{A58BD43E-D6DC-49D2-85D2-3A3E138F5EB7}"/>
              </a:ext>
            </a:extLst>
          </p:cNvPr>
          <p:cNvSpPr>
            <a:spLocks/>
          </p:cNvSpPr>
          <p:nvPr/>
        </p:nvSpPr>
        <p:spPr bwMode="auto">
          <a:xfrm rot="-3172564">
            <a:off x="7831138" y="192088"/>
            <a:ext cx="1025525" cy="1571625"/>
          </a:xfrm>
          <a:custGeom>
            <a:avLst/>
            <a:gdLst>
              <a:gd name="T0" fmla="*/ 0 w 2561"/>
              <a:gd name="T1" fmla="*/ 2485 h 2777"/>
              <a:gd name="T2" fmla="*/ 432 w 2561"/>
              <a:gd name="T3" fmla="*/ 2553 h 2777"/>
              <a:gd name="T4" fmla="*/ 736 w 2561"/>
              <a:gd name="T5" fmla="*/ 2777 h 2777"/>
              <a:gd name="T6" fmla="*/ 2561 w 2561"/>
              <a:gd name="T7" fmla="*/ 399 h 2777"/>
              <a:gd name="T8" fmla="*/ 2118 w 2561"/>
              <a:gd name="T9" fmla="*/ 82 h 2777"/>
              <a:gd name="T10" fmla="*/ 1898 w 2561"/>
              <a:gd name="T11" fmla="*/ 0 h 2777"/>
              <a:gd name="T12" fmla="*/ 0 w 2561"/>
              <a:gd name="T13" fmla="*/ 2485 h 2777"/>
              <a:gd name="T14" fmla="*/ 0 w 2561"/>
              <a:gd name="T15" fmla="*/ 2485 h 27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61" h="2777">
                <a:moveTo>
                  <a:pt x="0" y="2485"/>
                </a:moveTo>
                <a:lnTo>
                  <a:pt x="432" y="2553"/>
                </a:lnTo>
                <a:lnTo>
                  <a:pt x="736" y="2777"/>
                </a:lnTo>
                <a:lnTo>
                  <a:pt x="2561" y="399"/>
                </a:lnTo>
                <a:lnTo>
                  <a:pt x="2118" y="82"/>
                </a:lnTo>
                <a:lnTo>
                  <a:pt x="1898" y="0"/>
                </a:lnTo>
                <a:lnTo>
                  <a:pt x="0" y="2485"/>
                </a:lnTo>
                <a:lnTo>
                  <a:pt x="0" y="248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nvGrpSpPr>
          <p:cNvPr id="31754" name="Group 10">
            <a:extLst>
              <a:ext uri="{FF2B5EF4-FFF2-40B4-BE49-F238E27FC236}">
                <a16:creationId xmlns:a16="http://schemas.microsoft.com/office/drawing/2014/main" id="{1C87BB40-64A5-4DB3-B846-F5483867F092}"/>
              </a:ext>
            </a:extLst>
          </p:cNvPr>
          <p:cNvGrpSpPr>
            <a:grpSpLocks/>
          </p:cNvGrpSpPr>
          <p:nvPr/>
        </p:nvGrpSpPr>
        <p:grpSpPr bwMode="auto">
          <a:xfrm>
            <a:off x="7938" y="5540375"/>
            <a:ext cx="1784350" cy="1246188"/>
            <a:chOff x="5" y="3490"/>
            <a:chExt cx="1124" cy="785"/>
          </a:xfrm>
        </p:grpSpPr>
        <p:sp>
          <p:nvSpPr>
            <p:cNvPr id="31755" name="Freeform 11">
              <a:extLst>
                <a:ext uri="{FF2B5EF4-FFF2-40B4-BE49-F238E27FC236}">
                  <a16:creationId xmlns:a16="http://schemas.microsoft.com/office/drawing/2014/main" id="{D2CCC0ED-02F9-4F32-8C25-98236F44D44F}"/>
                </a:ext>
              </a:extLst>
            </p:cNvPr>
            <p:cNvSpPr>
              <a:spLocks/>
            </p:cNvSpPr>
            <p:nvPr userDrawn="1"/>
          </p:nvSpPr>
          <p:spPr bwMode="auto">
            <a:xfrm>
              <a:off x="24" y="3505"/>
              <a:ext cx="1089" cy="649"/>
            </a:xfrm>
            <a:custGeom>
              <a:avLst/>
              <a:gdLst>
                <a:gd name="T0" fmla="*/ 1587 w 2177"/>
                <a:gd name="T1" fmla="*/ 1260 h 1298"/>
                <a:gd name="T2" fmla="*/ 1420 w 2177"/>
                <a:gd name="T3" fmla="*/ 1106 h 1298"/>
                <a:gd name="T4" fmla="*/ 1331 w 2177"/>
                <a:gd name="T5" fmla="*/ 477 h 1298"/>
                <a:gd name="T6" fmla="*/ 2139 w 2177"/>
                <a:gd name="T7" fmla="*/ 330 h 1298"/>
                <a:gd name="T8" fmla="*/ 2177 w 2177"/>
                <a:gd name="T9" fmla="*/ 203 h 1298"/>
                <a:gd name="T10" fmla="*/ 2099 w 2177"/>
                <a:gd name="T11" fmla="*/ 100 h 1298"/>
                <a:gd name="T12" fmla="*/ 1276 w 2177"/>
                <a:gd name="T13" fmla="*/ 211 h 1298"/>
                <a:gd name="T14" fmla="*/ 1219 w 2177"/>
                <a:gd name="T15" fmla="*/ 32 h 1298"/>
                <a:gd name="T16" fmla="*/ 1085 w 2177"/>
                <a:gd name="T17" fmla="*/ 0 h 1298"/>
                <a:gd name="T18" fmla="*/ 958 w 2177"/>
                <a:gd name="T19" fmla="*/ 28 h 1298"/>
                <a:gd name="T20" fmla="*/ 888 w 2177"/>
                <a:gd name="T21" fmla="*/ 106 h 1298"/>
                <a:gd name="T22" fmla="*/ 937 w 2177"/>
                <a:gd name="T23" fmla="*/ 285 h 1298"/>
                <a:gd name="T24" fmla="*/ 660 w 2177"/>
                <a:gd name="T25" fmla="*/ 441 h 1298"/>
                <a:gd name="T26" fmla="*/ 983 w 2177"/>
                <a:gd name="T27" fmla="*/ 473 h 1298"/>
                <a:gd name="T28" fmla="*/ 1112 w 2177"/>
                <a:gd name="T29" fmla="*/ 889 h 1298"/>
                <a:gd name="T30" fmla="*/ 141 w 2177"/>
                <a:gd name="T31" fmla="*/ 469 h 1298"/>
                <a:gd name="T32" fmla="*/ 46 w 2177"/>
                <a:gd name="T33" fmla="*/ 509 h 1298"/>
                <a:gd name="T34" fmla="*/ 0 w 2177"/>
                <a:gd name="T35" fmla="*/ 636 h 1298"/>
                <a:gd name="T36" fmla="*/ 55 w 2177"/>
                <a:gd name="T37" fmla="*/ 779 h 1298"/>
                <a:gd name="T38" fmla="*/ 1139 w 2177"/>
                <a:gd name="T39" fmla="*/ 1288 h 1298"/>
                <a:gd name="T40" fmla="*/ 1378 w 2177"/>
                <a:gd name="T41" fmla="*/ 1256 h 1298"/>
                <a:gd name="T42" fmla="*/ 1570 w 2177"/>
                <a:gd name="T43" fmla="*/ 1298 h 1298"/>
                <a:gd name="T44" fmla="*/ 1587 w 2177"/>
                <a:gd name="T45" fmla="*/ 1260 h 1298"/>
                <a:gd name="T46" fmla="*/ 1587 w 2177"/>
                <a:gd name="T47" fmla="*/ 1260 h 1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1756" name="Freeform 12">
              <a:extLst>
                <a:ext uri="{FF2B5EF4-FFF2-40B4-BE49-F238E27FC236}">
                  <a16:creationId xmlns:a16="http://schemas.microsoft.com/office/drawing/2014/main" id="{E62675B9-85CC-4FCA-9371-B0EAAD00D1BC}"/>
                </a:ext>
              </a:extLst>
            </p:cNvPr>
            <p:cNvSpPr>
              <a:spLocks/>
            </p:cNvSpPr>
            <p:nvPr userDrawn="1"/>
          </p:nvSpPr>
          <p:spPr bwMode="auto">
            <a:xfrm>
              <a:off x="1022" y="3582"/>
              <a:ext cx="71" cy="129"/>
            </a:xfrm>
            <a:custGeom>
              <a:avLst/>
              <a:gdLst>
                <a:gd name="T0" fmla="*/ 0 w 143"/>
                <a:gd name="T1" fmla="*/ 7 h 258"/>
                <a:gd name="T2" fmla="*/ 120 w 143"/>
                <a:gd name="T3" fmla="*/ 0 h 258"/>
                <a:gd name="T4" fmla="*/ 143 w 143"/>
                <a:gd name="T5" fmla="*/ 233 h 258"/>
                <a:gd name="T6" fmla="*/ 8 w 143"/>
                <a:gd name="T7" fmla="*/ 258 h 258"/>
                <a:gd name="T8" fmla="*/ 0 w 143"/>
                <a:gd name="T9" fmla="*/ 7 h 258"/>
                <a:gd name="T10" fmla="*/ 0 w 143"/>
                <a:gd name="T11" fmla="*/ 7 h 258"/>
              </a:gdLst>
              <a:ahLst/>
              <a:cxnLst>
                <a:cxn ang="0">
                  <a:pos x="T0" y="T1"/>
                </a:cxn>
                <a:cxn ang="0">
                  <a:pos x="T2" y="T3"/>
                </a:cxn>
                <a:cxn ang="0">
                  <a:pos x="T4" y="T5"/>
                </a:cxn>
                <a:cxn ang="0">
                  <a:pos x="T6" y="T7"/>
                </a:cxn>
                <a:cxn ang="0">
                  <a:pos x="T8" y="T9"/>
                </a:cxn>
                <a:cxn ang="0">
                  <a:pos x="T10" y="T11"/>
                </a:cxn>
              </a:cxnLst>
              <a:rect l="0" t="0" r="r" b="b"/>
              <a:pathLst>
                <a:path w="143" h="258">
                  <a:moveTo>
                    <a:pt x="0" y="7"/>
                  </a:moveTo>
                  <a:lnTo>
                    <a:pt x="120" y="0"/>
                  </a:lnTo>
                  <a:lnTo>
                    <a:pt x="143" y="233"/>
                  </a:lnTo>
                  <a:lnTo>
                    <a:pt x="8" y="258"/>
                  </a:lnTo>
                  <a:lnTo>
                    <a:pt x="0" y="7"/>
                  </a:lnTo>
                  <a:lnTo>
                    <a:pt x="0" y="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1757" name="Freeform 13">
              <a:extLst>
                <a:ext uri="{FF2B5EF4-FFF2-40B4-BE49-F238E27FC236}">
                  <a16:creationId xmlns:a16="http://schemas.microsoft.com/office/drawing/2014/main" id="{73FCF021-37DA-418A-9453-C56354751B69}"/>
                </a:ext>
              </a:extLst>
            </p:cNvPr>
            <p:cNvSpPr>
              <a:spLocks/>
            </p:cNvSpPr>
            <p:nvPr userDrawn="1"/>
          </p:nvSpPr>
          <p:spPr bwMode="auto">
            <a:xfrm>
              <a:off x="20" y="3774"/>
              <a:ext cx="792" cy="410"/>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1758" name="Freeform 14">
              <a:extLst>
                <a:ext uri="{FF2B5EF4-FFF2-40B4-BE49-F238E27FC236}">
                  <a16:creationId xmlns:a16="http://schemas.microsoft.com/office/drawing/2014/main" id="{4689C9D4-CD04-438D-950D-EC7D3190D2D7}"/>
                </a:ext>
              </a:extLst>
            </p:cNvPr>
            <p:cNvSpPr>
              <a:spLocks/>
            </p:cNvSpPr>
            <p:nvPr userDrawn="1"/>
          </p:nvSpPr>
          <p:spPr bwMode="auto">
            <a:xfrm>
              <a:off x="129" y="3808"/>
              <a:ext cx="525" cy="374"/>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1759" name="Freeform 15">
              <a:extLst>
                <a:ext uri="{FF2B5EF4-FFF2-40B4-BE49-F238E27FC236}">
                  <a16:creationId xmlns:a16="http://schemas.microsoft.com/office/drawing/2014/main" id="{92F65EE0-CFA0-4439-963A-FB3668645ADF}"/>
                </a:ext>
              </a:extLst>
            </p:cNvPr>
            <p:cNvSpPr>
              <a:spLocks/>
            </p:cNvSpPr>
            <p:nvPr userDrawn="1"/>
          </p:nvSpPr>
          <p:spPr bwMode="auto">
            <a:xfrm>
              <a:off x="485" y="3532"/>
              <a:ext cx="135" cy="121"/>
            </a:xfrm>
            <a:custGeom>
              <a:avLst/>
              <a:gdLst>
                <a:gd name="T0" fmla="*/ 0 w 272"/>
                <a:gd name="T1" fmla="*/ 28 h 241"/>
                <a:gd name="T2" fmla="*/ 160 w 272"/>
                <a:gd name="T3" fmla="*/ 0 h 241"/>
                <a:gd name="T4" fmla="*/ 251 w 272"/>
                <a:gd name="T5" fmla="*/ 36 h 241"/>
                <a:gd name="T6" fmla="*/ 272 w 272"/>
                <a:gd name="T7" fmla="*/ 139 h 241"/>
                <a:gd name="T8" fmla="*/ 164 w 272"/>
                <a:gd name="T9" fmla="*/ 146 h 241"/>
                <a:gd name="T10" fmla="*/ 32 w 272"/>
                <a:gd name="T11" fmla="*/ 241 h 241"/>
                <a:gd name="T12" fmla="*/ 0 w 272"/>
                <a:gd name="T13" fmla="*/ 28 h 241"/>
                <a:gd name="T14" fmla="*/ 0 w 272"/>
                <a:gd name="T15" fmla="*/ 28 h 2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2" h="241">
                  <a:moveTo>
                    <a:pt x="0" y="28"/>
                  </a:moveTo>
                  <a:lnTo>
                    <a:pt x="160" y="0"/>
                  </a:lnTo>
                  <a:lnTo>
                    <a:pt x="251" y="36"/>
                  </a:lnTo>
                  <a:lnTo>
                    <a:pt x="272" y="139"/>
                  </a:lnTo>
                  <a:lnTo>
                    <a:pt x="164" y="146"/>
                  </a:lnTo>
                  <a:lnTo>
                    <a:pt x="32" y="241"/>
                  </a:lnTo>
                  <a:lnTo>
                    <a:pt x="0" y="28"/>
                  </a:lnTo>
                  <a:lnTo>
                    <a:pt x="0" y="28"/>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1760" name="Freeform 16">
              <a:extLst>
                <a:ext uri="{FF2B5EF4-FFF2-40B4-BE49-F238E27FC236}">
                  <a16:creationId xmlns:a16="http://schemas.microsoft.com/office/drawing/2014/main" id="{617CD6CF-41AB-43F5-8BC5-C6C89388FF73}"/>
                </a:ext>
              </a:extLst>
            </p:cNvPr>
            <p:cNvSpPr>
              <a:spLocks/>
            </p:cNvSpPr>
            <p:nvPr userDrawn="1"/>
          </p:nvSpPr>
          <p:spPr bwMode="auto">
            <a:xfrm>
              <a:off x="641" y="4163"/>
              <a:ext cx="76" cy="112"/>
            </a:xfrm>
            <a:custGeom>
              <a:avLst/>
              <a:gdLst>
                <a:gd name="T0" fmla="*/ 152 w 152"/>
                <a:gd name="T1" fmla="*/ 4 h 224"/>
                <a:gd name="T2" fmla="*/ 152 w 152"/>
                <a:gd name="T3" fmla="*/ 224 h 224"/>
                <a:gd name="T4" fmla="*/ 0 w 152"/>
                <a:gd name="T5" fmla="*/ 8 h 224"/>
                <a:gd name="T6" fmla="*/ 72 w 152"/>
                <a:gd name="T7" fmla="*/ 0 h 224"/>
                <a:gd name="T8" fmla="*/ 152 w 152"/>
                <a:gd name="T9" fmla="*/ 4 h 224"/>
                <a:gd name="T10" fmla="*/ 152 w 152"/>
                <a:gd name="T11" fmla="*/ 4 h 224"/>
              </a:gdLst>
              <a:ahLst/>
              <a:cxnLst>
                <a:cxn ang="0">
                  <a:pos x="T0" y="T1"/>
                </a:cxn>
                <a:cxn ang="0">
                  <a:pos x="T2" y="T3"/>
                </a:cxn>
                <a:cxn ang="0">
                  <a:pos x="T4" y="T5"/>
                </a:cxn>
                <a:cxn ang="0">
                  <a:pos x="T6" y="T7"/>
                </a:cxn>
                <a:cxn ang="0">
                  <a:pos x="T8" y="T9"/>
                </a:cxn>
                <a:cxn ang="0">
                  <a:pos x="T10" y="T11"/>
                </a:cxn>
              </a:cxnLst>
              <a:rect l="0" t="0" r="r" b="b"/>
              <a:pathLst>
                <a:path w="152" h="224">
                  <a:moveTo>
                    <a:pt x="152" y="4"/>
                  </a:moveTo>
                  <a:lnTo>
                    <a:pt x="152" y="224"/>
                  </a:lnTo>
                  <a:lnTo>
                    <a:pt x="0" y="8"/>
                  </a:lnTo>
                  <a:lnTo>
                    <a:pt x="72" y="0"/>
                  </a:lnTo>
                  <a:lnTo>
                    <a:pt x="152" y="4"/>
                  </a:lnTo>
                  <a:lnTo>
                    <a:pt x="152" y="4"/>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1761" name="Freeform 17">
              <a:extLst>
                <a:ext uri="{FF2B5EF4-FFF2-40B4-BE49-F238E27FC236}">
                  <a16:creationId xmlns:a16="http://schemas.microsoft.com/office/drawing/2014/main" id="{AB1EFA75-9BDF-44D3-9FCB-AF22C14396CF}"/>
                </a:ext>
              </a:extLst>
            </p:cNvPr>
            <p:cNvSpPr>
              <a:spLocks/>
            </p:cNvSpPr>
            <p:nvPr userDrawn="1"/>
          </p:nvSpPr>
          <p:spPr bwMode="auto">
            <a:xfrm>
              <a:off x="504" y="3607"/>
              <a:ext cx="193" cy="383"/>
            </a:xfrm>
            <a:custGeom>
              <a:avLst/>
              <a:gdLst>
                <a:gd name="T0" fmla="*/ 0 w 386"/>
                <a:gd name="T1" fmla="*/ 80 h 764"/>
                <a:gd name="T2" fmla="*/ 87 w 386"/>
                <a:gd name="T3" fmla="*/ 0 h 764"/>
                <a:gd name="T4" fmla="*/ 232 w 386"/>
                <a:gd name="T5" fmla="*/ 6 h 764"/>
                <a:gd name="T6" fmla="*/ 386 w 386"/>
                <a:gd name="T7" fmla="*/ 764 h 764"/>
                <a:gd name="T8" fmla="*/ 279 w 386"/>
                <a:gd name="T9" fmla="*/ 720 h 764"/>
                <a:gd name="T10" fmla="*/ 152 w 386"/>
                <a:gd name="T11" fmla="*/ 677 h 764"/>
                <a:gd name="T12" fmla="*/ 0 w 386"/>
                <a:gd name="T13" fmla="*/ 80 h 764"/>
                <a:gd name="T14" fmla="*/ 0 w 386"/>
                <a:gd name="T15" fmla="*/ 80 h 7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6" h="764">
                  <a:moveTo>
                    <a:pt x="0" y="80"/>
                  </a:moveTo>
                  <a:lnTo>
                    <a:pt x="87" y="0"/>
                  </a:lnTo>
                  <a:lnTo>
                    <a:pt x="232" y="6"/>
                  </a:lnTo>
                  <a:lnTo>
                    <a:pt x="386" y="764"/>
                  </a:lnTo>
                  <a:lnTo>
                    <a:pt x="279" y="720"/>
                  </a:lnTo>
                  <a:lnTo>
                    <a:pt x="152" y="677"/>
                  </a:lnTo>
                  <a:lnTo>
                    <a:pt x="0" y="80"/>
                  </a:lnTo>
                  <a:lnTo>
                    <a:pt x="0" y="8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1762" name="Freeform 18">
              <a:extLst>
                <a:ext uri="{FF2B5EF4-FFF2-40B4-BE49-F238E27FC236}">
                  <a16:creationId xmlns:a16="http://schemas.microsoft.com/office/drawing/2014/main" id="{174ADC27-9FCC-43DC-9CC7-213EA69E1D7E}"/>
                </a:ext>
              </a:extLst>
            </p:cNvPr>
            <p:cNvSpPr>
              <a:spLocks/>
            </p:cNvSpPr>
            <p:nvPr userDrawn="1"/>
          </p:nvSpPr>
          <p:spPr bwMode="auto">
            <a:xfrm>
              <a:off x="668" y="3590"/>
              <a:ext cx="364" cy="174"/>
            </a:xfrm>
            <a:custGeom>
              <a:avLst/>
              <a:gdLst>
                <a:gd name="T0" fmla="*/ 692 w 728"/>
                <a:gd name="T1" fmla="*/ 0 h 348"/>
                <a:gd name="T2" fmla="*/ 0 w 728"/>
                <a:gd name="T3" fmla="*/ 106 h 348"/>
                <a:gd name="T4" fmla="*/ 28 w 728"/>
                <a:gd name="T5" fmla="*/ 348 h 348"/>
                <a:gd name="T6" fmla="*/ 715 w 728"/>
                <a:gd name="T7" fmla="*/ 237 h 348"/>
                <a:gd name="T8" fmla="*/ 728 w 728"/>
                <a:gd name="T9" fmla="*/ 43 h 348"/>
                <a:gd name="T10" fmla="*/ 692 w 728"/>
                <a:gd name="T11" fmla="*/ 0 h 348"/>
                <a:gd name="T12" fmla="*/ 692 w 728"/>
                <a:gd name="T13" fmla="*/ 0 h 348"/>
              </a:gdLst>
              <a:ahLst/>
              <a:cxnLst>
                <a:cxn ang="0">
                  <a:pos x="T0" y="T1"/>
                </a:cxn>
                <a:cxn ang="0">
                  <a:pos x="T2" y="T3"/>
                </a:cxn>
                <a:cxn ang="0">
                  <a:pos x="T4" y="T5"/>
                </a:cxn>
                <a:cxn ang="0">
                  <a:pos x="T6" y="T7"/>
                </a:cxn>
                <a:cxn ang="0">
                  <a:pos x="T8" y="T9"/>
                </a:cxn>
                <a:cxn ang="0">
                  <a:pos x="T10" y="T11"/>
                </a:cxn>
                <a:cxn ang="0">
                  <a:pos x="T12" y="T13"/>
                </a:cxn>
              </a:cxnLst>
              <a:rect l="0" t="0" r="r" b="b"/>
              <a:pathLst>
                <a:path w="728" h="348">
                  <a:moveTo>
                    <a:pt x="692" y="0"/>
                  </a:moveTo>
                  <a:lnTo>
                    <a:pt x="0" y="106"/>
                  </a:lnTo>
                  <a:lnTo>
                    <a:pt x="28" y="348"/>
                  </a:lnTo>
                  <a:lnTo>
                    <a:pt x="715" y="237"/>
                  </a:lnTo>
                  <a:lnTo>
                    <a:pt x="728" y="43"/>
                  </a:lnTo>
                  <a:lnTo>
                    <a:pt x="692" y="0"/>
                  </a:lnTo>
                  <a:lnTo>
                    <a:pt x="692"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1763" name="Freeform 19">
              <a:extLst>
                <a:ext uri="{FF2B5EF4-FFF2-40B4-BE49-F238E27FC236}">
                  <a16:creationId xmlns:a16="http://schemas.microsoft.com/office/drawing/2014/main" id="{2E338C8D-202E-4610-B3E3-96C363E95DF0}"/>
                </a:ext>
              </a:extLst>
            </p:cNvPr>
            <p:cNvSpPr>
              <a:spLocks/>
            </p:cNvSpPr>
            <p:nvPr userDrawn="1"/>
          </p:nvSpPr>
          <p:spPr bwMode="auto">
            <a:xfrm>
              <a:off x="347" y="3693"/>
              <a:ext cx="156" cy="67"/>
            </a:xfrm>
            <a:custGeom>
              <a:avLst/>
              <a:gdLst>
                <a:gd name="T0" fmla="*/ 272 w 312"/>
                <a:gd name="T1" fmla="*/ 0 h 135"/>
                <a:gd name="T2" fmla="*/ 0 w 312"/>
                <a:gd name="T3" fmla="*/ 78 h 135"/>
                <a:gd name="T4" fmla="*/ 312 w 312"/>
                <a:gd name="T5" fmla="*/ 135 h 135"/>
                <a:gd name="T6" fmla="*/ 272 w 312"/>
                <a:gd name="T7" fmla="*/ 0 h 135"/>
                <a:gd name="T8" fmla="*/ 272 w 312"/>
                <a:gd name="T9" fmla="*/ 0 h 135"/>
              </a:gdLst>
              <a:ahLst/>
              <a:cxnLst>
                <a:cxn ang="0">
                  <a:pos x="T0" y="T1"/>
                </a:cxn>
                <a:cxn ang="0">
                  <a:pos x="T2" y="T3"/>
                </a:cxn>
                <a:cxn ang="0">
                  <a:pos x="T4" y="T5"/>
                </a:cxn>
                <a:cxn ang="0">
                  <a:pos x="T6" y="T7"/>
                </a:cxn>
                <a:cxn ang="0">
                  <a:pos x="T8" y="T9"/>
                </a:cxn>
              </a:cxnLst>
              <a:rect l="0" t="0" r="r" b="b"/>
              <a:pathLst>
                <a:path w="312" h="135">
                  <a:moveTo>
                    <a:pt x="272" y="0"/>
                  </a:moveTo>
                  <a:lnTo>
                    <a:pt x="0" y="78"/>
                  </a:lnTo>
                  <a:lnTo>
                    <a:pt x="312" y="135"/>
                  </a:lnTo>
                  <a:lnTo>
                    <a:pt x="272" y="0"/>
                  </a:lnTo>
                  <a:lnTo>
                    <a:pt x="27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nvGrpSpPr>
            <p:cNvPr id="31764" name="Group 20">
              <a:extLst>
                <a:ext uri="{FF2B5EF4-FFF2-40B4-BE49-F238E27FC236}">
                  <a16:creationId xmlns:a16="http://schemas.microsoft.com/office/drawing/2014/main" id="{2E8323A3-E5B3-465A-AB7E-7D9800869616}"/>
                </a:ext>
              </a:extLst>
            </p:cNvPr>
            <p:cNvGrpSpPr>
              <a:grpSpLocks/>
            </p:cNvGrpSpPr>
            <p:nvPr userDrawn="1"/>
          </p:nvGrpSpPr>
          <p:grpSpPr bwMode="auto">
            <a:xfrm>
              <a:off x="5" y="3490"/>
              <a:ext cx="1124" cy="780"/>
              <a:chOff x="5" y="3490"/>
              <a:chExt cx="1124" cy="780"/>
            </a:xfrm>
          </p:grpSpPr>
          <p:grpSp>
            <p:nvGrpSpPr>
              <p:cNvPr id="31765" name="Group 21">
                <a:extLst>
                  <a:ext uri="{FF2B5EF4-FFF2-40B4-BE49-F238E27FC236}">
                    <a16:creationId xmlns:a16="http://schemas.microsoft.com/office/drawing/2014/main" id="{EED00220-A499-4201-87C2-B255834EEC9D}"/>
                  </a:ext>
                </a:extLst>
              </p:cNvPr>
              <p:cNvGrpSpPr>
                <a:grpSpLocks/>
              </p:cNvGrpSpPr>
              <p:nvPr userDrawn="1"/>
            </p:nvGrpSpPr>
            <p:grpSpPr bwMode="auto">
              <a:xfrm>
                <a:off x="499" y="3562"/>
                <a:ext cx="548" cy="708"/>
                <a:chOff x="499" y="3562"/>
                <a:chExt cx="548" cy="708"/>
              </a:xfrm>
            </p:grpSpPr>
            <p:sp>
              <p:nvSpPr>
                <p:cNvPr id="31766" name="Freeform 22">
                  <a:extLst>
                    <a:ext uri="{FF2B5EF4-FFF2-40B4-BE49-F238E27FC236}">
                      <a16:creationId xmlns:a16="http://schemas.microsoft.com/office/drawing/2014/main" id="{CCEF993C-29A0-48B9-A364-7D070BE2A03A}"/>
                    </a:ext>
                  </a:extLst>
                </p:cNvPr>
                <p:cNvSpPr>
                  <a:spLocks/>
                </p:cNvSpPr>
                <p:nvPr userDrawn="1"/>
              </p:nvSpPr>
              <p:spPr bwMode="auto">
                <a:xfrm>
                  <a:off x="499" y="3587"/>
                  <a:ext cx="157" cy="87"/>
                </a:xfrm>
                <a:custGeom>
                  <a:avLst/>
                  <a:gdLst>
                    <a:gd name="T0" fmla="*/ 0 w 313"/>
                    <a:gd name="T1" fmla="*/ 107 h 175"/>
                    <a:gd name="T2" fmla="*/ 114 w 313"/>
                    <a:gd name="T3" fmla="*/ 10 h 175"/>
                    <a:gd name="T4" fmla="*/ 213 w 313"/>
                    <a:gd name="T5" fmla="*/ 0 h 175"/>
                    <a:gd name="T6" fmla="*/ 292 w 313"/>
                    <a:gd name="T7" fmla="*/ 27 h 175"/>
                    <a:gd name="T8" fmla="*/ 313 w 313"/>
                    <a:gd name="T9" fmla="*/ 91 h 175"/>
                    <a:gd name="T10" fmla="*/ 167 w 313"/>
                    <a:gd name="T11" fmla="*/ 67 h 175"/>
                    <a:gd name="T12" fmla="*/ 74 w 313"/>
                    <a:gd name="T13" fmla="*/ 101 h 175"/>
                    <a:gd name="T14" fmla="*/ 13 w 313"/>
                    <a:gd name="T15" fmla="*/ 175 h 175"/>
                    <a:gd name="T16" fmla="*/ 0 w 313"/>
                    <a:gd name="T17" fmla="*/ 107 h 175"/>
                    <a:gd name="T18" fmla="*/ 0 w 313"/>
                    <a:gd name="T19" fmla="*/ 107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lnTo>
                        <a:pt x="0" y="10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1767" name="Freeform 23">
                  <a:extLst>
                    <a:ext uri="{FF2B5EF4-FFF2-40B4-BE49-F238E27FC236}">
                      <a16:creationId xmlns:a16="http://schemas.microsoft.com/office/drawing/2014/main" id="{378EBB21-142F-492A-946A-2BF96ED74E1F}"/>
                    </a:ext>
                  </a:extLst>
                </p:cNvPr>
                <p:cNvSpPr>
                  <a:spLocks/>
                </p:cNvSpPr>
                <p:nvPr userDrawn="1"/>
              </p:nvSpPr>
              <p:spPr bwMode="auto">
                <a:xfrm>
                  <a:off x="636" y="4137"/>
                  <a:ext cx="115" cy="133"/>
                </a:xfrm>
                <a:custGeom>
                  <a:avLst/>
                  <a:gdLst>
                    <a:gd name="T0" fmla="*/ 0 w 230"/>
                    <a:gd name="T1" fmla="*/ 40 h 266"/>
                    <a:gd name="T2" fmla="*/ 160 w 230"/>
                    <a:gd name="T3" fmla="*/ 266 h 266"/>
                    <a:gd name="T4" fmla="*/ 230 w 230"/>
                    <a:gd name="T5" fmla="*/ 251 h 266"/>
                    <a:gd name="T6" fmla="*/ 223 w 230"/>
                    <a:gd name="T7" fmla="*/ 17 h 266"/>
                    <a:gd name="T8" fmla="*/ 166 w 230"/>
                    <a:gd name="T9" fmla="*/ 0 h 266"/>
                    <a:gd name="T10" fmla="*/ 179 w 230"/>
                    <a:gd name="T11" fmla="*/ 197 h 266"/>
                    <a:gd name="T12" fmla="*/ 71 w 230"/>
                    <a:gd name="T13" fmla="*/ 4 h 266"/>
                    <a:gd name="T14" fmla="*/ 0 w 230"/>
                    <a:gd name="T15" fmla="*/ 40 h 266"/>
                    <a:gd name="T16" fmla="*/ 0 w 230"/>
                    <a:gd name="T17" fmla="*/ 4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 h="266">
                      <a:moveTo>
                        <a:pt x="0" y="40"/>
                      </a:moveTo>
                      <a:lnTo>
                        <a:pt x="160" y="266"/>
                      </a:lnTo>
                      <a:lnTo>
                        <a:pt x="230" y="251"/>
                      </a:lnTo>
                      <a:lnTo>
                        <a:pt x="223" y="17"/>
                      </a:lnTo>
                      <a:lnTo>
                        <a:pt x="166" y="0"/>
                      </a:lnTo>
                      <a:lnTo>
                        <a:pt x="179" y="197"/>
                      </a:lnTo>
                      <a:lnTo>
                        <a:pt x="71" y="4"/>
                      </a:lnTo>
                      <a:lnTo>
                        <a:pt x="0" y="40"/>
                      </a:lnTo>
                      <a:lnTo>
                        <a:pt x="0" y="4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1768" name="Freeform 24">
                  <a:extLst>
                    <a:ext uri="{FF2B5EF4-FFF2-40B4-BE49-F238E27FC236}">
                      <a16:creationId xmlns:a16="http://schemas.microsoft.com/office/drawing/2014/main" id="{63B71D57-B0C9-49A2-9177-5767A29AE0A5}"/>
                    </a:ext>
                  </a:extLst>
                </p:cNvPr>
                <p:cNvSpPr>
                  <a:spLocks/>
                </p:cNvSpPr>
                <p:nvPr userDrawn="1"/>
              </p:nvSpPr>
              <p:spPr bwMode="auto">
                <a:xfrm>
                  <a:off x="1004" y="3562"/>
                  <a:ext cx="43" cy="117"/>
                </a:xfrm>
                <a:custGeom>
                  <a:avLst/>
                  <a:gdLst>
                    <a:gd name="T0" fmla="*/ 0 w 87"/>
                    <a:gd name="T1" fmla="*/ 19 h 234"/>
                    <a:gd name="T2" fmla="*/ 36 w 87"/>
                    <a:gd name="T3" fmla="*/ 93 h 234"/>
                    <a:gd name="T4" fmla="*/ 44 w 87"/>
                    <a:gd name="T5" fmla="*/ 154 h 234"/>
                    <a:gd name="T6" fmla="*/ 27 w 87"/>
                    <a:gd name="T7" fmla="*/ 234 h 234"/>
                    <a:gd name="T8" fmla="*/ 80 w 87"/>
                    <a:gd name="T9" fmla="*/ 220 h 234"/>
                    <a:gd name="T10" fmla="*/ 87 w 87"/>
                    <a:gd name="T11" fmla="*/ 116 h 234"/>
                    <a:gd name="T12" fmla="*/ 46 w 87"/>
                    <a:gd name="T13" fmla="*/ 0 h 234"/>
                    <a:gd name="T14" fmla="*/ 0 w 87"/>
                    <a:gd name="T15" fmla="*/ 19 h 234"/>
                    <a:gd name="T16" fmla="*/ 0 w 87"/>
                    <a:gd name="T17" fmla="*/ 1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7" h="234">
                      <a:moveTo>
                        <a:pt x="0" y="19"/>
                      </a:moveTo>
                      <a:lnTo>
                        <a:pt x="36" y="93"/>
                      </a:lnTo>
                      <a:lnTo>
                        <a:pt x="44" y="154"/>
                      </a:lnTo>
                      <a:lnTo>
                        <a:pt x="27" y="234"/>
                      </a:lnTo>
                      <a:lnTo>
                        <a:pt x="80" y="220"/>
                      </a:lnTo>
                      <a:lnTo>
                        <a:pt x="87" y="116"/>
                      </a:lnTo>
                      <a:lnTo>
                        <a:pt x="46" y="0"/>
                      </a:lnTo>
                      <a:lnTo>
                        <a:pt x="0" y="19"/>
                      </a:lnTo>
                      <a:lnTo>
                        <a:pt x="0" y="1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sp>
            <p:nvSpPr>
              <p:cNvPr id="31769" name="Freeform 25">
                <a:extLst>
                  <a:ext uri="{FF2B5EF4-FFF2-40B4-BE49-F238E27FC236}">
                    <a16:creationId xmlns:a16="http://schemas.microsoft.com/office/drawing/2014/main" id="{1674E8B9-D21F-4A52-A7A3-B79CB3A346B6}"/>
                  </a:ext>
                </a:extLst>
              </p:cNvPr>
              <p:cNvSpPr>
                <a:spLocks/>
              </p:cNvSpPr>
              <p:nvPr userDrawn="1"/>
            </p:nvSpPr>
            <p:spPr bwMode="auto">
              <a:xfrm>
                <a:off x="76" y="3732"/>
                <a:ext cx="595" cy="250"/>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Lst>
                <a:ahLst/>
                <a:cxnLst>
                  <a:cxn ang="0">
                    <a:pos x="T0" y="T1"/>
                  </a:cxn>
                  <a:cxn ang="0">
                    <a:pos x="T2" y="T3"/>
                  </a:cxn>
                  <a:cxn ang="0">
                    <a:pos x="T4" y="T5"/>
                  </a:cxn>
                  <a:cxn ang="0">
                    <a:pos x="T6" y="T7"/>
                  </a:cxn>
                  <a:cxn ang="0">
                    <a:pos x="T8" y="T9"/>
                  </a:cxn>
                  <a:cxn ang="0">
                    <a:pos x="T10" y="T11"/>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1770" name="Freeform 26">
                <a:extLst>
                  <a:ext uri="{FF2B5EF4-FFF2-40B4-BE49-F238E27FC236}">
                    <a16:creationId xmlns:a16="http://schemas.microsoft.com/office/drawing/2014/main" id="{65294955-B1FD-4816-A0B7-0E11A30885B4}"/>
                  </a:ext>
                </a:extLst>
              </p:cNvPr>
              <p:cNvSpPr>
                <a:spLocks/>
              </p:cNvSpPr>
              <p:nvPr userDrawn="1"/>
            </p:nvSpPr>
            <p:spPr bwMode="auto">
              <a:xfrm>
                <a:off x="260" y="3886"/>
                <a:ext cx="244" cy="148"/>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1771" name="Freeform 27">
                <a:extLst>
                  <a:ext uri="{FF2B5EF4-FFF2-40B4-BE49-F238E27FC236}">
                    <a16:creationId xmlns:a16="http://schemas.microsoft.com/office/drawing/2014/main" id="{D6389214-4A57-4C90-9B62-5E5DE5AD1948}"/>
                  </a:ext>
                </a:extLst>
              </p:cNvPr>
              <p:cNvSpPr>
                <a:spLocks/>
              </p:cNvSpPr>
              <p:nvPr userDrawn="1"/>
            </p:nvSpPr>
            <p:spPr bwMode="auto">
              <a:xfrm>
                <a:off x="565" y="3680"/>
                <a:ext cx="107" cy="238"/>
              </a:xfrm>
              <a:custGeom>
                <a:avLst/>
                <a:gdLst>
                  <a:gd name="T0" fmla="*/ 24 w 213"/>
                  <a:gd name="T1" fmla="*/ 0 h 478"/>
                  <a:gd name="T2" fmla="*/ 91 w 213"/>
                  <a:gd name="T3" fmla="*/ 25 h 478"/>
                  <a:gd name="T4" fmla="*/ 80 w 213"/>
                  <a:gd name="T5" fmla="*/ 192 h 478"/>
                  <a:gd name="T6" fmla="*/ 106 w 213"/>
                  <a:gd name="T7" fmla="*/ 327 h 478"/>
                  <a:gd name="T8" fmla="*/ 213 w 213"/>
                  <a:gd name="T9" fmla="*/ 451 h 478"/>
                  <a:gd name="T10" fmla="*/ 97 w 213"/>
                  <a:gd name="T11" fmla="*/ 478 h 478"/>
                  <a:gd name="T12" fmla="*/ 30 w 213"/>
                  <a:gd name="T13" fmla="*/ 344 h 478"/>
                  <a:gd name="T14" fmla="*/ 0 w 213"/>
                  <a:gd name="T15" fmla="*/ 57 h 478"/>
                  <a:gd name="T16" fmla="*/ 24 w 213"/>
                  <a:gd name="T17" fmla="*/ 0 h 478"/>
                  <a:gd name="T18" fmla="*/ 24 w 213"/>
                  <a:gd name="T19" fmla="*/ 0 h 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lnTo>
                      <a:pt x="24"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nvGrpSpPr>
              <p:cNvPr id="31772" name="Group 28">
                <a:extLst>
                  <a:ext uri="{FF2B5EF4-FFF2-40B4-BE49-F238E27FC236}">
                    <a16:creationId xmlns:a16="http://schemas.microsoft.com/office/drawing/2014/main" id="{B5EB45F3-0A0A-44FE-B50D-FD6ABF8564F9}"/>
                  </a:ext>
                </a:extLst>
              </p:cNvPr>
              <p:cNvGrpSpPr>
                <a:grpSpLocks/>
              </p:cNvGrpSpPr>
              <p:nvPr userDrawn="1"/>
            </p:nvGrpSpPr>
            <p:grpSpPr bwMode="auto">
              <a:xfrm>
                <a:off x="5" y="3490"/>
                <a:ext cx="1124" cy="678"/>
                <a:chOff x="5" y="3490"/>
                <a:chExt cx="1124" cy="678"/>
              </a:xfrm>
            </p:grpSpPr>
            <p:sp>
              <p:nvSpPr>
                <p:cNvPr id="31773" name="Freeform 29">
                  <a:extLst>
                    <a:ext uri="{FF2B5EF4-FFF2-40B4-BE49-F238E27FC236}">
                      <a16:creationId xmlns:a16="http://schemas.microsoft.com/office/drawing/2014/main" id="{B60C3F73-3932-449C-BA82-EE2662FDF392}"/>
                    </a:ext>
                  </a:extLst>
                </p:cNvPr>
                <p:cNvSpPr>
                  <a:spLocks/>
                </p:cNvSpPr>
                <p:nvPr userDrawn="1"/>
              </p:nvSpPr>
              <p:spPr bwMode="auto">
                <a:xfrm>
                  <a:off x="669" y="4048"/>
                  <a:ext cx="75" cy="87"/>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1774" name="Freeform 30">
                  <a:extLst>
                    <a:ext uri="{FF2B5EF4-FFF2-40B4-BE49-F238E27FC236}">
                      <a16:creationId xmlns:a16="http://schemas.microsoft.com/office/drawing/2014/main" id="{4F77F3A2-7347-41F1-A9B6-D3CB162BA905}"/>
                    </a:ext>
                  </a:extLst>
                </p:cNvPr>
                <p:cNvSpPr>
                  <a:spLocks/>
                </p:cNvSpPr>
                <p:nvPr userDrawn="1"/>
              </p:nvSpPr>
              <p:spPr bwMode="auto">
                <a:xfrm>
                  <a:off x="5" y="3728"/>
                  <a:ext cx="842" cy="440"/>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1775" name="Freeform 31">
                  <a:extLst>
                    <a:ext uri="{FF2B5EF4-FFF2-40B4-BE49-F238E27FC236}">
                      <a16:creationId xmlns:a16="http://schemas.microsoft.com/office/drawing/2014/main" id="{7F00C961-FFE2-4E2F-A76D-450E21068A8A}"/>
                    </a:ext>
                  </a:extLst>
                </p:cNvPr>
                <p:cNvSpPr>
                  <a:spLocks/>
                </p:cNvSpPr>
                <p:nvPr userDrawn="1"/>
              </p:nvSpPr>
              <p:spPr bwMode="auto">
                <a:xfrm>
                  <a:off x="106" y="3770"/>
                  <a:ext cx="80" cy="167"/>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1776" name="Freeform 32">
                  <a:extLst>
                    <a:ext uri="{FF2B5EF4-FFF2-40B4-BE49-F238E27FC236}">
                      <a16:creationId xmlns:a16="http://schemas.microsoft.com/office/drawing/2014/main" id="{C5C77EDC-F172-4BC1-AC9C-C5565B7EF6D3}"/>
                    </a:ext>
                  </a:extLst>
                </p:cNvPr>
                <p:cNvSpPr>
                  <a:spLocks/>
                </p:cNvSpPr>
                <p:nvPr userDrawn="1"/>
              </p:nvSpPr>
              <p:spPr bwMode="auto">
                <a:xfrm>
                  <a:off x="449" y="3490"/>
                  <a:ext cx="322" cy="594"/>
                </a:xfrm>
                <a:custGeom>
                  <a:avLst/>
                  <a:gdLst>
                    <a:gd name="T0" fmla="*/ 218 w 642"/>
                    <a:gd name="T1" fmla="*/ 896 h 1188"/>
                    <a:gd name="T2" fmla="*/ 0 w 642"/>
                    <a:gd name="T3" fmla="*/ 124 h 1188"/>
                    <a:gd name="T4" fmla="*/ 81 w 642"/>
                    <a:gd name="T5" fmla="*/ 38 h 1188"/>
                    <a:gd name="T6" fmla="*/ 258 w 642"/>
                    <a:gd name="T7" fmla="*/ 0 h 1188"/>
                    <a:gd name="T8" fmla="*/ 399 w 642"/>
                    <a:gd name="T9" fmla="*/ 57 h 1188"/>
                    <a:gd name="T10" fmla="*/ 642 w 642"/>
                    <a:gd name="T11" fmla="*/ 1188 h 1188"/>
                    <a:gd name="T12" fmla="*/ 555 w 642"/>
                    <a:gd name="T13" fmla="*/ 1091 h 1188"/>
                    <a:gd name="T14" fmla="*/ 355 w 642"/>
                    <a:gd name="T15" fmla="*/ 97 h 1188"/>
                    <a:gd name="T16" fmla="*/ 226 w 642"/>
                    <a:gd name="T17" fmla="*/ 61 h 1188"/>
                    <a:gd name="T18" fmla="*/ 119 w 642"/>
                    <a:gd name="T19" fmla="*/ 74 h 1188"/>
                    <a:gd name="T20" fmla="*/ 76 w 642"/>
                    <a:gd name="T21" fmla="*/ 141 h 1188"/>
                    <a:gd name="T22" fmla="*/ 306 w 642"/>
                    <a:gd name="T23" fmla="*/ 924 h 1188"/>
                    <a:gd name="T24" fmla="*/ 218 w 642"/>
                    <a:gd name="T25" fmla="*/ 896 h 1188"/>
                    <a:gd name="T26" fmla="*/ 218 w 642"/>
                    <a:gd name="T27" fmla="*/ 896 h 1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1777" name="Freeform 33">
                  <a:extLst>
                    <a:ext uri="{FF2B5EF4-FFF2-40B4-BE49-F238E27FC236}">
                      <a16:creationId xmlns:a16="http://schemas.microsoft.com/office/drawing/2014/main" id="{9EE283A3-7625-4010-A9B0-326850FF6347}"/>
                    </a:ext>
                  </a:extLst>
                </p:cNvPr>
                <p:cNvSpPr>
                  <a:spLocks/>
                </p:cNvSpPr>
                <p:nvPr userDrawn="1"/>
              </p:nvSpPr>
              <p:spPr bwMode="auto">
                <a:xfrm>
                  <a:off x="578" y="3650"/>
                  <a:ext cx="96" cy="252"/>
                </a:xfrm>
                <a:custGeom>
                  <a:avLst/>
                  <a:gdLst>
                    <a:gd name="T0" fmla="*/ 0 w 192"/>
                    <a:gd name="T1" fmla="*/ 27 h 504"/>
                    <a:gd name="T2" fmla="*/ 76 w 192"/>
                    <a:gd name="T3" fmla="*/ 194 h 504"/>
                    <a:gd name="T4" fmla="*/ 113 w 192"/>
                    <a:gd name="T5" fmla="*/ 318 h 504"/>
                    <a:gd name="T6" fmla="*/ 116 w 192"/>
                    <a:gd name="T7" fmla="*/ 504 h 504"/>
                    <a:gd name="T8" fmla="*/ 192 w 192"/>
                    <a:gd name="T9" fmla="*/ 504 h 504"/>
                    <a:gd name="T10" fmla="*/ 187 w 192"/>
                    <a:gd name="T11" fmla="*/ 360 h 504"/>
                    <a:gd name="T12" fmla="*/ 162 w 192"/>
                    <a:gd name="T13" fmla="*/ 208 h 504"/>
                    <a:gd name="T14" fmla="*/ 99 w 192"/>
                    <a:gd name="T15" fmla="*/ 59 h 504"/>
                    <a:gd name="T16" fmla="*/ 63 w 192"/>
                    <a:gd name="T17" fmla="*/ 0 h 504"/>
                    <a:gd name="T18" fmla="*/ 0 w 192"/>
                    <a:gd name="T19" fmla="*/ 27 h 504"/>
                    <a:gd name="T20" fmla="*/ 0 w 192"/>
                    <a:gd name="T21" fmla="*/ 27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lnTo>
                        <a:pt x="0" y="2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1778" name="Freeform 34">
                  <a:extLst>
                    <a:ext uri="{FF2B5EF4-FFF2-40B4-BE49-F238E27FC236}">
                      <a16:creationId xmlns:a16="http://schemas.microsoft.com/office/drawing/2014/main" id="{6BBA6406-8426-4B5C-91DC-8C8C06BF449B}"/>
                    </a:ext>
                  </a:extLst>
                </p:cNvPr>
                <p:cNvSpPr>
                  <a:spLocks/>
                </p:cNvSpPr>
                <p:nvPr userDrawn="1"/>
              </p:nvSpPr>
              <p:spPr bwMode="auto">
                <a:xfrm>
                  <a:off x="328" y="3630"/>
                  <a:ext cx="195" cy="135"/>
                </a:xfrm>
                <a:custGeom>
                  <a:avLst/>
                  <a:gdLst>
                    <a:gd name="T0" fmla="*/ 297 w 390"/>
                    <a:gd name="T1" fmla="*/ 0 h 269"/>
                    <a:gd name="T2" fmla="*/ 257 w 390"/>
                    <a:gd name="T3" fmla="*/ 17 h 269"/>
                    <a:gd name="T4" fmla="*/ 253 w 390"/>
                    <a:gd name="T5" fmla="*/ 66 h 269"/>
                    <a:gd name="T6" fmla="*/ 0 w 390"/>
                    <a:gd name="T7" fmla="*/ 169 h 269"/>
                    <a:gd name="T8" fmla="*/ 0 w 390"/>
                    <a:gd name="T9" fmla="*/ 222 h 269"/>
                    <a:gd name="T10" fmla="*/ 284 w 390"/>
                    <a:gd name="T11" fmla="*/ 226 h 269"/>
                    <a:gd name="T12" fmla="*/ 320 w 390"/>
                    <a:gd name="T13" fmla="*/ 269 h 269"/>
                    <a:gd name="T14" fmla="*/ 390 w 390"/>
                    <a:gd name="T15" fmla="*/ 266 h 269"/>
                    <a:gd name="T16" fmla="*/ 383 w 390"/>
                    <a:gd name="T17" fmla="*/ 190 h 269"/>
                    <a:gd name="T18" fmla="*/ 116 w 390"/>
                    <a:gd name="T19" fmla="*/ 176 h 269"/>
                    <a:gd name="T20" fmla="*/ 333 w 390"/>
                    <a:gd name="T21" fmla="*/ 89 h 269"/>
                    <a:gd name="T22" fmla="*/ 297 w 390"/>
                    <a:gd name="T23" fmla="*/ 0 h 269"/>
                    <a:gd name="T24" fmla="*/ 297 w 390"/>
                    <a:gd name="T25"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1779" name="Freeform 35">
                  <a:extLst>
                    <a:ext uri="{FF2B5EF4-FFF2-40B4-BE49-F238E27FC236}">
                      <a16:creationId xmlns:a16="http://schemas.microsoft.com/office/drawing/2014/main" id="{404E8F1B-027C-4736-8CAE-F85B8E9F9D6C}"/>
                    </a:ext>
                  </a:extLst>
                </p:cNvPr>
                <p:cNvSpPr>
                  <a:spLocks/>
                </p:cNvSpPr>
                <p:nvPr userDrawn="1"/>
              </p:nvSpPr>
              <p:spPr bwMode="auto">
                <a:xfrm>
                  <a:off x="658" y="3538"/>
                  <a:ext cx="471" cy="212"/>
                </a:xfrm>
                <a:custGeom>
                  <a:avLst/>
                  <a:gdLst>
                    <a:gd name="T0" fmla="*/ 0 w 941"/>
                    <a:gd name="T1" fmla="*/ 131 h 424"/>
                    <a:gd name="T2" fmla="*/ 863 w 941"/>
                    <a:gd name="T3" fmla="*/ 0 h 424"/>
                    <a:gd name="T4" fmla="*/ 926 w 941"/>
                    <a:gd name="T5" fmla="*/ 78 h 424"/>
                    <a:gd name="T6" fmla="*/ 941 w 941"/>
                    <a:gd name="T7" fmla="*/ 181 h 424"/>
                    <a:gd name="T8" fmla="*/ 903 w 941"/>
                    <a:gd name="T9" fmla="*/ 282 h 424"/>
                    <a:gd name="T10" fmla="*/ 57 w 941"/>
                    <a:gd name="T11" fmla="*/ 424 h 424"/>
                    <a:gd name="T12" fmla="*/ 53 w 941"/>
                    <a:gd name="T13" fmla="*/ 384 h 424"/>
                    <a:gd name="T14" fmla="*/ 863 w 941"/>
                    <a:gd name="T15" fmla="*/ 242 h 424"/>
                    <a:gd name="T16" fmla="*/ 893 w 941"/>
                    <a:gd name="T17" fmla="*/ 145 h 424"/>
                    <a:gd name="T18" fmla="*/ 840 w 941"/>
                    <a:gd name="T19" fmla="*/ 57 h 424"/>
                    <a:gd name="T20" fmla="*/ 0 w 941"/>
                    <a:gd name="T21" fmla="*/ 185 h 424"/>
                    <a:gd name="T22" fmla="*/ 0 w 941"/>
                    <a:gd name="T23" fmla="*/ 131 h 424"/>
                    <a:gd name="T24" fmla="*/ 0 w 941"/>
                    <a:gd name="T25" fmla="*/ 131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1780" name="Freeform 36">
                  <a:extLst>
                    <a:ext uri="{FF2B5EF4-FFF2-40B4-BE49-F238E27FC236}">
                      <a16:creationId xmlns:a16="http://schemas.microsoft.com/office/drawing/2014/main" id="{3A19FDD4-2B1B-47B0-B743-F1FA48BFA20D}"/>
                    </a:ext>
                  </a:extLst>
                </p:cNvPr>
                <p:cNvSpPr>
                  <a:spLocks/>
                </p:cNvSpPr>
                <p:nvPr userDrawn="1"/>
              </p:nvSpPr>
              <p:spPr bwMode="auto">
                <a:xfrm>
                  <a:off x="717" y="3606"/>
                  <a:ext cx="245" cy="86"/>
                </a:xfrm>
                <a:custGeom>
                  <a:avLst/>
                  <a:gdLst>
                    <a:gd name="T0" fmla="*/ 0 w 488"/>
                    <a:gd name="T1" fmla="*/ 126 h 173"/>
                    <a:gd name="T2" fmla="*/ 66 w 488"/>
                    <a:gd name="T3" fmla="*/ 173 h 173"/>
                    <a:gd name="T4" fmla="*/ 222 w 488"/>
                    <a:gd name="T5" fmla="*/ 166 h 173"/>
                    <a:gd name="T6" fmla="*/ 418 w 488"/>
                    <a:gd name="T7" fmla="*/ 116 h 173"/>
                    <a:gd name="T8" fmla="*/ 488 w 488"/>
                    <a:gd name="T9" fmla="*/ 42 h 173"/>
                    <a:gd name="T10" fmla="*/ 443 w 488"/>
                    <a:gd name="T11" fmla="*/ 2 h 173"/>
                    <a:gd name="T12" fmla="*/ 253 w 488"/>
                    <a:gd name="T13" fmla="*/ 0 h 173"/>
                    <a:gd name="T14" fmla="*/ 110 w 488"/>
                    <a:gd name="T15" fmla="*/ 12 h 173"/>
                    <a:gd name="T16" fmla="*/ 15 w 488"/>
                    <a:gd name="T17" fmla="*/ 76 h 173"/>
                    <a:gd name="T18" fmla="*/ 112 w 488"/>
                    <a:gd name="T19" fmla="*/ 95 h 173"/>
                    <a:gd name="T20" fmla="*/ 275 w 488"/>
                    <a:gd name="T21" fmla="*/ 53 h 173"/>
                    <a:gd name="T22" fmla="*/ 416 w 488"/>
                    <a:gd name="T23" fmla="*/ 53 h 173"/>
                    <a:gd name="T24" fmla="*/ 268 w 488"/>
                    <a:gd name="T25" fmla="*/ 110 h 173"/>
                    <a:gd name="T26" fmla="*/ 142 w 488"/>
                    <a:gd name="T27" fmla="*/ 126 h 173"/>
                    <a:gd name="T28" fmla="*/ 0 w 488"/>
                    <a:gd name="T29" fmla="*/ 126 h 173"/>
                    <a:gd name="T30" fmla="*/ 0 w 488"/>
                    <a:gd name="T31" fmla="*/ 126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grpSp>
      </p:grpSp>
      <p:grpSp>
        <p:nvGrpSpPr>
          <p:cNvPr id="31781" name="Group 37">
            <a:extLst>
              <a:ext uri="{FF2B5EF4-FFF2-40B4-BE49-F238E27FC236}">
                <a16:creationId xmlns:a16="http://schemas.microsoft.com/office/drawing/2014/main" id="{385F6050-9818-4A80-BF5C-B16D89F33CCA}"/>
              </a:ext>
            </a:extLst>
          </p:cNvPr>
          <p:cNvGrpSpPr>
            <a:grpSpLocks/>
          </p:cNvGrpSpPr>
          <p:nvPr/>
        </p:nvGrpSpPr>
        <p:grpSpPr bwMode="auto">
          <a:xfrm>
            <a:off x="8680450" y="2116138"/>
            <a:ext cx="385763" cy="4308475"/>
            <a:chOff x="5468" y="1333"/>
            <a:chExt cx="243" cy="2714"/>
          </a:xfrm>
        </p:grpSpPr>
        <p:sp>
          <p:nvSpPr>
            <p:cNvPr id="31782" name="Freeform 38">
              <a:extLst>
                <a:ext uri="{FF2B5EF4-FFF2-40B4-BE49-F238E27FC236}">
                  <a16:creationId xmlns:a16="http://schemas.microsoft.com/office/drawing/2014/main" id="{2CA8AB08-5E24-489A-A380-83752E4A315C}"/>
                </a:ext>
              </a:extLst>
            </p:cNvPr>
            <p:cNvSpPr>
              <a:spLocks/>
            </p:cNvSpPr>
            <p:nvPr userDrawn="1"/>
          </p:nvSpPr>
          <p:spPr bwMode="auto">
            <a:xfrm flipH="1">
              <a:off x="5468" y="2620"/>
              <a:ext cx="205" cy="1427"/>
            </a:xfrm>
            <a:custGeom>
              <a:avLst/>
              <a:gdLst>
                <a:gd name="T0" fmla="*/ 692 w 772"/>
                <a:gd name="T1" fmla="*/ 3156 h 3266"/>
                <a:gd name="T2" fmla="*/ 380 w 772"/>
                <a:gd name="T3" fmla="*/ 2945 h 3266"/>
                <a:gd name="T4" fmla="*/ 319 w 772"/>
                <a:gd name="T5" fmla="*/ 2783 h 3266"/>
                <a:gd name="T6" fmla="*/ 371 w 772"/>
                <a:gd name="T7" fmla="*/ 2542 h 3266"/>
                <a:gd name="T8" fmla="*/ 591 w 772"/>
                <a:gd name="T9" fmla="*/ 2251 h 3266"/>
                <a:gd name="T10" fmla="*/ 641 w 772"/>
                <a:gd name="T11" fmla="*/ 2070 h 3266"/>
                <a:gd name="T12" fmla="*/ 591 w 772"/>
                <a:gd name="T13" fmla="*/ 1948 h 3266"/>
                <a:gd name="T14" fmla="*/ 401 w 772"/>
                <a:gd name="T15" fmla="*/ 1859 h 3266"/>
                <a:gd name="T16" fmla="*/ 361 w 772"/>
                <a:gd name="T17" fmla="*/ 1747 h 3266"/>
                <a:gd name="T18" fmla="*/ 430 w 772"/>
                <a:gd name="T19" fmla="*/ 1587 h 3266"/>
                <a:gd name="T20" fmla="*/ 741 w 772"/>
                <a:gd name="T21" fmla="*/ 1156 h 3266"/>
                <a:gd name="T22" fmla="*/ 772 w 772"/>
                <a:gd name="T23" fmla="*/ 945 h 3266"/>
                <a:gd name="T24" fmla="*/ 692 w 772"/>
                <a:gd name="T25" fmla="*/ 713 h 3266"/>
                <a:gd name="T26" fmla="*/ 430 w 772"/>
                <a:gd name="T27" fmla="*/ 603 h 3266"/>
                <a:gd name="T28" fmla="*/ 200 w 772"/>
                <a:gd name="T29" fmla="*/ 422 h 3266"/>
                <a:gd name="T30" fmla="*/ 0 w 772"/>
                <a:gd name="T31" fmla="*/ 0 h 3266"/>
                <a:gd name="T32" fmla="*/ 29 w 772"/>
                <a:gd name="T33" fmla="*/ 382 h 3266"/>
                <a:gd name="T34" fmla="*/ 179 w 772"/>
                <a:gd name="T35" fmla="*/ 612 h 3266"/>
                <a:gd name="T36" fmla="*/ 380 w 772"/>
                <a:gd name="T37" fmla="*/ 753 h 3266"/>
                <a:gd name="T38" fmla="*/ 601 w 772"/>
                <a:gd name="T39" fmla="*/ 833 h 3266"/>
                <a:gd name="T40" fmla="*/ 612 w 772"/>
                <a:gd name="T41" fmla="*/ 1044 h 3266"/>
                <a:gd name="T42" fmla="*/ 500 w 772"/>
                <a:gd name="T43" fmla="*/ 1266 h 3266"/>
                <a:gd name="T44" fmla="*/ 240 w 772"/>
                <a:gd name="T45" fmla="*/ 1658 h 3266"/>
                <a:gd name="T46" fmla="*/ 230 w 772"/>
                <a:gd name="T47" fmla="*/ 1909 h 3266"/>
                <a:gd name="T48" fmla="*/ 471 w 772"/>
                <a:gd name="T49" fmla="*/ 2049 h 3266"/>
                <a:gd name="T50" fmla="*/ 460 w 772"/>
                <a:gd name="T51" fmla="*/ 2180 h 3266"/>
                <a:gd name="T52" fmla="*/ 249 w 772"/>
                <a:gd name="T53" fmla="*/ 2452 h 3266"/>
                <a:gd name="T54" fmla="*/ 160 w 772"/>
                <a:gd name="T55" fmla="*/ 2713 h 3266"/>
                <a:gd name="T56" fmla="*/ 240 w 772"/>
                <a:gd name="T57" fmla="*/ 2994 h 3266"/>
                <a:gd name="T58" fmla="*/ 430 w 772"/>
                <a:gd name="T59" fmla="*/ 3144 h 3266"/>
                <a:gd name="T60" fmla="*/ 671 w 772"/>
                <a:gd name="T61" fmla="*/ 3266 h 3266"/>
                <a:gd name="T62" fmla="*/ 692 w 772"/>
                <a:gd name="T63" fmla="*/ 3156 h 3266"/>
                <a:gd name="T64" fmla="*/ 692 w 772"/>
                <a:gd name="T65" fmla="*/ 3156 h 3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1783" name="Freeform 39">
              <a:extLst>
                <a:ext uri="{FF2B5EF4-FFF2-40B4-BE49-F238E27FC236}">
                  <a16:creationId xmlns:a16="http://schemas.microsoft.com/office/drawing/2014/main" id="{07635D78-66B4-448C-9053-39CE20B03F97}"/>
                </a:ext>
              </a:extLst>
            </p:cNvPr>
            <p:cNvSpPr>
              <a:spLocks/>
            </p:cNvSpPr>
            <p:nvPr userDrawn="1"/>
          </p:nvSpPr>
          <p:spPr bwMode="auto">
            <a:xfrm flipH="1">
              <a:off x="5506" y="1333"/>
              <a:ext cx="205" cy="1633"/>
            </a:xfrm>
            <a:custGeom>
              <a:avLst/>
              <a:gdLst>
                <a:gd name="T0" fmla="*/ 692 w 772"/>
                <a:gd name="T1" fmla="*/ 3156 h 3266"/>
                <a:gd name="T2" fmla="*/ 380 w 772"/>
                <a:gd name="T3" fmla="*/ 2945 h 3266"/>
                <a:gd name="T4" fmla="*/ 319 w 772"/>
                <a:gd name="T5" fmla="*/ 2783 h 3266"/>
                <a:gd name="T6" fmla="*/ 371 w 772"/>
                <a:gd name="T7" fmla="*/ 2542 h 3266"/>
                <a:gd name="T8" fmla="*/ 591 w 772"/>
                <a:gd name="T9" fmla="*/ 2251 h 3266"/>
                <a:gd name="T10" fmla="*/ 641 w 772"/>
                <a:gd name="T11" fmla="*/ 2070 h 3266"/>
                <a:gd name="T12" fmla="*/ 591 w 772"/>
                <a:gd name="T13" fmla="*/ 1948 h 3266"/>
                <a:gd name="T14" fmla="*/ 401 w 772"/>
                <a:gd name="T15" fmla="*/ 1859 h 3266"/>
                <a:gd name="T16" fmla="*/ 361 w 772"/>
                <a:gd name="T17" fmla="*/ 1747 h 3266"/>
                <a:gd name="T18" fmla="*/ 430 w 772"/>
                <a:gd name="T19" fmla="*/ 1587 h 3266"/>
                <a:gd name="T20" fmla="*/ 741 w 772"/>
                <a:gd name="T21" fmla="*/ 1156 h 3266"/>
                <a:gd name="T22" fmla="*/ 772 w 772"/>
                <a:gd name="T23" fmla="*/ 945 h 3266"/>
                <a:gd name="T24" fmla="*/ 692 w 772"/>
                <a:gd name="T25" fmla="*/ 713 h 3266"/>
                <a:gd name="T26" fmla="*/ 430 w 772"/>
                <a:gd name="T27" fmla="*/ 603 h 3266"/>
                <a:gd name="T28" fmla="*/ 200 w 772"/>
                <a:gd name="T29" fmla="*/ 422 h 3266"/>
                <a:gd name="T30" fmla="*/ 0 w 772"/>
                <a:gd name="T31" fmla="*/ 0 h 3266"/>
                <a:gd name="T32" fmla="*/ 29 w 772"/>
                <a:gd name="T33" fmla="*/ 382 h 3266"/>
                <a:gd name="T34" fmla="*/ 179 w 772"/>
                <a:gd name="T35" fmla="*/ 612 h 3266"/>
                <a:gd name="T36" fmla="*/ 380 w 772"/>
                <a:gd name="T37" fmla="*/ 753 h 3266"/>
                <a:gd name="T38" fmla="*/ 601 w 772"/>
                <a:gd name="T39" fmla="*/ 833 h 3266"/>
                <a:gd name="T40" fmla="*/ 612 w 772"/>
                <a:gd name="T41" fmla="*/ 1044 h 3266"/>
                <a:gd name="T42" fmla="*/ 500 w 772"/>
                <a:gd name="T43" fmla="*/ 1266 h 3266"/>
                <a:gd name="T44" fmla="*/ 240 w 772"/>
                <a:gd name="T45" fmla="*/ 1658 h 3266"/>
                <a:gd name="T46" fmla="*/ 230 w 772"/>
                <a:gd name="T47" fmla="*/ 1909 h 3266"/>
                <a:gd name="T48" fmla="*/ 471 w 772"/>
                <a:gd name="T49" fmla="*/ 2049 h 3266"/>
                <a:gd name="T50" fmla="*/ 460 w 772"/>
                <a:gd name="T51" fmla="*/ 2180 h 3266"/>
                <a:gd name="T52" fmla="*/ 249 w 772"/>
                <a:gd name="T53" fmla="*/ 2452 h 3266"/>
                <a:gd name="T54" fmla="*/ 160 w 772"/>
                <a:gd name="T55" fmla="*/ 2713 h 3266"/>
                <a:gd name="T56" fmla="*/ 240 w 772"/>
                <a:gd name="T57" fmla="*/ 2994 h 3266"/>
                <a:gd name="T58" fmla="*/ 430 w 772"/>
                <a:gd name="T59" fmla="*/ 3144 h 3266"/>
                <a:gd name="T60" fmla="*/ 671 w 772"/>
                <a:gd name="T61" fmla="*/ 3266 h 3266"/>
                <a:gd name="T62" fmla="*/ 692 w 772"/>
                <a:gd name="T63" fmla="*/ 3156 h 3266"/>
                <a:gd name="T64" fmla="*/ 692 w 772"/>
                <a:gd name="T65" fmla="*/ 3156 h 3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grpSp>
        <p:nvGrpSpPr>
          <p:cNvPr id="31784" name="Group 40">
            <a:extLst>
              <a:ext uri="{FF2B5EF4-FFF2-40B4-BE49-F238E27FC236}">
                <a16:creationId xmlns:a16="http://schemas.microsoft.com/office/drawing/2014/main" id="{9801770D-4041-4AA9-BEC5-ABCC7030197F}"/>
              </a:ext>
            </a:extLst>
          </p:cNvPr>
          <p:cNvGrpSpPr>
            <a:grpSpLocks/>
          </p:cNvGrpSpPr>
          <p:nvPr/>
        </p:nvGrpSpPr>
        <p:grpSpPr bwMode="auto">
          <a:xfrm>
            <a:off x="7318375" y="90488"/>
            <a:ext cx="2133600" cy="1911350"/>
            <a:chOff x="4610" y="57"/>
            <a:chExt cx="1344" cy="1204"/>
          </a:xfrm>
        </p:grpSpPr>
        <p:grpSp>
          <p:nvGrpSpPr>
            <p:cNvPr id="31785" name="Group 41">
              <a:extLst>
                <a:ext uri="{FF2B5EF4-FFF2-40B4-BE49-F238E27FC236}">
                  <a16:creationId xmlns:a16="http://schemas.microsoft.com/office/drawing/2014/main" id="{826EB41D-87A7-4928-8FAE-2CA0DE4E235D}"/>
                </a:ext>
              </a:extLst>
            </p:cNvPr>
            <p:cNvGrpSpPr>
              <a:grpSpLocks/>
            </p:cNvGrpSpPr>
            <p:nvPr userDrawn="1"/>
          </p:nvGrpSpPr>
          <p:grpSpPr bwMode="auto">
            <a:xfrm>
              <a:off x="4610" y="57"/>
              <a:ext cx="1344" cy="1204"/>
              <a:chOff x="4610" y="57"/>
              <a:chExt cx="1344" cy="1204"/>
            </a:xfrm>
          </p:grpSpPr>
          <p:sp>
            <p:nvSpPr>
              <p:cNvPr id="31786" name="Freeform 42">
                <a:extLst>
                  <a:ext uri="{FF2B5EF4-FFF2-40B4-BE49-F238E27FC236}">
                    <a16:creationId xmlns:a16="http://schemas.microsoft.com/office/drawing/2014/main" id="{6D2451A1-319A-4C7B-B42C-CBB73D15FA88}"/>
                  </a:ext>
                </a:extLst>
              </p:cNvPr>
              <p:cNvSpPr>
                <a:spLocks/>
              </p:cNvSpPr>
              <p:nvPr userDrawn="1"/>
            </p:nvSpPr>
            <p:spPr bwMode="auto">
              <a:xfrm rot="-3172564">
                <a:off x="5430" y="1086"/>
                <a:ext cx="62" cy="288"/>
              </a:xfrm>
              <a:custGeom>
                <a:avLst/>
                <a:gdLst>
                  <a:gd name="T0" fmla="*/ 123 w 245"/>
                  <a:gd name="T1" fmla="*/ 9 h 806"/>
                  <a:gd name="T2" fmla="*/ 131 w 245"/>
                  <a:gd name="T3" fmla="*/ 342 h 806"/>
                  <a:gd name="T4" fmla="*/ 0 w 245"/>
                  <a:gd name="T5" fmla="*/ 806 h 806"/>
                  <a:gd name="T6" fmla="*/ 79 w 245"/>
                  <a:gd name="T7" fmla="*/ 789 h 806"/>
                  <a:gd name="T8" fmla="*/ 218 w 245"/>
                  <a:gd name="T9" fmla="*/ 376 h 806"/>
                  <a:gd name="T10" fmla="*/ 245 w 245"/>
                  <a:gd name="T11" fmla="*/ 0 h 806"/>
                  <a:gd name="T12" fmla="*/ 123 w 245"/>
                  <a:gd name="T13" fmla="*/ 9 h 806"/>
                  <a:gd name="T14" fmla="*/ 123 w 245"/>
                  <a:gd name="T15" fmla="*/ 9 h 8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5" h="806">
                    <a:moveTo>
                      <a:pt x="123" y="9"/>
                    </a:moveTo>
                    <a:lnTo>
                      <a:pt x="131" y="342"/>
                    </a:lnTo>
                    <a:lnTo>
                      <a:pt x="0" y="806"/>
                    </a:lnTo>
                    <a:lnTo>
                      <a:pt x="79" y="789"/>
                    </a:lnTo>
                    <a:lnTo>
                      <a:pt x="218" y="376"/>
                    </a:lnTo>
                    <a:lnTo>
                      <a:pt x="245" y="0"/>
                    </a:lnTo>
                    <a:lnTo>
                      <a:pt x="123" y="9"/>
                    </a:lnTo>
                    <a:lnTo>
                      <a:pt x="123" y="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nvGrpSpPr>
              <p:cNvPr id="31787" name="Group 43">
                <a:extLst>
                  <a:ext uri="{FF2B5EF4-FFF2-40B4-BE49-F238E27FC236}">
                    <a16:creationId xmlns:a16="http://schemas.microsoft.com/office/drawing/2014/main" id="{3DE36A6A-D4DB-490D-8B36-74293468D40F}"/>
                  </a:ext>
                </a:extLst>
              </p:cNvPr>
              <p:cNvGrpSpPr>
                <a:grpSpLocks/>
              </p:cNvGrpSpPr>
              <p:nvPr userDrawn="1"/>
            </p:nvGrpSpPr>
            <p:grpSpPr bwMode="auto">
              <a:xfrm>
                <a:off x="4610" y="57"/>
                <a:ext cx="1344" cy="985"/>
                <a:chOff x="4610" y="57"/>
                <a:chExt cx="1344" cy="985"/>
              </a:xfrm>
            </p:grpSpPr>
            <p:sp>
              <p:nvSpPr>
                <p:cNvPr id="31788" name="Freeform 44">
                  <a:extLst>
                    <a:ext uri="{FF2B5EF4-FFF2-40B4-BE49-F238E27FC236}">
                      <a16:creationId xmlns:a16="http://schemas.microsoft.com/office/drawing/2014/main" id="{C096FD01-BFD3-4E37-93AC-DE21347E95DF}"/>
                    </a:ext>
                  </a:extLst>
                </p:cNvPr>
                <p:cNvSpPr>
                  <a:spLocks/>
                </p:cNvSpPr>
                <p:nvPr userDrawn="1"/>
              </p:nvSpPr>
              <p:spPr bwMode="auto">
                <a:xfrm rot="-3172564">
                  <a:off x="4966" y="71"/>
                  <a:ext cx="153" cy="125"/>
                </a:xfrm>
                <a:custGeom>
                  <a:avLst/>
                  <a:gdLst>
                    <a:gd name="T0" fmla="*/ 0 w 604"/>
                    <a:gd name="T1" fmla="*/ 0 h 349"/>
                    <a:gd name="T2" fmla="*/ 298 w 604"/>
                    <a:gd name="T3" fmla="*/ 184 h 349"/>
                    <a:gd name="T4" fmla="*/ 500 w 604"/>
                    <a:gd name="T5" fmla="*/ 349 h 349"/>
                    <a:gd name="T6" fmla="*/ 604 w 604"/>
                    <a:gd name="T7" fmla="*/ 140 h 349"/>
                    <a:gd name="T8" fmla="*/ 359 w 604"/>
                    <a:gd name="T9" fmla="*/ 9 h 349"/>
                    <a:gd name="T10" fmla="*/ 464 w 604"/>
                    <a:gd name="T11" fmla="*/ 184 h 349"/>
                    <a:gd name="T12" fmla="*/ 131 w 604"/>
                    <a:gd name="T13" fmla="*/ 17 h 349"/>
                    <a:gd name="T14" fmla="*/ 0 w 604"/>
                    <a:gd name="T15" fmla="*/ 0 h 349"/>
                    <a:gd name="T16" fmla="*/ 0 w 604"/>
                    <a:gd name="T17" fmla="*/ 0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4" h="349">
                      <a:moveTo>
                        <a:pt x="0" y="0"/>
                      </a:moveTo>
                      <a:lnTo>
                        <a:pt x="298" y="184"/>
                      </a:lnTo>
                      <a:lnTo>
                        <a:pt x="500" y="349"/>
                      </a:lnTo>
                      <a:lnTo>
                        <a:pt x="604" y="140"/>
                      </a:lnTo>
                      <a:lnTo>
                        <a:pt x="359" y="9"/>
                      </a:lnTo>
                      <a:lnTo>
                        <a:pt x="464" y="184"/>
                      </a:lnTo>
                      <a:lnTo>
                        <a:pt x="131" y="17"/>
                      </a:lnTo>
                      <a:lnTo>
                        <a:pt x="0"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1789" name="Freeform 45">
                  <a:extLst>
                    <a:ext uri="{FF2B5EF4-FFF2-40B4-BE49-F238E27FC236}">
                      <a16:creationId xmlns:a16="http://schemas.microsoft.com/office/drawing/2014/main" id="{FDC5DF08-E93C-403D-B4A7-46AF0441F8A5}"/>
                    </a:ext>
                  </a:extLst>
                </p:cNvPr>
                <p:cNvSpPr>
                  <a:spLocks/>
                </p:cNvSpPr>
                <p:nvPr userDrawn="1"/>
              </p:nvSpPr>
              <p:spPr bwMode="auto">
                <a:xfrm rot="-3172564">
                  <a:off x="5048" y="332"/>
                  <a:ext cx="269" cy="438"/>
                </a:xfrm>
                <a:custGeom>
                  <a:avLst/>
                  <a:gdLst>
                    <a:gd name="T0" fmla="*/ 741 w 1064"/>
                    <a:gd name="T1" fmla="*/ 129 h 1230"/>
                    <a:gd name="T2" fmla="*/ 485 w 1064"/>
                    <a:gd name="T3" fmla="*/ 352 h 1230"/>
                    <a:gd name="T4" fmla="*/ 163 w 1064"/>
                    <a:gd name="T5" fmla="*/ 762 h 1230"/>
                    <a:gd name="T6" fmla="*/ 0 w 1064"/>
                    <a:gd name="T7" fmla="*/ 1101 h 1230"/>
                    <a:gd name="T8" fmla="*/ 59 w 1064"/>
                    <a:gd name="T9" fmla="*/ 1230 h 1230"/>
                    <a:gd name="T10" fmla="*/ 262 w 1064"/>
                    <a:gd name="T11" fmla="*/ 1201 h 1230"/>
                    <a:gd name="T12" fmla="*/ 578 w 1064"/>
                    <a:gd name="T13" fmla="*/ 914 h 1230"/>
                    <a:gd name="T14" fmla="*/ 876 w 1064"/>
                    <a:gd name="T15" fmla="*/ 534 h 1230"/>
                    <a:gd name="T16" fmla="*/ 1034 w 1064"/>
                    <a:gd name="T17" fmla="*/ 270 h 1230"/>
                    <a:gd name="T18" fmla="*/ 1064 w 1064"/>
                    <a:gd name="T19" fmla="*/ 84 h 1230"/>
                    <a:gd name="T20" fmla="*/ 977 w 1064"/>
                    <a:gd name="T21" fmla="*/ 0 h 1230"/>
                    <a:gd name="T22" fmla="*/ 836 w 1064"/>
                    <a:gd name="T23" fmla="*/ 65 h 1230"/>
                    <a:gd name="T24" fmla="*/ 969 w 1064"/>
                    <a:gd name="T25" fmla="*/ 107 h 1230"/>
                    <a:gd name="T26" fmla="*/ 876 w 1064"/>
                    <a:gd name="T27" fmla="*/ 352 h 1230"/>
                    <a:gd name="T28" fmla="*/ 690 w 1064"/>
                    <a:gd name="T29" fmla="*/ 656 h 1230"/>
                    <a:gd name="T30" fmla="*/ 350 w 1064"/>
                    <a:gd name="T31" fmla="*/ 1008 h 1230"/>
                    <a:gd name="T32" fmla="*/ 116 w 1064"/>
                    <a:gd name="T33" fmla="*/ 1114 h 1230"/>
                    <a:gd name="T34" fmla="*/ 135 w 1064"/>
                    <a:gd name="T35" fmla="*/ 943 h 1230"/>
                    <a:gd name="T36" fmla="*/ 437 w 1064"/>
                    <a:gd name="T37" fmla="*/ 504 h 1230"/>
                    <a:gd name="T38" fmla="*/ 831 w 1064"/>
                    <a:gd name="T39" fmla="*/ 118 h 1230"/>
                    <a:gd name="T40" fmla="*/ 741 w 1064"/>
                    <a:gd name="T41" fmla="*/ 129 h 1230"/>
                    <a:gd name="T42" fmla="*/ 741 w 1064"/>
                    <a:gd name="T43" fmla="*/ 129 h 1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1790" name="Freeform 46">
                  <a:extLst>
                    <a:ext uri="{FF2B5EF4-FFF2-40B4-BE49-F238E27FC236}">
                      <a16:creationId xmlns:a16="http://schemas.microsoft.com/office/drawing/2014/main" id="{3E1AE762-B4AB-4A22-AF7F-6E86DF582135}"/>
                    </a:ext>
                  </a:extLst>
                </p:cNvPr>
                <p:cNvSpPr>
                  <a:spLocks/>
                </p:cNvSpPr>
                <p:nvPr userDrawn="1"/>
              </p:nvSpPr>
              <p:spPr bwMode="auto">
                <a:xfrm rot="-3172564">
                  <a:off x="4858" y="182"/>
                  <a:ext cx="505" cy="898"/>
                </a:xfrm>
                <a:custGeom>
                  <a:avLst/>
                  <a:gdLst>
                    <a:gd name="T0" fmla="*/ 1941 w 2002"/>
                    <a:gd name="T1" fmla="*/ 0 h 2521"/>
                    <a:gd name="T2" fmla="*/ 0 w 2002"/>
                    <a:gd name="T3" fmla="*/ 2521 h 2521"/>
                    <a:gd name="T4" fmla="*/ 192 w 2002"/>
                    <a:gd name="T5" fmla="*/ 2450 h 2521"/>
                    <a:gd name="T6" fmla="*/ 2002 w 2002"/>
                    <a:gd name="T7" fmla="*/ 61 h 2521"/>
                    <a:gd name="T8" fmla="*/ 1941 w 2002"/>
                    <a:gd name="T9" fmla="*/ 0 h 2521"/>
                    <a:gd name="T10" fmla="*/ 1941 w 2002"/>
                    <a:gd name="T11" fmla="*/ 0 h 2521"/>
                  </a:gdLst>
                  <a:ahLst/>
                  <a:cxnLst>
                    <a:cxn ang="0">
                      <a:pos x="T0" y="T1"/>
                    </a:cxn>
                    <a:cxn ang="0">
                      <a:pos x="T2" y="T3"/>
                    </a:cxn>
                    <a:cxn ang="0">
                      <a:pos x="T4" y="T5"/>
                    </a:cxn>
                    <a:cxn ang="0">
                      <a:pos x="T6" y="T7"/>
                    </a:cxn>
                    <a:cxn ang="0">
                      <a:pos x="T8" y="T9"/>
                    </a:cxn>
                    <a:cxn ang="0">
                      <a:pos x="T10" y="T11"/>
                    </a:cxn>
                  </a:cxnLst>
                  <a:rect l="0" t="0" r="r" b="b"/>
                  <a:pathLst>
                    <a:path w="2002" h="2521">
                      <a:moveTo>
                        <a:pt x="1941" y="0"/>
                      </a:moveTo>
                      <a:lnTo>
                        <a:pt x="0" y="2521"/>
                      </a:lnTo>
                      <a:lnTo>
                        <a:pt x="192" y="2450"/>
                      </a:lnTo>
                      <a:lnTo>
                        <a:pt x="2002" y="61"/>
                      </a:lnTo>
                      <a:lnTo>
                        <a:pt x="1941" y="0"/>
                      </a:lnTo>
                      <a:lnTo>
                        <a:pt x="1941"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1791" name="Freeform 47">
                  <a:extLst>
                    <a:ext uri="{FF2B5EF4-FFF2-40B4-BE49-F238E27FC236}">
                      <a16:creationId xmlns:a16="http://schemas.microsoft.com/office/drawing/2014/main" id="{5E591C91-ED55-4A1B-968B-531FBA9D19CE}"/>
                    </a:ext>
                  </a:extLst>
                </p:cNvPr>
                <p:cNvSpPr>
                  <a:spLocks/>
                </p:cNvSpPr>
                <p:nvPr userDrawn="1"/>
              </p:nvSpPr>
              <p:spPr bwMode="auto">
                <a:xfrm rot="-3172564">
                  <a:off x="4903" y="-19"/>
                  <a:ext cx="758" cy="1344"/>
                </a:xfrm>
                <a:custGeom>
                  <a:avLst/>
                  <a:gdLst>
                    <a:gd name="T0" fmla="*/ 95 w 3007"/>
                    <a:gd name="T1" fmla="*/ 2844 h 3771"/>
                    <a:gd name="T2" fmla="*/ 394 w 3007"/>
                    <a:gd name="T3" fmla="*/ 2834 h 3771"/>
                    <a:gd name="T4" fmla="*/ 821 w 3007"/>
                    <a:gd name="T5" fmla="*/ 3009 h 3771"/>
                    <a:gd name="T6" fmla="*/ 681 w 3007"/>
                    <a:gd name="T7" fmla="*/ 2817 h 3771"/>
                    <a:gd name="T8" fmla="*/ 367 w 3007"/>
                    <a:gd name="T9" fmla="*/ 2703 h 3771"/>
                    <a:gd name="T10" fmla="*/ 637 w 3007"/>
                    <a:gd name="T11" fmla="*/ 2720 h 3771"/>
                    <a:gd name="T12" fmla="*/ 979 w 3007"/>
                    <a:gd name="T13" fmla="*/ 2870 h 3771"/>
                    <a:gd name="T14" fmla="*/ 2859 w 3007"/>
                    <a:gd name="T15" fmla="*/ 420 h 3771"/>
                    <a:gd name="T16" fmla="*/ 2578 w 3007"/>
                    <a:gd name="T17" fmla="*/ 148 h 3771"/>
                    <a:gd name="T18" fmla="*/ 2308 w 3007"/>
                    <a:gd name="T19" fmla="*/ 0 h 3771"/>
                    <a:gd name="T20" fmla="*/ 2692 w 3007"/>
                    <a:gd name="T21" fmla="*/ 78 h 3771"/>
                    <a:gd name="T22" fmla="*/ 3007 w 3007"/>
                    <a:gd name="T23" fmla="*/ 428 h 3771"/>
                    <a:gd name="T24" fmla="*/ 831 w 3007"/>
                    <a:gd name="T25" fmla="*/ 3273 h 3771"/>
                    <a:gd name="T26" fmla="*/ 481 w 3007"/>
                    <a:gd name="T27" fmla="*/ 3412 h 3771"/>
                    <a:gd name="T28" fmla="*/ 105 w 3007"/>
                    <a:gd name="T29" fmla="*/ 3771 h 3771"/>
                    <a:gd name="T30" fmla="*/ 0 w 3007"/>
                    <a:gd name="T31" fmla="*/ 3667 h 3771"/>
                    <a:gd name="T32" fmla="*/ 131 w 3007"/>
                    <a:gd name="T33" fmla="*/ 3631 h 3771"/>
                    <a:gd name="T34" fmla="*/ 376 w 3007"/>
                    <a:gd name="T35" fmla="*/ 3385 h 3771"/>
                    <a:gd name="T36" fmla="*/ 165 w 3007"/>
                    <a:gd name="T37" fmla="*/ 3273 h 3771"/>
                    <a:gd name="T38" fmla="*/ 165 w 3007"/>
                    <a:gd name="T39" fmla="*/ 3176 h 3771"/>
                    <a:gd name="T40" fmla="*/ 411 w 3007"/>
                    <a:gd name="T41" fmla="*/ 3298 h 3771"/>
                    <a:gd name="T42" fmla="*/ 411 w 3007"/>
                    <a:gd name="T43" fmla="*/ 3186 h 3771"/>
                    <a:gd name="T44" fmla="*/ 603 w 3007"/>
                    <a:gd name="T45" fmla="*/ 3220 h 3771"/>
                    <a:gd name="T46" fmla="*/ 428 w 3007"/>
                    <a:gd name="T47" fmla="*/ 3079 h 3771"/>
                    <a:gd name="T48" fmla="*/ 629 w 3007"/>
                    <a:gd name="T49" fmla="*/ 3062 h 3771"/>
                    <a:gd name="T50" fmla="*/ 95 w 3007"/>
                    <a:gd name="T51" fmla="*/ 2844 h 3771"/>
                    <a:gd name="T52" fmla="*/ 95 w 3007"/>
                    <a:gd name="T53" fmla="*/ 2844 h 3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1792" name="Freeform 48">
                  <a:extLst>
                    <a:ext uri="{FF2B5EF4-FFF2-40B4-BE49-F238E27FC236}">
                      <a16:creationId xmlns:a16="http://schemas.microsoft.com/office/drawing/2014/main" id="{2ADF616C-8CD7-4E6E-A1AC-374847D9C627}"/>
                    </a:ext>
                  </a:extLst>
                </p:cNvPr>
                <p:cNvSpPr>
                  <a:spLocks/>
                </p:cNvSpPr>
                <p:nvPr userDrawn="1"/>
              </p:nvSpPr>
              <p:spPr bwMode="auto">
                <a:xfrm rot="-3172564">
                  <a:off x="5297" y="897"/>
                  <a:ext cx="169" cy="122"/>
                </a:xfrm>
                <a:custGeom>
                  <a:avLst/>
                  <a:gdLst>
                    <a:gd name="T0" fmla="*/ 0 w 673"/>
                    <a:gd name="T1" fmla="*/ 80 h 342"/>
                    <a:gd name="T2" fmla="*/ 255 w 673"/>
                    <a:gd name="T3" fmla="*/ 106 h 342"/>
                    <a:gd name="T4" fmla="*/ 639 w 673"/>
                    <a:gd name="T5" fmla="*/ 342 h 342"/>
                    <a:gd name="T6" fmla="*/ 673 w 673"/>
                    <a:gd name="T7" fmla="*/ 289 h 342"/>
                    <a:gd name="T8" fmla="*/ 447 w 673"/>
                    <a:gd name="T9" fmla="*/ 114 h 342"/>
                    <a:gd name="T10" fmla="*/ 26 w 673"/>
                    <a:gd name="T11" fmla="*/ 0 h 342"/>
                    <a:gd name="T12" fmla="*/ 0 w 673"/>
                    <a:gd name="T13" fmla="*/ 80 h 342"/>
                    <a:gd name="T14" fmla="*/ 0 w 673"/>
                    <a:gd name="T15" fmla="*/ 80 h 3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73" h="342">
                      <a:moveTo>
                        <a:pt x="0" y="80"/>
                      </a:moveTo>
                      <a:lnTo>
                        <a:pt x="255" y="106"/>
                      </a:lnTo>
                      <a:lnTo>
                        <a:pt x="639" y="342"/>
                      </a:lnTo>
                      <a:lnTo>
                        <a:pt x="673" y="289"/>
                      </a:lnTo>
                      <a:lnTo>
                        <a:pt x="447" y="114"/>
                      </a:lnTo>
                      <a:lnTo>
                        <a:pt x="26" y="0"/>
                      </a:lnTo>
                      <a:lnTo>
                        <a:pt x="0" y="80"/>
                      </a:lnTo>
                      <a:lnTo>
                        <a:pt x="0" y="8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1793" name="Freeform 49">
                  <a:extLst>
                    <a:ext uri="{FF2B5EF4-FFF2-40B4-BE49-F238E27FC236}">
                      <a16:creationId xmlns:a16="http://schemas.microsoft.com/office/drawing/2014/main" id="{14E25535-481F-4DFA-8E6A-B3DAB56FC3D7}"/>
                    </a:ext>
                  </a:extLst>
                </p:cNvPr>
                <p:cNvSpPr>
                  <a:spLocks/>
                </p:cNvSpPr>
                <p:nvPr userDrawn="1"/>
              </p:nvSpPr>
              <p:spPr bwMode="auto">
                <a:xfrm rot="-3172564">
                  <a:off x="5253" y="806"/>
                  <a:ext cx="181" cy="144"/>
                </a:xfrm>
                <a:custGeom>
                  <a:avLst/>
                  <a:gdLst>
                    <a:gd name="T0" fmla="*/ 0 w 716"/>
                    <a:gd name="T1" fmla="*/ 78 h 403"/>
                    <a:gd name="T2" fmla="*/ 340 w 716"/>
                    <a:gd name="T3" fmla="*/ 148 h 403"/>
                    <a:gd name="T4" fmla="*/ 638 w 716"/>
                    <a:gd name="T5" fmla="*/ 403 h 403"/>
                    <a:gd name="T6" fmla="*/ 716 w 716"/>
                    <a:gd name="T7" fmla="*/ 296 h 403"/>
                    <a:gd name="T8" fmla="*/ 420 w 716"/>
                    <a:gd name="T9" fmla="*/ 114 h 403"/>
                    <a:gd name="T10" fmla="*/ 70 w 716"/>
                    <a:gd name="T11" fmla="*/ 0 h 403"/>
                    <a:gd name="T12" fmla="*/ 0 w 716"/>
                    <a:gd name="T13" fmla="*/ 78 h 403"/>
                    <a:gd name="T14" fmla="*/ 0 w 716"/>
                    <a:gd name="T15" fmla="*/ 78 h 4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6" h="403">
                      <a:moveTo>
                        <a:pt x="0" y="78"/>
                      </a:moveTo>
                      <a:lnTo>
                        <a:pt x="340" y="148"/>
                      </a:lnTo>
                      <a:lnTo>
                        <a:pt x="638" y="403"/>
                      </a:lnTo>
                      <a:lnTo>
                        <a:pt x="716" y="296"/>
                      </a:lnTo>
                      <a:lnTo>
                        <a:pt x="420" y="114"/>
                      </a:lnTo>
                      <a:lnTo>
                        <a:pt x="70" y="0"/>
                      </a:lnTo>
                      <a:lnTo>
                        <a:pt x="0" y="78"/>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1794" name="Freeform 50">
                  <a:extLst>
                    <a:ext uri="{FF2B5EF4-FFF2-40B4-BE49-F238E27FC236}">
                      <a16:creationId xmlns:a16="http://schemas.microsoft.com/office/drawing/2014/main" id="{0934C0D3-3F01-4316-A52F-8A1B101E3BB4}"/>
                    </a:ext>
                  </a:extLst>
                </p:cNvPr>
                <p:cNvSpPr>
                  <a:spLocks/>
                </p:cNvSpPr>
                <p:nvPr userDrawn="1"/>
              </p:nvSpPr>
              <p:spPr bwMode="auto">
                <a:xfrm rot="-3172564">
                  <a:off x="4985" y="210"/>
                  <a:ext cx="181" cy="147"/>
                </a:xfrm>
                <a:custGeom>
                  <a:avLst/>
                  <a:gdLst>
                    <a:gd name="T0" fmla="*/ 0 w 717"/>
                    <a:gd name="T1" fmla="*/ 78 h 411"/>
                    <a:gd name="T2" fmla="*/ 316 w 717"/>
                    <a:gd name="T3" fmla="*/ 139 h 411"/>
                    <a:gd name="T4" fmla="*/ 649 w 717"/>
                    <a:gd name="T5" fmla="*/ 411 h 411"/>
                    <a:gd name="T6" fmla="*/ 717 w 717"/>
                    <a:gd name="T7" fmla="*/ 314 h 411"/>
                    <a:gd name="T8" fmla="*/ 394 w 717"/>
                    <a:gd name="T9" fmla="*/ 87 h 411"/>
                    <a:gd name="T10" fmla="*/ 54 w 717"/>
                    <a:gd name="T11" fmla="*/ 0 h 411"/>
                    <a:gd name="T12" fmla="*/ 0 w 717"/>
                    <a:gd name="T13" fmla="*/ 78 h 411"/>
                    <a:gd name="T14" fmla="*/ 0 w 717"/>
                    <a:gd name="T15" fmla="*/ 78 h 4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7" h="411">
                      <a:moveTo>
                        <a:pt x="0" y="78"/>
                      </a:moveTo>
                      <a:lnTo>
                        <a:pt x="316" y="139"/>
                      </a:lnTo>
                      <a:lnTo>
                        <a:pt x="649" y="411"/>
                      </a:lnTo>
                      <a:lnTo>
                        <a:pt x="717" y="314"/>
                      </a:lnTo>
                      <a:lnTo>
                        <a:pt x="394" y="87"/>
                      </a:lnTo>
                      <a:lnTo>
                        <a:pt x="54" y="0"/>
                      </a:lnTo>
                      <a:lnTo>
                        <a:pt x="0" y="78"/>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1795" name="Freeform 51">
                  <a:extLst>
                    <a:ext uri="{FF2B5EF4-FFF2-40B4-BE49-F238E27FC236}">
                      <a16:creationId xmlns:a16="http://schemas.microsoft.com/office/drawing/2014/main" id="{589E4107-E70B-4681-BEE5-605282B5DF45}"/>
                    </a:ext>
                  </a:extLst>
                </p:cNvPr>
                <p:cNvSpPr>
                  <a:spLocks/>
                </p:cNvSpPr>
                <p:nvPr userDrawn="1"/>
              </p:nvSpPr>
              <p:spPr bwMode="auto">
                <a:xfrm rot="-3172564">
                  <a:off x="4948" y="142"/>
                  <a:ext cx="179" cy="138"/>
                </a:xfrm>
                <a:custGeom>
                  <a:avLst/>
                  <a:gdLst>
                    <a:gd name="T0" fmla="*/ 0 w 709"/>
                    <a:gd name="T1" fmla="*/ 88 h 386"/>
                    <a:gd name="T2" fmla="*/ 272 w 709"/>
                    <a:gd name="T3" fmla="*/ 131 h 386"/>
                    <a:gd name="T4" fmla="*/ 665 w 709"/>
                    <a:gd name="T5" fmla="*/ 386 h 386"/>
                    <a:gd name="T6" fmla="*/ 709 w 709"/>
                    <a:gd name="T7" fmla="*/ 308 h 386"/>
                    <a:gd name="T8" fmla="*/ 306 w 709"/>
                    <a:gd name="T9" fmla="*/ 53 h 386"/>
                    <a:gd name="T10" fmla="*/ 43 w 709"/>
                    <a:gd name="T11" fmla="*/ 0 h 386"/>
                    <a:gd name="T12" fmla="*/ 0 w 709"/>
                    <a:gd name="T13" fmla="*/ 88 h 386"/>
                    <a:gd name="T14" fmla="*/ 0 w 709"/>
                    <a:gd name="T15" fmla="*/ 88 h 38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9" h="386">
                      <a:moveTo>
                        <a:pt x="0" y="88"/>
                      </a:moveTo>
                      <a:lnTo>
                        <a:pt x="272" y="131"/>
                      </a:lnTo>
                      <a:lnTo>
                        <a:pt x="665" y="386"/>
                      </a:lnTo>
                      <a:lnTo>
                        <a:pt x="709" y="308"/>
                      </a:lnTo>
                      <a:lnTo>
                        <a:pt x="306" y="53"/>
                      </a:lnTo>
                      <a:lnTo>
                        <a:pt x="43" y="0"/>
                      </a:lnTo>
                      <a:lnTo>
                        <a:pt x="0" y="88"/>
                      </a:lnTo>
                      <a:lnTo>
                        <a:pt x="0" y="8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grpSp>
        <p:sp>
          <p:nvSpPr>
            <p:cNvPr id="31796" name="Line 52">
              <a:extLst>
                <a:ext uri="{FF2B5EF4-FFF2-40B4-BE49-F238E27FC236}">
                  <a16:creationId xmlns:a16="http://schemas.microsoft.com/office/drawing/2014/main" id="{785AF856-646A-4AE8-88C3-FC623511125A}"/>
                </a:ext>
              </a:extLst>
            </p:cNvPr>
            <p:cNvSpPr>
              <a:spLocks noChangeShapeType="1"/>
            </p:cNvSpPr>
            <p:nvPr userDrawn="1"/>
          </p:nvSpPr>
          <p:spPr bwMode="auto">
            <a:xfrm>
              <a:off x="4870" y="84"/>
              <a:ext cx="42" cy="96"/>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gr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omic Sans MS" panose="030F0702030302020204" pitchFamily="66" charset="0"/>
        </a:defRPr>
      </a:lvl2pPr>
      <a:lvl3pPr algn="ctr" rtl="0" fontAlgn="base">
        <a:spcBef>
          <a:spcPct val="0"/>
        </a:spcBef>
        <a:spcAft>
          <a:spcPct val="0"/>
        </a:spcAft>
        <a:defRPr sz="4400">
          <a:solidFill>
            <a:schemeClr val="tx1"/>
          </a:solidFill>
          <a:latin typeface="Comic Sans MS" panose="030F0702030302020204" pitchFamily="66" charset="0"/>
        </a:defRPr>
      </a:lvl3pPr>
      <a:lvl4pPr algn="ctr" rtl="0" fontAlgn="base">
        <a:spcBef>
          <a:spcPct val="0"/>
        </a:spcBef>
        <a:spcAft>
          <a:spcPct val="0"/>
        </a:spcAft>
        <a:defRPr sz="4400">
          <a:solidFill>
            <a:schemeClr val="tx1"/>
          </a:solidFill>
          <a:latin typeface="Comic Sans MS" panose="030F0702030302020204" pitchFamily="66" charset="0"/>
        </a:defRPr>
      </a:lvl4pPr>
      <a:lvl5pPr algn="ctr" rtl="0" fontAlgn="base">
        <a:spcBef>
          <a:spcPct val="0"/>
        </a:spcBef>
        <a:spcAft>
          <a:spcPct val="0"/>
        </a:spcAft>
        <a:defRPr sz="4400">
          <a:solidFill>
            <a:schemeClr val="tx1"/>
          </a:solidFill>
          <a:latin typeface="Comic Sans MS" panose="030F0702030302020204" pitchFamily="66" charset="0"/>
        </a:defRPr>
      </a:lvl5pPr>
      <a:lvl6pPr marL="457200" algn="ctr" rtl="0" fontAlgn="base">
        <a:spcBef>
          <a:spcPct val="0"/>
        </a:spcBef>
        <a:spcAft>
          <a:spcPct val="0"/>
        </a:spcAft>
        <a:defRPr sz="4400">
          <a:solidFill>
            <a:schemeClr val="tx1"/>
          </a:solidFill>
          <a:latin typeface="Comic Sans MS" panose="030F0702030302020204" pitchFamily="66" charset="0"/>
        </a:defRPr>
      </a:lvl6pPr>
      <a:lvl7pPr marL="914400" algn="ctr" rtl="0" fontAlgn="base">
        <a:spcBef>
          <a:spcPct val="0"/>
        </a:spcBef>
        <a:spcAft>
          <a:spcPct val="0"/>
        </a:spcAft>
        <a:defRPr sz="4400">
          <a:solidFill>
            <a:schemeClr val="tx1"/>
          </a:solidFill>
          <a:latin typeface="Comic Sans MS" panose="030F0702030302020204" pitchFamily="66" charset="0"/>
        </a:defRPr>
      </a:lvl7pPr>
      <a:lvl8pPr marL="1371600" algn="ctr" rtl="0" fontAlgn="base">
        <a:spcBef>
          <a:spcPct val="0"/>
        </a:spcBef>
        <a:spcAft>
          <a:spcPct val="0"/>
        </a:spcAft>
        <a:defRPr sz="4400">
          <a:solidFill>
            <a:schemeClr val="tx1"/>
          </a:solidFill>
          <a:latin typeface="Comic Sans MS" panose="030F0702030302020204" pitchFamily="66" charset="0"/>
        </a:defRPr>
      </a:lvl8pPr>
      <a:lvl9pPr marL="1828800" algn="ctr" rtl="0" fontAlgn="base">
        <a:spcBef>
          <a:spcPct val="0"/>
        </a:spcBef>
        <a:spcAft>
          <a:spcPct val="0"/>
        </a:spcAft>
        <a:defRPr sz="4400">
          <a:solidFill>
            <a:schemeClr val="tx1"/>
          </a:solidFill>
          <a:latin typeface="Comic Sans MS" panose="030F0702030302020204" pitchFamily="66"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DA42FF46-784B-4833-B547-8FCB2F8A3009}"/>
              </a:ext>
            </a:extLst>
          </p:cNvPr>
          <p:cNvSpPr>
            <a:spLocks noGrp="1" noChangeArrowheads="1"/>
          </p:cNvSpPr>
          <p:nvPr>
            <p:ph type="ctrTitle"/>
          </p:nvPr>
        </p:nvSpPr>
        <p:spPr/>
        <p:txBody>
          <a:bodyPr/>
          <a:lstStyle/>
          <a:p>
            <a:r>
              <a:rPr lang="sl-SI" altLang="sl-SI" b="1"/>
              <a:t>POLITIČNA PODOBA SREDNJE EVROPE</a:t>
            </a:r>
          </a:p>
        </p:txBody>
      </p:sp>
      <p:sp>
        <p:nvSpPr>
          <p:cNvPr id="2051" name="Rectangle 3">
            <a:extLst>
              <a:ext uri="{FF2B5EF4-FFF2-40B4-BE49-F238E27FC236}">
                <a16:creationId xmlns:a16="http://schemas.microsoft.com/office/drawing/2014/main" id="{6D9743ED-591F-456D-91CA-B267E4C0827D}"/>
              </a:ext>
            </a:extLst>
          </p:cNvPr>
          <p:cNvSpPr>
            <a:spLocks noGrp="1" noChangeArrowheads="1"/>
          </p:cNvSpPr>
          <p:nvPr>
            <p:ph type="subTitle" idx="1"/>
          </p:nvPr>
        </p:nvSpPr>
        <p:spPr>
          <a:xfrm>
            <a:off x="5724525" y="5734050"/>
            <a:ext cx="3128963" cy="625475"/>
          </a:xfrm>
        </p:spPr>
        <p:txBody>
          <a:bodyPr/>
          <a:lstStyle/>
          <a:p>
            <a:pPr>
              <a:lnSpc>
                <a:spcPct val="80000"/>
              </a:lnSpc>
            </a:pPr>
            <a:endParaRPr lang="sl-SI" altLang="sl-SI" sz="1800"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768" decel="100000"/>
                                        <p:tgtEl>
                                          <p:spTgt spid="2050"/>
                                        </p:tgtEl>
                                      </p:cBhvr>
                                    </p:animEffect>
                                    <p:animScale>
                                      <p:cBhvr>
                                        <p:cTn id="8" dur="768" decel="100000"/>
                                        <p:tgtEl>
                                          <p:spTgt spid="2050"/>
                                        </p:tgtEl>
                                      </p:cBhvr>
                                      <p:from x="10000" y="10000"/>
                                      <p:to x="200000" y="450000"/>
                                    </p:animScale>
                                    <p:animScale>
                                      <p:cBhvr>
                                        <p:cTn id="9" dur="1230" accel="100000" fill="hold">
                                          <p:stCondLst>
                                            <p:cond delay="768"/>
                                          </p:stCondLst>
                                        </p:cTn>
                                        <p:tgtEl>
                                          <p:spTgt spid="2050"/>
                                        </p:tgtEl>
                                      </p:cBhvr>
                                      <p:from x="200000" y="450000"/>
                                      <p:to x="100000" y="100000"/>
                                    </p:animScale>
                                    <p:set>
                                      <p:cBhvr>
                                        <p:cTn id="10" dur="768" fill="hold"/>
                                        <p:tgtEl>
                                          <p:spTgt spid="2050"/>
                                        </p:tgtEl>
                                        <p:attrNameLst>
                                          <p:attrName>ppt_x</p:attrName>
                                        </p:attrNameLst>
                                      </p:cBhvr>
                                      <p:to>
                                        <p:strVal val="(0.5)"/>
                                      </p:to>
                                    </p:set>
                                    <p:anim from="(0.5)" to="(#ppt_x)" calcmode="lin" valueType="num">
                                      <p:cBhvr>
                                        <p:cTn id="11" dur="1230" accel="100000" fill="hold">
                                          <p:stCondLst>
                                            <p:cond delay="768"/>
                                          </p:stCondLst>
                                        </p:cTn>
                                        <p:tgtEl>
                                          <p:spTgt spid="2050"/>
                                        </p:tgtEl>
                                        <p:attrNameLst>
                                          <p:attrName>ppt_x</p:attrName>
                                        </p:attrNameLst>
                                      </p:cBhvr>
                                    </p:anim>
                                    <p:set>
                                      <p:cBhvr>
                                        <p:cTn id="12" dur="768" fill="hold"/>
                                        <p:tgtEl>
                                          <p:spTgt spid="2050"/>
                                        </p:tgtEl>
                                        <p:attrNameLst>
                                          <p:attrName>ppt_y</p:attrName>
                                        </p:attrNameLst>
                                      </p:cBhvr>
                                      <p:to>
                                        <p:strVal val="(#ppt_y+0.4)"/>
                                      </p:to>
                                    </p:set>
                                    <p:anim from="(#ppt_y+0.4)" to="(#ppt_y)" calcmode="lin" valueType="num">
                                      <p:cBhvr>
                                        <p:cTn id="13" dur="1230" accel="100000" fill="hold">
                                          <p:stCondLst>
                                            <p:cond delay="768"/>
                                          </p:stCondLst>
                                        </p:cTn>
                                        <p:tgtEl>
                                          <p:spTgt spid="2050"/>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nodePh="1">
                                  <p:stCondLst>
                                    <p:cond delay="0"/>
                                  </p:stCondLst>
                                  <p:endCondLst>
                                    <p:cond evt="begin" delay="0">
                                      <p:tn val="16"/>
                                    </p:cond>
                                  </p:endCondLst>
                                  <p:childTnLst>
                                    <p:set>
                                      <p:cBhvr>
                                        <p:cTn id="17" dur="1" fill="hold">
                                          <p:stCondLst>
                                            <p:cond delay="0"/>
                                          </p:stCondLst>
                                        </p:cTn>
                                        <p:tgtEl>
                                          <p:spTgt spid="2051">
                                            <p:txEl>
                                              <p:pRg st="0" end="0"/>
                                            </p:txEl>
                                          </p:spTgt>
                                        </p:tgtEl>
                                        <p:attrNameLst>
                                          <p:attrName>style.visibility</p:attrName>
                                        </p:attrNameLst>
                                      </p:cBhvr>
                                      <p:to>
                                        <p:strVal val="visible"/>
                                      </p:to>
                                    </p:set>
                                    <p:anim calcmode="lin" valueType="num">
                                      <p:cBhvr>
                                        <p:cTn id="18" dur="500" fill="hold"/>
                                        <p:tgtEl>
                                          <p:spTgt spid="2051">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2051">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1268" name="Picture 4" descr="untitled">
            <a:extLst>
              <a:ext uri="{FF2B5EF4-FFF2-40B4-BE49-F238E27FC236}">
                <a16:creationId xmlns:a16="http://schemas.microsoft.com/office/drawing/2014/main" id="{7FAEF427-9AE9-4766-8823-F9A776E99C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0563" y="3500438"/>
            <a:ext cx="3429000" cy="2819400"/>
          </a:xfrm>
          <a:prstGeom prst="rect">
            <a:avLst/>
          </a:prstGeom>
          <a:noFill/>
          <a:extLst>
            <a:ext uri="{909E8E84-426E-40DD-AFC4-6F175D3DCCD1}">
              <a14:hiddenFill xmlns:a14="http://schemas.microsoft.com/office/drawing/2010/main">
                <a:solidFill>
                  <a:srgbClr val="FFFFFF"/>
                </a:solidFill>
              </a14:hiddenFill>
            </a:ext>
          </a:extLst>
        </p:spPr>
      </p:pic>
      <p:sp>
        <p:nvSpPr>
          <p:cNvPr id="11266" name="Rectangle 2">
            <a:extLst>
              <a:ext uri="{FF2B5EF4-FFF2-40B4-BE49-F238E27FC236}">
                <a16:creationId xmlns:a16="http://schemas.microsoft.com/office/drawing/2014/main" id="{719B3544-2C60-4EF8-9A8E-53C0B5AEC448}"/>
              </a:ext>
            </a:extLst>
          </p:cNvPr>
          <p:cNvSpPr>
            <a:spLocks noGrp="1" noChangeArrowheads="1"/>
          </p:cNvSpPr>
          <p:nvPr>
            <p:ph type="title"/>
          </p:nvPr>
        </p:nvSpPr>
        <p:spPr>
          <a:xfrm>
            <a:off x="685800" y="152400"/>
            <a:ext cx="6870700" cy="117475"/>
          </a:xfrm>
        </p:spPr>
        <p:txBody>
          <a:bodyPr/>
          <a:lstStyle/>
          <a:p>
            <a:endParaRPr lang="sl-SI" altLang="sl-SI" sz="4000"/>
          </a:p>
        </p:txBody>
      </p:sp>
      <p:sp>
        <p:nvSpPr>
          <p:cNvPr id="11267" name="Rectangle 3">
            <a:extLst>
              <a:ext uri="{FF2B5EF4-FFF2-40B4-BE49-F238E27FC236}">
                <a16:creationId xmlns:a16="http://schemas.microsoft.com/office/drawing/2014/main" id="{C2202BA9-EDF7-4BC0-AEC2-272D13DEFE6B}"/>
              </a:ext>
            </a:extLst>
          </p:cNvPr>
          <p:cNvSpPr>
            <a:spLocks noGrp="1" noChangeArrowheads="1"/>
          </p:cNvSpPr>
          <p:nvPr>
            <p:ph type="body" idx="1"/>
          </p:nvPr>
        </p:nvSpPr>
        <p:spPr>
          <a:xfrm>
            <a:off x="457200" y="476250"/>
            <a:ext cx="8229600" cy="5649913"/>
          </a:xfrm>
        </p:spPr>
        <p:txBody>
          <a:bodyPr/>
          <a:lstStyle/>
          <a:p>
            <a:r>
              <a:rPr lang="sl-SI" altLang="sl-SI"/>
              <a:t>Širjenje Evropske unije leta 2004 na vzhod ustvarja dobre možnosti za medsebojno sodelovanje držav Srednje Evrope tako kot na gospodarskem in na političnem področju, kot tudi na področju kulture, izobraževanja, umetnosti, športa in ekologije. </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nodePh="1">
                                  <p:stCondLst>
                                    <p:cond delay="0"/>
                                  </p:stCondLst>
                                  <p:endCondLst>
                                    <p:cond evt="begin" delay="0">
                                      <p:tn val="5"/>
                                    </p:cond>
                                  </p:endCondLst>
                                  <p:childTnLst>
                                    <p:set>
                                      <p:cBhvr>
                                        <p:cTn id="6" dur="1" fill="hold">
                                          <p:stCondLst>
                                            <p:cond delay="0"/>
                                          </p:stCondLst>
                                        </p:cTn>
                                        <p:tgtEl>
                                          <p:spTgt spid="11266"/>
                                        </p:tgtEl>
                                        <p:attrNameLst>
                                          <p:attrName>style.visibility</p:attrName>
                                        </p:attrNameLst>
                                      </p:cBhvr>
                                      <p:to>
                                        <p:strVal val="visible"/>
                                      </p:to>
                                    </p:set>
                                    <p:animEffect transition="in" filter="fade">
                                      <p:cBhvr>
                                        <p:cTn id="7" dur="768" decel="100000"/>
                                        <p:tgtEl>
                                          <p:spTgt spid="11266"/>
                                        </p:tgtEl>
                                      </p:cBhvr>
                                    </p:animEffect>
                                    <p:animScale>
                                      <p:cBhvr>
                                        <p:cTn id="8" dur="768" decel="100000"/>
                                        <p:tgtEl>
                                          <p:spTgt spid="11266"/>
                                        </p:tgtEl>
                                      </p:cBhvr>
                                      <p:from x="10000" y="10000"/>
                                      <p:to x="200000" y="450000"/>
                                    </p:animScale>
                                    <p:animScale>
                                      <p:cBhvr>
                                        <p:cTn id="9" dur="1230" accel="100000" fill="hold">
                                          <p:stCondLst>
                                            <p:cond delay="768"/>
                                          </p:stCondLst>
                                        </p:cTn>
                                        <p:tgtEl>
                                          <p:spTgt spid="11266"/>
                                        </p:tgtEl>
                                      </p:cBhvr>
                                      <p:from x="200000" y="450000"/>
                                      <p:to x="100000" y="100000"/>
                                    </p:animScale>
                                    <p:set>
                                      <p:cBhvr>
                                        <p:cTn id="10" dur="768" fill="hold"/>
                                        <p:tgtEl>
                                          <p:spTgt spid="11266"/>
                                        </p:tgtEl>
                                        <p:attrNameLst>
                                          <p:attrName>ppt_x</p:attrName>
                                        </p:attrNameLst>
                                      </p:cBhvr>
                                      <p:to>
                                        <p:strVal val="(0.5)"/>
                                      </p:to>
                                    </p:set>
                                    <p:anim from="(0.5)" to="(#ppt_x)" calcmode="lin" valueType="num">
                                      <p:cBhvr>
                                        <p:cTn id="11" dur="1230" accel="100000" fill="hold">
                                          <p:stCondLst>
                                            <p:cond delay="768"/>
                                          </p:stCondLst>
                                        </p:cTn>
                                        <p:tgtEl>
                                          <p:spTgt spid="11266"/>
                                        </p:tgtEl>
                                        <p:attrNameLst>
                                          <p:attrName>ppt_x</p:attrName>
                                        </p:attrNameLst>
                                      </p:cBhvr>
                                    </p:anim>
                                    <p:set>
                                      <p:cBhvr>
                                        <p:cTn id="12" dur="768" fill="hold"/>
                                        <p:tgtEl>
                                          <p:spTgt spid="11266"/>
                                        </p:tgtEl>
                                        <p:attrNameLst>
                                          <p:attrName>ppt_y</p:attrName>
                                        </p:attrNameLst>
                                      </p:cBhvr>
                                      <p:to>
                                        <p:strVal val="(#ppt_y+0.4)"/>
                                      </p:to>
                                    </p:set>
                                    <p:anim from="(#ppt_y+0.4)" to="(#ppt_y)" calcmode="lin" valueType="num">
                                      <p:cBhvr>
                                        <p:cTn id="13" dur="1230" accel="100000" fill="hold">
                                          <p:stCondLst>
                                            <p:cond delay="768"/>
                                          </p:stCondLst>
                                        </p:cTn>
                                        <p:tgtEl>
                                          <p:spTgt spid="11266"/>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11267">
                                            <p:txEl>
                                              <p:pRg st="0" end="0"/>
                                            </p:txEl>
                                          </p:spTgt>
                                        </p:tgtEl>
                                        <p:attrNameLst>
                                          <p:attrName>style.visibility</p:attrName>
                                        </p:attrNameLst>
                                      </p:cBhvr>
                                      <p:to>
                                        <p:strVal val="visible"/>
                                      </p:to>
                                    </p:set>
                                    <p:anim calcmode="lin" valueType="num">
                                      <p:cBhvr>
                                        <p:cTn id="18" dur="500" fill="hold"/>
                                        <p:tgtEl>
                                          <p:spTgt spid="11267">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11267">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112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2292" name="Picture 4" descr="633578840858234381_peterles">
            <a:extLst>
              <a:ext uri="{FF2B5EF4-FFF2-40B4-BE49-F238E27FC236}">
                <a16:creationId xmlns:a16="http://schemas.microsoft.com/office/drawing/2014/main" id="{95AC06C4-0187-426C-96E7-5396CC0E8D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575" y="2420938"/>
            <a:ext cx="5207000" cy="3848100"/>
          </a:xfrm>
          <a:prstGeom prst="rect">
            <a:avLst/>
          </a:prstGeom>
          <a:noFill/>
          <a:extLst>
            <a:ext uri="{909E8E84-426E-40DD-AFC4-6F175D3DCCD1}">
              <a14:hiddenFill xmlns:a14="http://schemas.microsoft.com/office/drawing/2010/main">
                <a:solidFill>
                  <a:srgbClr val="FFFFFF"/>
                </a:solidFill>
              </a14:hiddenFill>
            </a:ext>
          </a:extLst>
        </p:spPr>
      </p:pic>
      <p:sp>
        <p:nvSpPr>
          <p:cNvPr id="12290" name="Rectangle 2">
            <a:extLst>
              <a:ext uri="{FF2B5EF4-FFF2-40B4-BE49-F238E27FC236}">
                <a16:creationId xmlns:a16="http://schemas.microsoft.com/office/drawing/2014/main" id="{5BB3DBA5-A0CC-4830-A82D-9356083B07DE}"/>
              </a:ext>
            </a:extLst>
          </p:cNvPr>
          <p:cNvSpPr>
            <a:spLocks noGrp="1" noChangeArrowheads="1"/>
          </p:cNvSpPr>
          <p:nvPr>
            <p:ph type="title"/>
          </p:nvPr>
        </p:nvSpPr>
        <p:spPr/>
        <p:txBody>
          <a:bodyPr/>
          <a:lstStyle/>
          <a:p>
            <a:r>
              <a:rPr lang="sl-SI" altLang="sl-SI">
                <a:solidFill>
                  <a:schemeClr val="tx2"/>
                </a:solidFill>
                <a:effectLst>
                  <a:outerShdw blurRad="38100" dist="38100" dir="2700000" algn="tl">
                    <a:srgbClr val="C0C0C0"/>
                  </a:outerShdw>
                </a:effectLst>
              </a:rPr>
              <a:t>JEZIKOVNA SESTAVA</a:t>
            </a:r>
          </a:p>
        </p:txBody>
      </p:sp>
      <p:sp>
        <p:nvSpPr>
          <p:cNvPr id="12291" name="Rectangle 3">
            <a:extLst>
              <a:ext uri="{FF2B5EF4-FFF2-40B4-BE49-F238E27FC236}">
                <a16:creationId xmlns:a16="http://schemas.microsoft.com/office/drawing/2014/main" id="{308DEA91-1D1E-416F-9E21-D830C358F231}"/>
              </a:ext>
            </a:extLst>
          </p:cNvPr>
          <p:cNvSpPr>
            <a:spLocks noGrp="1" noChangeArrowheads="1"/>
          </p:cNvSpPr>
          <p:nvPr>
            <p:ph type="body" idx="1"/>
          </p:nvPr>
        </p:nvSpPr>
        <p:spPr/>
        <p:txBody>
          <a:bodyPr/>
          <a:lstStyle/>
          <a:p>
            <a:r>
              <a:rPr lang="sl-SI" altLang="sl-SI" u="sng"/>
              <a:t>Jezik je lahko dejavnik povezovanja pa tudi konfliktov</a:t>
            </a:r>
          </a:p>
          <a:p>
            <a:r>
              <a:rPr lang="sl-SI" altLang="sl-SI"/>
              <a:t>Prebivalci Srednje Evrope pripadajo germanski in slovanski jezikovni skupini. Posebnost so Madžari, ki pripadajo ugrofinski jezikovni skupini. Jezikovno najbolj raznolika država je Švica, ki ima kar štiri uradne jezike.</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fade">
                                      <p:cBhvr>
                                        <p:cTn id="7" dur="768" decel="100000"/>
                                        <p:tgtEl>
                                          <p:spTgt spid="12290"/>
                                        </p:tgtEl>
                                      </p:cBhvr>
                                    </p:animEffect>
                                    <p:animScale>
                                      <p:cBhvr>
                                        <p:cTn id="8" dur="768" decel="100000"/>
                                        <p:tgtEl>
                                          <p:spTgt spid="12290"/>
                                        </p:tgtEl>
                                      </p:cBhvr>
                                      <p:from x="10000" y="10000"/>
                                      <p:to x="200000" y="450000"/>
                                    </p:animScale>
                                    <p:animScale>
                                      <p:cBhvr>
                                        <p:cTn id="9" dur="1230" accel="100000" fill="hold">
                                          <p:stCondLst>
                                            <p:cond delay="768"/>
                                          </p:stCondLst>
                                        </p:cTn>
                                        <p:tgtEl>
                                          <p:spTgt spid="12290"/>
                                        </p:tgtEl>
                                      </p:cBhvr>
                                      <p:from x="200000" y="450000"/>
                                      <p:to x="100000" y="100000"/>
                                    </p:animScale>
                                    <p:set>
                                      <p:cBhvr>
                                        <p:cTn id="10" dur="768" fill="hold"/>
                                        <p:tgtEl>
                                          <p:spTgt spid="12290"/>
                                        </p:tgtEl>
                                        <p:attrNameLst>
                                          <p:attrName>ppt_x</p:attrName>
                                        </p:attrNameLst>
                                      </p:cBhvr>
                                      <p:to>
                                        <p:strVal val="(0.5)"/>
                                      </p:to>
                                    </p:set>
                                    <p:anim from="(0.5)" to="(#ppt_x)" calcmode="lin" valueType="num">
                                      <p:cBhvr>
                                        <p:cTn id="11" dur="1230" accel="100000" fill="hold">
                                          <p:stCondLst>
                                            <p:cond delay="768"/>
                                          </p:stCondLst>
                                        </p:cTn>
                                        <p:tgtEl>
                                          <p:spTgt spid="12290"/>
                                        </p:tgtEl>
                                        <p:attrNameLst>
                                          <p:attrName>ppt_x</p:attrName>
                                        </p:attrNameLst>
                                      </p:cBhvr>
                                    </p:anim>
                                    <p:set>
                                      <p:cBhvr>
                                        <p:cTn id="12" dur="768" fill="hold"/>
                                        <p:tgtEl>
                                          <p:spTgt spid="12290"/>
                                        </p:tgtEl>
                                        <p:attrNameLst>
                                          <p:attrName>ppt_y</p:attrName>
                                        </p:attrNameLst>
                                      </p:cBhvr>
                                      <p:to>
                                        <p:strVal val="(#ppt_y+0.4)"/>
                                      </p:to>
                                    </p:set>
                                    <p:anim from="(#ppt_y+0.4)" to="(#ppt_y)" calcmode="lin" valueType="num">
                                      <p:cBhvr>
                                        <p:cTn id="13" dur="1230" accel="100000" fill="hold">
                                          <p:stCondLst>
                                            <p:cond delay="768"/>
                                          </p:stCondLst>
                                        </p:cTn>
                                        <p:tgtEl>
                                          <p:spTgt spid="12290"/>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12291">
                                            <p:txEl>
                                              <p:pRg st="0" end="0"/>
                                            </p:txEl>
                                          </p:spTgt>
                                        </p:tgtEl>
                                        <p:attrNameLst>
                                          <p:attrName>style.visibility</p:attrName>
                                        </p:attrNameLst>
                                      </p:cBhvr>
                                      <p:to>
                                        <p:strVal val="visible"/>
                                      </p:to>
                                    </p:set>
                                    <p:anim calcmode="lin" valueType="num">
                                      <p:cBhvr>
                                        <p:cTn id="18" dur="500" fill="hold"/>
                                        <p:tgtEl>
                                          <p:spTgt spid="12291">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12291">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12291">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12291">
                                            <p:txEl>
                                              <p:pRg st="1" end="1"/>
                                            </p:txEl>
                                          </p:spTgt>
                                        </p:tgtEl>
                                        <p:attrNameLst>
                                          <p:attrName>style.visibility</p:attrName>
                                        </p:attrNameLst>
                                      </p:cBhvr>
                                      <p:to>
                                        <p:strVal val="visible"/>
                                      </p:to>
                                    </p:set>
                                    <p:anim calcmode="lin" valueType="num">
                                      <p:cBhvr>
                                        <p:cTn id="25" dur="500" fill="hold"/>
                                        <p:tgtEl>
                                          <p:spTgt spid="12291">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12291">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122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3316" name="Picture 4" descr="sz5_karel_erjavec_odbor_obrambo1">
            <a:extLst>
              <a:ext uri="{FF2B5EF4-FFF2-40B4-BE49-F238E27FC236}">
                <a16:creationId xmlns:a16="http://schemas.microsoft.com/office/drawing/2014/main" id="{C648ABAB-9891-4C7D-8D80-C3659A4EC8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0338" y="1412875"/>
            <a:ext cx="5715000" cy="5257800"/>
          </a:xfrm>
          <a:prstGeom prst="rect">
            <a:avLst/>
          </a:prstGeom>
          <a:noFill/>
          <a:extLst>
            <a:ext uri="{909E8E84-426E-40DD-AFC4-6F175D3DCCD1}">
              <a14:hiddenFill xmlns:a14="http://schemas.microsoft.com/office/drawing/2010/main">
                <a:solidFill>
                  <a:srgbClr val="FFFFFF"/>
                </a:solidFill>
              </a14:hiddenFill>
            </a:ext>
          </a:extLst>
        </p:spPr>
      </p:pic>
      <p:sp>
        <p:nvSpPr>
          <p:cNvPr id="13314" name="Rectangle 2">
            <a:extLst>
              <a:ext uri="{FF2B5EF4-FFF2-40B4-BE49-F238E27FC236}">
                <a16:creationId xmlns:a16="http://schemas.microsoft.com/office/drawing/2014/main" id="{ED4DF9B3-4475-4151-93A3-3B95C121FEC4}"/>
              </a:ext>
            </a:extLst>
          </p:cNvPr>
          <p:cNvSpPr>
            <a:spLocks noGrp="1" noChangeArrowheads="1"/>
          </p:cNvSpPr>
          <p:nvPr>
            <p:ph type="title"/>
          </p:nvPr>
        </p:nvSpPr>
        <p:spPr>
          <a:xfrm>
            <a:off x="685800" y="152400"/>
            <a:ext cx="6870700" cy="117475"/>
          </a:xfrm>
        </p:spPr>
        <p:txBody>
          <a:bodyPr/>
          <a:lstStyle/>
          <a:p>
            <a:endParaRPr lang="sl-SI" altLang="sl-SI" sz="4000"/>
          </a:p>
        </p:txBody>
      </p:sp>
      <p:sp>
        <p:nvSpPr>
          <p:cNvPr id="13315" name="Rectangle 3">
            <a:extLst>
              <a:ext uri="{FF2B5EF4-FFF2-40B4-BE49-F238E27FC236}">
                <a16:creationId xmlns:a16="http://schemas.microsoft.com/office/drawing/2014/main" id="{FD440288-08D8-46E0-86A3-065E507456FA}"/>
              </a:ext>
            </a:extLst>
          </p:cNvPr>
          <p:cNvSpPr>
            <a:spLocks noGrp="1" noChangeArrowheads="1"/>
          </p:cNvSpPr>
          <p:nvPr>
            <p:ph type="body" idx="1"/>
          </p:nvPr>
        </p:nvSpPr>
        <p:spPr>
          <a:xfrm>
            <a:off x="457200" y="549275"/>
            <a:ext cx="8229600" cy="5576888"/>
          </a:xfrm>
        </p:spPr>
        <p:txBody>
          <a:bodyPr/>
          <a:lstStyle/>
          <a:p>
            <a:r>
              <a:rPr lang="sl-SI" altLang="sl-SI"/>
              <a:t>Meje so se pogosto menjavale in se skoraj nikjer povsem ne ujemajo z narodnimi mejami. Tako so nastale narodne manjšine. Pri nas živita madžarska in italijanska manjšina, Slovenci pa živijo kot manjšine v Italiji, Avstriji in na Madžarskem.</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nodePh="1">
                                  <p:stCondLst>
                                    <p:cond delay="0"/>
                                  </p:stCondLst>
                                  <p:endCondLst>
                                    <p:cond evt="begin" delay="0">
                                      <p:tn val="5"/>
                                    </p:cond>
                                  </p:endCondLst>
                                  <p:childTnLst>
                                    <p:set>
                                      <p:cBhvr>
                                        <p:cTn id="6" dur="1" fill="hold">
                                          <p:stCondLst>
                                            <p:cond delay="0"/>
                                          </p:stCondLst>
                                        </p:cTn>
                                        <p:tgtEl>
                                          <p:spTgt spid="13314"/>
                                        </p:tgtEl>
                                        <p:attrNameLst>
                                          <p:attrName>style.visibility</p:attrName>
                                        </p:attrNameLst>
                                      </p:cBhvr>
                                      <p:to>
                                        <p:strVal val="visible"/>
                                      </p:to>
                                    </p:set>
                                    <p:animEffect transition="in" filter="fade">
                                      <p:cBhvr>
                                        <p:cTn id="7" dur="768" decel="100000"/>
                                        <p:tgtEl>
                                          <p:spTgt spid="13314"/>
                                        </p:tgtEl>
                                      </p:cBhvr>
                                    </p:animEffect>
                                    <p:animScale>
                                      <p:cBhvr>
                                        <p:cTn id="8" dur="768" decel="100000"/>
                                        <p:tgtEl>
                                          <p:spTgt spid="13314"/>
                                        </p:tgtEl>
                                      </p:cBhvr>
                                      <p:from x="10000" y="10000"/>
                                      <p:to x="200000" y="450000"/>
                                    </p:animScale>
                                    <p:animScale>
                                      <p:cBhvr>
                                        <p:cTn id="9" dur="1230" accel="100000" fill="hold">
                                          <p:stCondLst>
                                            <p:cond delay="768"/>
                                          </p:stCondLst>
                                        </p:cTn>
                                        <p:tgtEl>
                                          <p:spTgt spid="13314"/>
                                        </p:tgtEl>
                                      </p:cBhvr>
                                      <p:from x="200000" y="450000"/>
                                      <p:to x="100000" y="100000"/>
                                    </p:animScale>
                                    <p:set>
                                      <p:cBhvr>
                                        <p:cTn id="10" dur="768" fill="hold"/>
                                        <p:tgtEl>
                                          <p:spTgt spid="13314"/>
                                        </p:tgtEl>
                                        <p:attrNameLst>
                                          <p:attrName>ppt_x</p:attrName>
                                        </p:attrNameLst>
                                      </p:cBhvr>
                                      <p:to>
                                        <p:strVal val="(0.5)"/>
                                      </p:to>
                                    </p:set>
                                    <p:anim from="(0.5)" to="(#ppt_x)" calcmode="lin" valueType="num">
                                      <p:cBhvr>
                                        <p:cTn id="11" dur="1230" accel="100000" fill="hold">
                                          <p:stCondLst>
                                            <p:cond delay="768"/>
                                          </p:stCondLst>
                                        </p:cTn>
                                        <p:tgtEl>
                                          <p:spTgt spid="13314"/>
                                        </p:tgtEl>
                                        <p:attrNameLst>
                                          <p:attrName>ppt_x</p:attrName>
                                        </p:attrNameLst>
                                      </p:cBhvr>
                                    </p:anim>
                                    <p:set>
                                      <p:cBhvr>
                                        <p:cTn id="12" dur="768" fill="hold"/>
                                        <p:tgtEl>
                                          <p:spTgt spid="13314"/>
                                        </p:tgtEl>
                                        <p:attrNameLst>
                                          <p:attrName>ppt_y</p:attrName>
                                        </p:attrNameLst>
                                      </p:cBhvr>
                                      <p:to>
                                        <p:strVal val="(#ppt_y+0.4)"/>
                                      </p:to>
                                    </p:set>
                                    <p:anim from="(#ppt_y+0.4)" to="(#ppt_y)" calcmode="lin" valueType="num">
                                      <p:cBhvr>
                                        <p:cTn id="13" dur="1230" accel="100000" fill="hold">
                                          <p:stCondLst>
                                            <p:cond delay="768"/>
                                          </p:stCondLst>
                                        </p:cTn>
                                        <p:tgtEl>
                                          <p:spTgt spid="13314"/>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13315">
                                            <p:txEl>
                                              <p:pRg st="0" end="0"/>
                                            </p:txEl>
                                          </p:spTgt>
                                        </p:tgtEl>
                                        <p:attrNameLst>
                                          <p:attrName>style.visibility</p:attrName>
                                        </p:attrNameLst>
                                      </p:cBhvr>
                                      <p:to>
                                        <p:strVal val="visible"/>
                                      </p:to>
                                    </p:set>
                                    <p:anim calcmode="lin" valueType="num">
                                      <p:cBhvr>
                                        <p:cTn id="18" dur="500" fill="hold"/>
                                        <p:tgtEl>
                                          <p:spTgt spid="13315">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13315">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133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4340" name="Picture 4" descr="20080106_094921_DK_Katarina_Kresal">
            <a:extLst>
              <a:ext uri="{FF2B5EF4-FFF2-40B4-BE49-F238E27FC236}">
                <a16:creationId xmlns:a16="http://schemas.microsoft.com/office/drawing/2014/main" id="{08B12AB6-2FD4-4C16-9C40-513D97D950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7538" y="3429000"/>
            <a:ext cx="4019550" cy="3143250"/>
          </a:xfrm>
          <a:prstGeom prst="rect">
            <a:avLst/>
          </a:prstGeom>
          <a:noFill/>
          <a:extLst>
            <a:ext uri="{909E8E84-426E-40DD-AFC4-6F175D3DCCD1}">
              <a14:hiddenFill xmlns:a14="http://schemas.microsoft.com/office/drawing/2010/main">
                <a:solidFill>
                  <a:srgbClr val="FFFFFF"/>
                </a:solidFill>
              </a14:hiddenFill>
            </a:ext>
          </a:extLst>
        </p:spPr>
      </p:pic>
      <p:sp>
        <p:nvSpPr>
          <p:cNvPr id="14338" name="Rectangle 2">
            <a:extLst>
              <a:ext uri="{FF2B5EF4-FFF2-40B4-BE49-F238E27FC236}">
                <a16:creationId xmlns:a16="http://schemas.microsoft.com/office/drawing/2014/main" id="{514E671E-7AB2-45E3-97E8-D9AE646A32F0}"/>
              </a:ext>
            </a:extLst>
          </p:cNvPr>
          <p:cNvSpPr>
            <a:spLocks noGrp="1" noChangeArrowheads="1"/>
          </p:cNvSpPr>
          <p:nvPr>
            <p:ph type="title"/>
          </p:nvPr>
        </p:nvSpPr>
        <p:spPr>
          <a:xfrm>
            <a:off x="685800" y="152400"/>
            <a:ext cx="6870700" cy="98425"/>
          </a:xfrm>
        </p:spPr>
        <p:txBody>
          <a:bodyPr/>
          <a:lstStyle/>
          <a:p>
            <a:endParaRPr lang="sl-SI" altLang="sl-SI" sz="4000"/>
          </a:p>
        </p:txBody>
      </p:sp>
      <p:sp>
        <p:nvSpPr>
          <p:cNvPr id="14339" name="Rectangle 3">
            <a:extLst>
              <a:ext uri="{FF2B5EF4-FFF2-40B4-BE49-F238E27FC236}">
                <a16:creationId xmlns:a16="http://schemas.microsoft.com/office/drawing/2014/main" id="{165C4A87-CBFD-42DA-9FF6-9D22B590AA1E}"/>
              </a:ext>
            </a:extLst>
          </p:cNvPr>
          <p:cNvSpPr>
            <a:spLocks noGrp="1" noChangeArrowheads="1"/>
          </p:cNvSpPr>
          <p:nvPr>
            <p:ph type="body" idx="1"/>
          </p:nvPr>
        </p:nvSpPr>
        <p:spPr>
          <a:xfrm>
            <a:off x="457200" y="476250"/>
            <a:ext cx="8229600" cy="5649913"/>
          </a:xfrm>
        </p:spPr>
        <p:txBody>
          <a:bodyPr/>
          <a:lstStyle/>
          <a:p>
            <a:r>
              <a:rPr lang="sl-SI" altLang="sl-SI"/>
              <a:t>Naša ustava, med ostali, manjšinami omogoča uporabo narodnih simbolov in pravico do vzgoje in izobraževanje v svojem jeziku. V občinah, kjer živi manjšina, je poleg slovenščine uradni jezik tudi jezik manjšine.</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nodePh="1">
                                  <p:stCondLst>
                                    <p:cond delay="0"/>
                                  </p:stCondLst>
                                  <p:endCondLst>
                                    <p:cond evt="begin" delay="0">
                                      <p:tn val="5"/>
                                    </p:cond>
                                  </p:endCondLst>
                                  <p:childTnLst>
                                    <p:set>
                                      <p:cBhvr>
                                        <p:cTn id="6" dur="1" fill="hold">
                                          <p:stCondLst>
                                            <p:cond delay="0"/>
                                          </p:stCondLst>
                                        </p:cTn>
                                        <p:tgtEl>
                                          <p:spTgt spid="14338"/>
                                        </p:tgtEl>
                                        <p:attrNameLst>
                                          <p:attrName>style.visibility</p:attrName>
                                        </p:attrNameLst>
                                      </p:cBhvr>
                                      <p:to>
                                        <p:strVal val="visible"/>
                                      </p:to>
                                    </p:set>
                                    <p:animEffect transition="in" filter="fade">
                                      <p:cBhvr>
                                        <p:cTn id="7" dur="768" decel="100000"/>
                                        <p:tgtEl>
                                          <p:spTgt spid="14338"/>
                                        </p:tgtEl>
                                      </p:cBhvr>
                                    </p:animEffect>
                                    <p:animScale>
                                      <p:cBhvr>
                                        <p:cTn id="8" dur="768" decel="100000"/>
                                        <p:tgtEl>
                                          <p:spTgt spid="14338"/>
                                        </p:tgtEl>
                                      </p:cBhvr>
                                      <p:from x="10000" y="10000"/>
                                      <p:to x="200000" y="450000"/>
                                    </p:animScale>
                                    <p:animScale>
                                      <p:cBhvr>
                                        <p:cTn id="9" dur="1230" accel="100000" fill="hold">
                                          <p:stCondLst>
                                            <p:cond delay="768"/>
                                          </p:stCondLst>
                                        </p:cTn>
                                        <p:tgtEl>
                                          <p:spTgt spid="14338"/>
                                        </p:tgtEl>
                                      </p:cBhvr>
                                      <p:from x="200000" y="450000"/>
                                      <p:to x="100000" y="100000"/>
                                    </p:animScale>
                                    <p:set>
                                      <p:cBhvr>
                                        <p:cTn id="10" dur="768" fill="hold"/>
                                        <p:tgtEl>
                                          <p:spTgt spid="14338"/>
                                        </p:tgtEl>
                                        <p:attrNameLst>
                                          <p:attrName>ppt_x</p:attrName>
                                        </p:attrNameLst>
                                      </p:cBhvr>
                                      <p:to>
                                        <p:strVal val="(0.5)"/>
                                      </p:to>
                                    </p:set>
                                    <p:anim from="(0.5)" to="(#ppt_x)" calcmode="lin" valueType="num">
                                      <p:cBhvr>
                                        <p:cTn id="11" dur="1230" accel="100000" fill="hold">
                                          <p:stCondLst>
                                            <p:cond delay="768"/>
                                          </p:stCondLst>
                                        </p:cTn>
                                        <p:tgtEl>
                                          <p:spTgt spid="14338"/>
                                        </p:tgtEl>
                                        <p:attrNameLst>
                                          <p:attrName>ppt_x</p:attrName>
                                        </p:attrNameLst>
                                      </p:cBhvr>
                                    </p:anim>
                                    <p:set>
                                      <p:cBhvr>
                                        <p:cTn id="12" dur="768" fill="hold"/>
                                        <p:tgtEl>
                                          <p:spTgt spid="14338"/>
                                        </p:tgtEl>
                                        <p:attrNameLst>
                                          <p:attrName>ppt_y</p:attrName>
                                        </p:attrNameLst>
                                      </p:cBhvr>
                                      <p:to>
                                        <p:strVal val="(#ppt_y+0.4)"/>
                                      </p:to>
                                    </p:set>
                                    <p:anim from="(#ppt_y+0.4)" to="(#ppt_y)" calcmode="lin" valueType="num">
                                      <p:cBhvr>
                                        <p:cTn id="13" dur="1230" accel="100000" fill="hold">
                                          <p:stCondLst>
                                            <p:cond delay="768"/>
                                          </p:stCondLst>
                                        </p:cTn>
                                        <p:tgtEl>
                                          <p:spTgt spid="14338"/>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14339">
                                            <p:txEl>
                                              <p:pRg st="0" end="0"/>
                                            </p:txEl>
                                          </p:spTgt>
                                        </p:tgtEl>
                                        <p:attrNameLst>
                                          <p:attrName>style.visibility</p:attrName>
                                        </p:attrNameLst>
                                      </p:cBhvr>
                                      <p:to>
                                        <p:strVal val="visible"/>
                                      </p:to>
                                    </p:set>
                                    <p:anim calcmode="lin" valueType="num">
                                      <p:cBhvr>
                                        <p:cTn id="18" dur="500" fill="hold"/>
                                        <p:tgtEl>
                                          <p:spTgt spid="14339">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14339">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143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9"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5364" name="Picture 4" descr="pahor">
            <a:extLst>
              <a:ext uri="{FF2B5EF4-FFF2-40B4-BE49-F238E27FC236}">
                <a16:creationId xmlns:a16="http://schemas.microsoft.com/office/drawing/2014/main" id="{3F3D3DD8-DF9A-48A1-9FCC-84B4E8558F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4300" y="3644900"/>
            <a:ext cx="4572000" cy="2847975"/>
          </a:xfrm>
          <a:prstGeom prst="rect">
            <a:avLst/>
          </a:prstGeom>
          <a:noFill/>
          <a:extLst>
            <a:ext uri="{909E8E84-426E-40DD-AFC4-6F175D3DCCD1}">
              <a14:hiddenFill xmlns:a14="http://schemas.microsoft.com/office/drawing/2010/main">
                <a:solidFill>
                  <a:srgbClr val="FFFFFF"/>
                </a:solidFill>
              </a14:hiddenFill>
            </a:ext>
          </a:extLst>
        </p:spPr>
      </p:pic>
      <p:sp>
        <p:nvSpPr>
          <p:cNvPr id="15362" name="Rectangle 2">
            <a:extLst>
              <a:ext uri="{FF2B5EF4-FFF2-40B4-BE49-F238E27FC236}">
                <a16:creationId xmlns:a16="http://schemas.microsoft.com/office/drawing/2014/main" id="{4E7BFE21-2567-4FD6-BB62-DFD6BEB94951}"/>
              </a:ext>
            </a:extLst>
          </p:cNvPr>
          <p:cNvSpPr>
            <a:spLocks noGrp="1" noChangeArrowheads="1"/>
          </p:cNvSpPr>
          <p:nvPr>
            <p:ph type="title"/>
          </p:nvPr>
        </p:nvSpPr>
        <p:spPr/>
        <p:txBody>
          <a:bodyPr/>
          <a:lstStyle/>
          <a:p>
            <a:r>
              <a:rPr lang="sl-SI" altLang="sl-SI">
                <a:solidFill>
                  <a:schemeClr val="tx2"/>
                </a:solidFill>
                <a:effectLst>
                  <a:outerShdw blurRad="38100" dist="38100" dir="2700000" algn="tl">
                    <a:srgbClr val="C0C0C0"/>
                  </a:outerShdw>
                </a:effectLst>
              </a:rPr>
              <a:t>GOSTOTA NASELJENOSTI</a:t>
            </a:r>
          </a:p>
        </p:txBody>
      </p:sp>
      <p:sp>
        <p:nvSpPr>
          <p:cNvPr id="15363" name="Rectangle 3">
            <a:extLst>
              <a:ext uri="{FF2B5EF4-FFF2-40B4-BE49-F238E27FC236}">
                <a16:creationId xmlns:a16="http://schemas.microsoft.com/office/drawing/2014/main" id="{17A0A42E-906C-41F4-B69A-5196220C260B}"/>
              </a:ext>
            </a:extLst>
          </p:cNvPr>
          <p:cNvSpPr>
            <a:spLocks noGrp="1" noChangeArrowheads="1"/>
          </p:cNvSpPr>
          <p:nvPr>
            <p:ph type="body" idx="1"/>
          </p:nvPr>
        </p:nvSpPr>
        <p:spPr/>
        <p:txBody>
          <a:bodyPr/>
          <a:lstStyle/>
          <a:p>
            <a:r>
              <a:rPr lang="sl-SI" altLang="sl-SI" sz="2800" u="sng"/>
              <a:t>Druga svetovna vojna je močno spremenila poselitev držav</a:t>
            </a:r>
          </a:p>
          <a:p>
            <a:r>
              <a:rPr lang="sl-SI" altLang="sl-SI" sz="2800"/>
              <a:t>Zaradi različnih naravnih in družbenih dejavnikov so določena območja bolj naseljena, druga manj. Med naravne dejavnike, ki privlačijo  prebivalstvo, sodijo podnebje, površje, obala, rodovitna tla in rudna bogastva.</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fade">
                                      <p:cBhvr>
                                        <p:cTn id="7" dur="768" decel="100000"/>
                                        <p:tgtEl>
                                          <p:spTgt spid="15362"/>
                                        </p:tgtEl>
                                      </p:cBhvr>
                                    </p:animEffect>
                                    <p:animScale>
                                      <p:cBhvr>
                                        <p:cTn id="8" dur="768" decel="100000"/>
                                        <p:tgtEl>
                                          <p:spTgt spid="15362"/>
                                        </p:tgtEl>
                                      </p:cBhvr>
                                      <p:from x="10000" y="10000"/>
                                      <p:to x="200000" y="450000"/>
                                    </p:animScale>
                                    <p:animScale>
                                      <p:cBhvr>
                                        <p:cTn id="9" dur="1230" accel="100000" fill="hold">
                                          <p:stCondLst>
                                            <p:cond delay="768"/>
                                          </p:stCondLst>
                                        </p:cTn>
                                        <p:tgtEl>
                                          <p:spTgt spid="15362"/>
                                        </p:tgtEl>
                                      </p:cBhvr>
                                      <p:from x="200000" y="450000"/>
                                      <p:to x="100000" y="100000"/>
                                    </p:animScale>
                                    <p:set>
                                      <p:cBhvr>
                                        <p:cTn id="10" dur="768" fill="hold"/>
                                        <p:tgtEl>
                                          <p:spTgt spid="15362"/>
                                        </p:tgtEl>
                                        <p:attrNameLst>
                                          <p:attrName>ppt_x</p:attrName>
                                        </p:attrNameLst>
                                      </p:cBhvr>
                                      <p:to>
                                        <p:strVal val="(0.5)"/>
                                      </p:to>
                                    </p:set>
                                    <p:anim from="(0.5)" to="(#ppt_x)" calcmode="lin" valueType="num">
                                      <p:cBhvr>
                                        <p:cTn id="11" dur="1230" accel="100000" fill="hold">
                                          <p:stCondLst>
                                            <p:cond delay="768"/>
                                          </p:stCondLst>
                                        </p:cTn>
                                        <p:tgtEl>
                                          <p:spTgt spid="15362"/>
                                        </p:tgtEl>
                                        <p:attrNameLst>
                                          <p:attrName>ppt_x</p:attrName>
                                        </p:attrNameLst>
                                      </p:cBhvr>
                                    </p:anim>
                                    <p:set>
                                      <p:cBhvr>
                                        <p:cTn id="12" dur="768" fill="hold"/>
                                        <p:tgtEl>
                                          <p:spTgt spid="15362"/>
                                        </p:tgtEl>
                                        <p:attrNameLst>
                                          <p:attrName>ppt_y</p:attrName>
                                        </p:attrNameLst>
                                      </p:cBhvr>
                                      <p:to>
                                        <p:strVal val="(#ppt_y+0.4)"/>
                                      </p:to>
                                    </p:set>
                                    <p:anim from="(#ppt_y+0.4)" to="(#ppt_y)" calcmode="lin" valueType="num">
                                      <p:cBhvr>
                                        <p:cTn id="13" dur="1230" accel="100000" fill="hold">
                                          <p:stCondLst>
                                            <p:cond delay="768"/>
                                          </p:stCondLst>
                                        </p:cTn>
                                        <p:tgtEl>
                                          <p:spTgt spid="15362"/>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15363">
                                            <p:txEl>
                                              <p:pRg st="0" end="0"/>
                                            </p:txEl>
                                          </p:spTgt>
                                        </p:tgtEl>
                                        <p:attrNameLst>
                                          <p:attrName>style.visibility</p:attrName>
                                        </p:attrNameLst>
                                      </p:cBhvr>
                                      <p:to>
                                        <p:strVal val="visible"/>
                                      </p:to>
                                    </p:set>
                                    <p:anim calcmode="lin" valueType="num">
                                      <p:cBhvr>
                                        <p:cTn id="18" dur="500" fill="hold"/>
                                        <p:tgtEl>
                                          <p:spTgt spid="15363">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15363">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15363">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15363">
                                            <p:txEl>
                                              <p:pRg st="1" end="1"/>
                                            </p:txEl>
                                          </p:spTgt>
                                        </p:tgtEl>
                                        <p:attrNameLst>
                                          <p:attrName>style.visibility</p:attrName>
                                        </p:attrNameLst>
                                      </p:cBhvr>
                                      <p:to>
                                        <p:strVal val="visible"/>
                                      </p:to>
                                    </p:set>
                                    <p:anim calcmode="lin" valueType="num">
                                      <p:cBhvr>
                                        <p:cTn id="25" dur="500" fill="hold"/>
                                        <p:tgtEl>
                                          <p:spTgt spid="15363">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15363">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153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6388" name="Picture 4" descr="daniloturk_copy2">
            <a:extLst>
              <a:ext uri="{FF2B5EF4-FFF2-40B4-BE49-F238E27FC236}">
                <a16:creationId xmlns:a16="http://schemas.microsoft.com/office/drawing/2014/main" id="{704760ED-BA29-46BD-A8EF-0C9589C885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638" y="2060575"/>
            <a:ext cx="4319587" cy="4319588"/>
          </a:xfrm>
          <a:prstGeom prst="rect">
            <a:avLst/>
          </a:prstGeom>
          <a:noFill/>
          <a:extLst>
            <a:ext uri="{909E8E84-426E-40DD-AFC4-6F175D3DCCD1}">
              <a14:hiddenFill xmlns:a14="http://schemas.microsoft.com/office/drawing/2010/main">
                <a:solidFill>
                  <a:srgbClr val="FFFFFF"/>
                </a:solidFill>
              </a14:hiddenFill>
            </a:ext>
          </a:extLst>
        </p:spPr>
      </p:pic>
      <p:sp>
        <p:nvSpPr>
          <p:cNvPr id="16386" name="Rectangle 2">
            <a:extLst>
              <a:ext uri="{FF2B5EF4-FFF2-40B4-BE49-F238E27FC236}">
                <a16:creationId xmlns:a16="http://schemas.microsoft.com/office/drawing/2014/main" id="{2863B36B-1C6A-41A5-96EA-6F7B07AFD3D5}"/>
              </a:ext>
            </a:extLst>
          </p:cNvPr>
          <p:cNvSpPr>
            <a:spLocks noGrp="1" noChangeArrowheads="1"/>
          </p:cNvSpPr>
          <p:nvPr>
            <p:ph type="title"/>
          </p:nvPr>
        </p:nvSpPr>
        <p:spPr>
          <a:xfrm>
            <a:off x="685800" y="152400"/>
            <a:ext cx="6870700" cy="282575"/>
          </a:xfrm>
        </p:spPr>
        <p:txBody>
          <a:bodyPr/>
          <a:lstStyle/>
          <a:p>
            <a:endParaRPr lang="sl-SI" altLang="sl-SI" sz="4000"/>
          </a:p>
        </p:txBody>
      </p:sp>
      <p:sp>
        <p:nvSpPr>
          <p:cNvPr id="16387" name="Rectangle 3">
            <a:extLst>
              <a:ext uri="{FF2B5EF4-FFF2-40B4-BE49-F238E27FC236}">
                <a16:creationId xmlns:a16="http://schemas.microsoft.com/office/drawing/2014/main" id="{987D5252-F2F3-46F5-BF20-038DA7B8536F}"/>
              </a:ext>
            </a:extLst>
          </p:cNvPr>
          <p:cNvSpPr>
            <a:spLocks noGrp="1" noChangeArrowheads="1"/>
          </p:cNvSpPr>
          <p:nvPr>
            <p:ph type="body" idx="1"/>
          </p:nvPr>
        </p:nvSpPr>
        <p:spPr>
          <a:xfrm>
            <a:off x="457200" y="620713"/>
            <a:ext cx="8229600" cy="5505450"/>
          </a:xfrm>
        </p:spPr>
        <p:txBody>
          <a:bodyPr/>
          <a:lstStyle/>
          <a:p>
            <a:r>
              <a:rPr lang="sl-SI" altLang="sl-SI"/>
              <a:t>Ponekod so bili družbeni dejavniki, kot so industrija, prometnic, gospodarska razvitost pokrajine, odločni za  doseljevanje ljudi. Na poselitev so lahko vplivali tudi zgodovinski dogodki in celo politične odločitev.</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nodePh="1">
                                  <p:stCondLst>
                                    <p:cond delay="0"/>
                                  </p:stCondLst>
                                  <p:endCondLst>
                                    <p:cond evt="begin" delay="0">
                                      <p:tn val="5"/>
                                    </p:cond>
                                  </p:endCondLst>
                                  <p:childTnLst>
                                    <p:set>
                                      <p:cBhvr>
                                        <p:cTn id="6" dur="1" fill="hold">
                                          <p:stCondLst>
                                            <p:cond delay="0"/>
                                          </p:stCondLst>
                                        </p:cTn>
                                        <p:tgtEl>
                                          <p:spTgt spid="16386"/>
                                        </p:tgtEl>
                                        <p:attrNameLst>
                                          <p:attrName>style.visibility</p:attrName>
                                        </p:attrNameLst>
                                      </p:cBhvr>
                                      <p:to>
                                        <p:strVal val="visible"/>
                                      </p:to>
                                    </p:set>
                                    <p:animEffect transition="in" filter="fade">
                                      <p:cBhvr>
                                        <p:cTn id="7" dur="768" decel="100000"/>
                                        <p:tgtEl>
                                          <p:spTgt spid="16386"/>
                                        </p:tgtEl>
                                      </p:cBhvr>
                                    </p:animEffect>
                                    <p:animScale>
                                      <p:cBhvr>
                                        <p:cTn id="8" dur="768" decel="100000"/>
                                        <p:tgtEl>
                                          <p:spTgt spid="16386"/>
                                        </p:tgtEl>
                                      </p:cBhvr>
                                      <p:from x="10000" y="10000"/>
                                      <p:to x="200000" y="450000"/>
                                    </p:animScale>
                                    <p:animScale>
                                      <p:cBhvr>
                                        <p:cTn id="9" dur="1230" accel="100000" fill="hold">
                                          <p:stCondLst>
                                            <p:cond delay="768"/>
                                          </p:stCondLst>
                                        </p:cTn>
                                        <p:tgtEl>
                                          <p:spTgt spid="16386"/>
                                        </p:tgtEl>
                                      </p:cBhvr>
                                      <p:from x="200000" y="450000"/>
                                      <p:to x="100000" y="100000"/>
                                    </p:animScale>
                                    <p:set>
                                      <p:cBhvr>
                                        <p:cTn id="10" dur="768" fill="hold"/>
                                        <p:tgtEl>
                                          <p:spTgt spid="16386"/>
                                        </p:tgtEl>
                                        <p:attrNameLst>
                                          <p:attrName>ppt_x</p:attrName>
                                        </p:attrNameLst>
                                      </p:cBhvr>
                                      <p:to>
                                        <p:strVal val="(0.5)"/>
                                      </p:to>
                                    </p:set>
                                    <p:anim from="(0.5)" to="(#ppt_x)" calcmode="lin" valueType="num">
                                      <p:cBhvr>
                                        <p:cTn id="11" dur="1230" accel="100000" fill="hold">
                                          <p:stCondLst>
                                            <p:cond delay="768"/>
                                          </p:stCondLst>
                                        </p:cTn>
                                        <p:tgtEl>
                                          <p:spTgt spid="16386"/>
                                        </p:tgtEl>
                                        <p:attrNameLst>
                                          <p:attrName>ppt_x</p:attrName>
                                        </p:attrNameLst>
                                      </p:cBhvr>
                                    </p:anim>
                                    <p:set>
                                      <p:cBhvr>
                                        <p:cTn id="12" dur="768" fill="hold"/>
                                        <p:tgtEl>
                                          <p:spTgt spid="16386"/>
                                        </p:tgtEl>
                                        <p:attrNameLst>
                                          <p:attrName>ppt_y</p:attrName>
                                        </p:attrNameLst>
                                      </p:cBhvr>
                                      <p:to>
                                        <p:strVal val="(#ppt_y+0.4)"/>
                                      </p:to>
                                    </p:set>
                                    <p:anim from="(#ppt_y+0.4)" to="(#ppt_y)" calcmode="lin" valueType="num">
                                      <p:cBhvr>
                                        <p:cTn id="13" dur="1230" accel="100000" fill="hold">
                                          <p:stCondLst>
                                            <p:cond delay="768"/>
                                          </p:stCondLst>
                                        </p:cTn>
                                        <p:tgtEl>
                                          <p:spTgt spid="16386"/>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16387">
                                            <p:txEl>
                                              <p:pRg st="0" end="0"/>
                                            </p:txEl>
                                          </p:spTgt>
                                        </p:tgtEl>
                                        <p:attrNameLst>
                                          <p:attrName>style.visibility</p:attrName>
                                        </p:attrNameLst>
                                      </p:cBhvr>
                                      <p:to>
                                        <p:strVal val="visible"/>
                                      </p:to>
                                    </p:set>
                                    <p:anim calcmode="lin" valueType="num">
                                      <p:cBhvr>
                                        <p:cTn id="18" dur="500" fill="hold"/>
                                        <p:tgtEl>
                                          <p:spTgt spid="16387">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16387">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1638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7"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68D0D675-8219-41F2-9E9E-A7F829D3D6C1}"/>
              </a:ext>
            </a:extLst>
          </p:cNvPr>
          <p:cNvSpPr>
            <a:spLocks noGrp="1" noChangeArrowheads="1"/>
          </p:cNvSpPr>
          <p:nvPr>
            <p:ph type="title"/>
          </p:nvPr>
        </p:nvSpPr>
        <p:spPr/>
        <p:txBody>
          <a:bodyPr/>
          <a:lstStyle/>
          <a:p>
            <a:r>
              <a:rPr lang="sl-SI" altLang="sl-SI">
                <a:solidFill>
                  <a:schemeClr val="tx2"/>
                </a:solidFill>
                <a:effectLst>
                  <a:outerShdw blurRad="38100" dist="38100" dir="2700000" algn="tl">
                    <a:srgbClr val="C0C0C0"/>
                  </a:outerShdw>
                </a:effectLst>
              </a:rPr>
              <a:t>LEGA</a:t>
            </a:r>
          </a:p>
        </p:txBody>
      </p:sp>
      <p:sp>
        <p:nvSpPr>
          <p:cNvPr id="3075" name="Rectangle 3">
            <a:extLst>
              <a:ext uri="{FF2B5EF4-FFF2-40B4-BE49-F238E27FC236}">
                <a16:creationId xmlns:a16="http://schemas.microsoft.com/office/drawing/2014/main" id="{DFFBBF1F-44F9-4655-8F5D-1AAD27CABCA6}"/>
              </a:ext>
            </a:extLst>
          </p:cNvPr>
          <p:cNvSpPr>
            <a:spLocks noGrp="1" noChangeArrowheads="1"/>
          </p:cNvSpPr>
          <p:nvPr>
            <p:ph type="body" idx="1"/>
          </p:nvPr>
        </p:nvSpPr>
        <p:spPr/>
        <p:txBody>
          <a:bodyPr/>
          <a:lstStyle/>
          <a:p>
            <a:r>
              <a:rPr lang="sl-SI" altLang="sl-SI" u="sng"/>
              <a:t>Države se razlikujejo tudi po legi</a:t>
            </a:r>
          </a:p>
          <a:p>
            <a:r>
              <a:rPr lang="sl-SI" altLang="sl-SI"/>
              <a:t>Morje ima velik družbeno geografiski pomen za vsako državo. Predstavlja pomembno prometno pot, pa tudi vir prehrane in naravnih bogastev. Če ima država morje, jo imenujemo obmorska država, če izhoda na morje nima se imenuje celinska država.</a:t>
            </a:r>
          </a:p>
        </p:txBody>
      </p:sp>
      <p:pic>
        <p:nvPicPr>
          <p:cNvPr id="3077" name="Picture 5" descr="Central-europe">
            <a:extLst>
              <a:ext uri="{FF2B5EF4-FFF2-40B4-BE49-F238E27FC236}">
                <a16:creationId xmlns:a16="http://schemas.microsoft.com/office/drawing/2014/main" id="{EAE5DEB4-D984-4BA4-97DB-AED1EE74D5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888" y="5373688"/>
            <a:ext cx="1584325" cy="13192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768" decel="100000"/>
                                        <p:tgtEl>
                                          <p:spTgt spid="3074"/>
                                        </p:tgtEl>
                                      </p:cBhvr>
                                    </p:animEffect>
                                    <p:animScale>
                                      <p:cBhvr>
                                        <p:cTn id="8" dur="768" decel="100000"/>
                                        <p:tgtEl>
                                          <p:spTgt spid="3074"/>
                                        </p:tgtEl>
                                      </p:cBhvr>
                                      <p:from x="10000" y="10000"/>
                                      <p:to x="200000" y="450000"/>
                                    </p:animScale>
                                    <p:animScale>
                                      <p:cBhvr>
                                        <p:cTn id="9" dur="1230" accel="100000" fill="hold">
                                          <p:stCondLst>
                                            <p:cond delay="768"/>
                                          </p:stCondLst>
                                        </p:cTn>
                                        <p:tgtEl>
                                          <p:spTgt spid="3074"/>
                                        </p:tgtEl>
                                      </p:cBhvr>
                                      <p:from x="200000" y="450000"/>
                                      <p:to x="100000" y="100000"/>
                                    </p:animScale>
                                    <p:set>
                                      <p:cBhvr>
                                        <p:cTn id="10" dur="768" fill="hold"/>
                                        <p:tgtEl>
                                          <p:spTgt spid="3074"/>
                                        </p:tgtEl>
                                        <p:attrNameLst>
                                          <p:attrName>ppt_x</p:attrName>
                                        </p:attrNameLst>
                                      </p:cBhvr>
                                      <p:to>
                                        <p:strVal val="(0.5)"/>
                                      </p:to>
                                    </p:set>
                                    <p:anim from="(0.5)" to="(#ppt_x)" calcmode="lin" valueType="num">
                                      <p:cBhvr>
                                        <p:cTn id="11" dur="1230" accel="100000" fill="hold">
                                          <p:stCondLst>
                                            <p:cond delay="768"/>
                                          </p:stCondLst>
                                        </p:cTn>
                                        <p:tgtEl>
                                          <p:spTgt spid="3074"/>
                                        </p:tgtEl>
                                        <p:attrNameLst>
                                          <p:attrName>ppt_x</p:attrName>
                                        </p:attrNameLst>
                                      </p:cBhvr>
                                    </p:anim>
                                    <p:set>
                                      <p:cBhvr>
                                        <p:cTn id="12" dur="768" fill="hold"/>
                                        <p:tgtEl>
                                          <p:spTgt spid="3074"/>
                                        </p:tgtEl>
                                        <p:attrNameLst>
                                          <p:attrName>ppt_y</p:attrName>
                                        </p:attrNameLst>
                                      </p:cBhvr>
                                      <p:to>
                                        <p:strVal val="(#ppt_y+0.4)"/>
                                      </p:to>
                                    </p:set>
                                    <p:anim from="(#ppt_y+0.4)" to="(#ppt_y)" calcmode="lin" valueType="num">
                                      <p:cBhvr>
                                        <p:cTn id="13" dur="1230" accel="100000" fill="hold">
                                          <p:stCondLst>
                                            <p:cond delay="768"/>
                                          </p:stCondLst>
                                        </p:cTn>
                                        <p:tgtEl>
                                          <p:spTgt spid="3074"/>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3075">
                                            <p:txEl>
                                              <p:pRg st="0" end="0"/>
                                            </p:txEl>
                                          </p:spTgt>
                                        </p:tgtEl>
                                        <p:attrNameLst>
                                          <p:attrName>style.visibility</p:attrName>
                                        </p:attrNameLst>
                                      </p:cBhvr>
                                      <p:to>
                                        <p:strVal val="visible"/>
                                      </p:to>
                                    </p:set>
                                    <p:anim calcmode="lin" valueType="num">
                                      <p:cBhvr>
                                        <p:cTn id="18" dur="500" fill="hold"/>
                                        <p:tgtEl>
                                          <p:spTgt spid="3075">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3075">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3075">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3075">
                                            <p:txEl>
                                              <p:pRg st="1" end="1"/>
                                            </p:txEl>
                                          </p:spTgt>
                                        </p:tgtEl>
                                        <p:attrNameLst>
                                          <p:attrName>style.visibility</p:attrName>
                                        </p:attrNameLst>
                                      </p:cBhvr>
                                      <p:to>
                                        <p:strVal val="visible"/>
                                      </p:to>
                                    </p:set>
                                    <p:anim calcmode="lin" valueType="num">
                                      <p:cBhvr>
                                        <p:cTn id="25" dur="500" fill="hold"/>
                                        <p:tgtEl>
                                          <p:spTgt spid="3075">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3075">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30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3A3739A-438C-4BA5-B740-7CCB1B4DC1E2}"/>
              </a:ext>
            </a:extLst>
          </p:cNvPr>
          <p:cNvSpPr>
            <a:spLocks noGrp="1" noChangeArrowheads="1"/>
          </p:cNvSpPr>
          <p:nvPr>
            <p:ph type="title"/>
          </p:nvPr>
        </p:nvSpPr>
        <p:spPr>
          <a:xfrm flipV="1">
            <a:off x="457200" y="188913"/>
            <a:ext cx="8229600" cy="85725"/>
          </a:xfrm>
        </p:spPr>
        <p:txBody>
          <a:bodyPr/>
          <a:lstStyle/>
          <a:p>
            <a:endParaRPr lang="sl-SI" altLang="sl-SI" sz="4000"/>
          </a:p>
        </p:txBody>
      </p:sp>
      <p:sp>
        <p:nvSpPr>
          <p:cNvPr id="4099" name="Rectangle 3">
            <a:extLst>
              <a:ext uri="{FF2B5EF4-FFF2-40B4-BE49-F238E27FC236}">
                <a16:creationId xmlns:a16="http://schemas.microsoft.com/office/drawing/2014/main" id="{116D5B7D-58D5-458B-8115-3454EDB19D85}"/>
              </a:ext>
            </a:extLst>
          </p:cNvPr>
          <p:cNvSpPr>
            <a:spLocks noGrp="1" noChangeArrowheads="1"/>
          </p:cNvSpPr>
          <p:nvPr>
            <p:ph type="body" idx="1"/>
          </p:nvPr>
        </p:nvSpPr>
        <p:spPr>
          <a:xfrm>
            <a:off x="457200" y="404813"/>
            <a:ext cx="8229600" cy="5721350"/>
          </a:xfrm>
        </p:spPr>
        <p:txBody>
          <a:bodyPr/>
          <a:lstStyle/>
          <a:p>
            <a:r>
              <a:rPr lang="sl-SI" altLang="sl-SI"/>
              <a:t>Države delimo tudi glede na stopnjo gospodarskega razvoja. V zahodni del sodijo države z razvitim tržnim gospodarstvom Nemčija, Avstrija, Švica in Lihtenštajn. Zaradi lege in hitrejšega gospodarskega naprdeka so medne priključili tudi Slovenijo.</a:t>
            </a:r>
          </a:p>
        </p:txBody>
      </p:sp>
      <p:pic>
        <p:nvPicPr>
          <p:cNvPr id="4100" name="Picture 4" descr="290_NpAdvMainFea">
            <a:extLst>
              <a:ext uri="{FF2B5EF4-FFF2-40B4-BE49-F238E27FC236}">
                <a16:creationId xmlns:a16="http://schemas.microsoft.com/office/drawing/2014/main" id="{D82DCF51-2ABA-4C56-AA33-5DDAF6A424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838" y="3962400"/>
            <a:ext cx="4464050" cy="2895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nodePh="1">
                                  <p:stCondLst>
                                    <p:cond delay="0"/>
                                  </p:stCondLst>
                                  <p:endCondLst>
                                    <p:cond evt="begin" delay="0">
                                      <p:tn val="5"/>
                                    </p:cond>
                                  </p:endCondLst>
                                  <p:childTnLst>
                                    <p:set>
                                      <p:cBhvr>
                                        <p:cTn id="6" dur="1" fill="hold">
                                          <p:stCondLst>
                                            <p:cond delay="0"/>
                                          </p:stCondLst>
                                        </p:cTn>
                                        <p:tgtEl>
                                          <p:spTgt spid="4098"/>
                                        </p:tgtEl>
                                        <p:attrNameLst>
                                          <p:attrName>style.visibility</p:attrName>
                                        </p:attrNameLst>
                                      </p:cBhvr>
                                      <p:to>
                                        <p:strVal val="visible"/>
                                      </p:to>
                                    </p:set>
                                    <p:animEffect transition="in" filter="fade">
                                      <p:cBhvr>
                                        <p:cTn id="7" dur="768" decel="100000"/>
                                        <p:tgtEl>
                                          <p:spTgt spid="4098"/>
                                        </p:tgtEl>
                                      </p:cBhvr>
                                    </p:animEffect>
                                    <p:animScale>
                                      <p:cBhvr>
                                        <p:cTn id="8" dur="768" decel="100000"/>
                                        <p:tgtEl>
                                          <p:spTgt spid="4098"/>
                                        </p:tgtEl>
                                      </p:cBhvr>
                                      <p:from x="10000" y="10000"/>
                                      <p:to x="200000" y="450000"/>
                                    </p:animScale>
                                    <p:animScale>
                                      <p:cBhvr>
                                        <p:cTn id="9" dur="1230" accel="100000" fill="hold">
                                          <p:stCondLst>
                                            <p:cond delay="768"/>
                                          </p:stCondLst>
                                        </p:cTn>
                                        <p:tgtEl>
                                          <p:spTgt spid="4098"/>
                                        </p:tgtEl>
                                      </p:cBhvr>
                                      <p:from x="200000" y="450000"/>
                                      <p:to x="100000" y="100000"/>
                                    </p:animScale>
                                    <p:set>
                                      <p:cBhvr>
                                        <p:cTn id="10" dur="768" fill="hold"/>
                                        <p:tgtEl>
                                          <p:spTgt spid="4098"/>
                                        </p:tgtEl>
                                        <p:attrNameLst>
                                          <p:attrName>ppt_x</p:attrName>
                                        </p:attrNameLst>
                                      </p:cBhvr>
                                      <p:to>
                                        <p:strVal val="(0.5)"/>
                                      </p:to>
                                    </p:set>
                                    <p:anim from="(0.5)" to="(#ppt_x)" calcmode="lin" valueType="num">
                                      <p:cBhvr>
                                        <p:cTn id="11" dur="1230" accel="100000" fill="hold">
                                          <p:stCondLst>
                                            <p:cond delay="768"/>
                                          </p:stCondLst>
                                        </p:cTn>
                                        <p:tgtEl>
                                          <p:spTgt spid="4098"/>
                                        </p:tgtEl>
                                        <p:attrNameLst>
                                          <p:attrName>ppt_x</p:attrName>
                                        </p:attrNameLst>
                                      </p:cBhvr>
                                    </p:anim>
                                    <p:set>
                                      <p:cBhvr>
                                        <p:cTn id="12" dur="768" fill="hold"/>
                                        <p:tgtEl>
                                          <p:spTgt spid="4098"/>
                                        </p:tgtEl>
                                        <p:attrNameLst>
                                          <p:attrName>ppt_y</p:attrName>
                                        </p:attrNameLst>
                                      </p:cBhvr>
                                      <p:to>
                                        <p:strVal val="(#ppt_y+0.4)"/>
                                      </p:to>
                                    </p:set>
                                    <p:anim from="(#ppt_y+0.4)" to="(#ppt_y)" calcmode="lin" valueType="num">
                                      <p:cBhvr>
                                        <p:cTn id="13" dur="1230" accel="100000" fill="hold">
                                          <p:stCondLst>
                                            <p:cond delay="768"/>
                                          </p:stCondLst>
                                        </p:cTn>
                                        <p:tgtEl>
                                          <p:spTgt spid="4098"/>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4099">
                                            <p:txEl>
                                              <p:pRg st="0" end="0"/>
                                            </p:txEl>
                                          </p:spTgt>
                                        </p:tgtEl>
                                        <p:attrNameLst>
                                          <p:attrName>style.visibility</p:attrName>
                                        </p:attrNameLst>
                                      </p:cBhvr>
                                      <p:to>
                                        <p:strVal val="visible"/>
                                      </p:to>
                                    </p:set>
                                    <p:anim calcmode="lin" valueType="num">
                                      <p:cBhvr>
                                        <p:cTn id="18" dur="500" fill="hold"/>
                                        <p:tgtEl>
                                          <p:spTgt spid="4099">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4099">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6A64A677-45B6-4D01-86D3-02A258573E17}"/>
              </a:ext>
            </a:extLst>
          </p:cNvPr>
          <p:cNvSpPr>
            <a:spLocks noGrp="1" noChangeArrowheads="1"/>
          </p:cNvSpPr>
          <p:nvPr>
            <p:ph type="title"/>
          </p:nvPr>
        </p:nvSpPr>
        <p:spPr>
          <a:xfrm flipV="1">
            <a:off x="457200" y="0"/>
            <a:ext cx="8229600" cy="274638"/>
          </a:xfrm>
        </p:spPr>
        <p:txBody>
          <a:bodyPr/>
          <a:lstStyle/>
          <a:p>
            <a:endParaRPr lang="sl-SI" altLang="sl-SI" sz="4000"/>
          </a:p>
        </p:txBody>
      </p:sp>
      <p:sp>
        <p:nvSpPr>
          <p:cNvPr id="5123" name="Rectangle 3">
            <a:extLst>
              <a:ext uri="{FF2B5EF4-FFF2-40B4-BE49-F238E27FC236}">
                <a16:creationId xmlns:a16="http://schemas.microsoft.com/office/drawing/2014/main" id="{C5487B21-0216-4338-B490-8FF0B5AF3258}"/>
              </a:ext>
            </a:extLst>
          </p:cNvPr>
          <p:cNvSpPr>
            <a:spLocks noGrp="1" noChangeArrowheads="1"/>
          </p:cNvSpPr>
          <p:nvPr>
            <p:ph type="body" idx="1"/>
          </p:nvPr>
        </p:nvSpPr>
        <p:spPr>
          <a:xfrm>
            <a:off x="457200" y="333375"/>
            <a:ext cx="8229600" cy="5792788"/>
          </a:xfrm>
        </p:spPr>
        <p:txBody>
          <a:bodyPr/>
          <a:lstStyle/>
          <a:p>
            <a:r>
              <a:rPr lang="sl-SI" altLang="sl-SI"/>
              <a:t>Vzhodni del Srednje Evrope obsegajo države, ki so bile pod močnim vplivom nekdanje  Sovjetske zveze. To so Poljska, Češka, Slovaška in Madžarska. Le te zaradi zastarele tehnologije počasneje napredujejo </a:t>
            </a:r>
          </a:p>
        </p:txBody>
      </p:sp>
      <p:pic>
        <p:nvPicPr>
          <p:cNvPr id="5124" name="Picture 4" descr="1213_1-2180">
            <a:extLst>
              <a:ext uri="{FF2B5EF4-FFF2-40B4-BE49-F238E27FC236}">
                <a16:creationId xmlns:a16="http://schemas.microsoft.com/office/drawing/2014/main" id="{64B009DD-C13B-4011-A3FD-5E2123E0D9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1275" y="3573463"/>
            <a:ext cx="4249738" cy="27622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nodePh="1">
                                  <p:stCondLst>
                                    <p:cond delay="0"/>
                                  </p:stCondLst>
                                  <p:endCondLst>
                                    <p:cond evt="begin" delay="0">
                                      <p:tn val="5"/>
                                    </p:cond>
                                  </p:endCondLst>
                                  <p:childTnLst>
                                    <p:set>
                                      <p:cBhvr>
                                        <p:cTn id="6" dur="1" fill="hold">
                                          <p:stCondLst>
                                            <p:cond delay="0"/>
                                          </p:stCondLst>
                                        </p:cTn>
                                        <p:tgtEl>
                                          <p:spTgt spid="5122"/>
                                        </p:tgtEl>
                                        <p:attrNameLst>
                                          <p:attrName>style.visibility</p:attrName>
                                        </p:attrNameLst>
                                      </p:cBhvr>
                                      <p:to>
                                        <p:strVal val="visible"/>
                                      </p:to>
                                    </p:set>
                                    <p:animEffect transition="in" filter="fade">
                                      <p:cBhvr>
                                        <p:cTn id="7" dur="768" decel="100000"/>
                                        <p:tgtEl>
                                          <p:spTgt spid="5122"/>
                                        </p:tgtEl>
                                      </p:cBhvr>
                                    </p:animEffect>
                                    <p:animScale>
                                      <p:cBhvr>
                                        <p:cTn id="8" dur="768" decel="100000"/>
                                        <p:tgtEl>
                                          <p:spTgt spid="5122"/>
                                        </p:tgtEl>
                                      </p:cBhvr>
                                      <p:from x="10000" y="10000"/>
                                      <p:to x="200000" y="450000"/>
                                    </p:animScale>
                                    <p:animScale>
                                      <p:cBhvr>
                                        <p:cTn id="9" dur="1230" accel="100000" fill="hold">
                                          <p:stCondLst>
                                            <p:cond delay="768"/>
                                          </p:stCondLst>
                                        </p:cTn>
                                        <p:tgtEl>
                                          <p:spTgt spid="5122"/>
                                        </p:tgtEl>
                                      </p:cBhvr>
                                      <p:from x="200000" y="450000"/>
                                      <p:to x="100000" y="100000"/>
                                    </p:animScale>
                                    <p:set>
                                      <p:cBhvr>
                                        <p:cTn id="10" dur="768" fill="hold"/>
                                        <p:tgtEl>
                                          <p:spTgt spid="5122"/>
                                        </p:tgtEl>
                                        <p:attrNameLst>
                                          <p:attrName>ppt_x</p:attrName>
                                        </p:attrNameLst>
                                      </p:cBhvr>
                                      <p:to>
                                        <p:strVal val="(0.5)"/>
                                      </p:to>
                                    </p:set>
                                    <p:anim from="(0.5)" to="(#ppt_x)" calcmode="lin" valueType="num">
                                      <p:cBhvr>
                                        <p:cTn id="11" dur="1230" accel="100000" fill="hold">
                                          <p:stCondLst>
                                            <p:cond delay="768"/>
                                          </p:stCondLst>
                                        </p:cTn>
                                        <p:tgtEl>
                                          <p:spTgt spid="5122"/>
                                        </p:tgtEl>
                                        <p:attrNameLst>
                                          <p:attrName>ppt_x</p:attrName>
                                        </p:attrNameLst>
                                      </p:cBhvr>
                                    </p:anim>
                                    <p:set>
                                      <p:cBhvr>
                                        <p:cTn id="12" dur="768" fill="hold"/>
                                        <p:tgtEl>
                                          <p:spTgt spid="5122"/>
                                        </p:tgtEl>
                                        <p:attrNameLst>
                                          <p:attrName>ppt_y</p:attrName>
                                        </p:attrNameLst>
                                      </p:cBhvr>
                                      <p:to>
                                        <p:strVal val="(#ppt_y+0.4)"/>
                                      </p:to>
                                    </p:set>
                                    <p:anim from="(#ppt_y+0.4)" to="(#ppt_y)" calcmode="lin" valueType="num">
                                      <p:cBhvr>
                                        <p:cTn id="13" dur="1230" accel="100000" fill="hold">
                                          <p:stCondLst>
                                            <p:cond delay="768"/>
                                          </p:stCondLst>
                                        </p:cTn>
                                        <p:tgtEl>
                                          <p:spTgt spid="5122"/>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5123">
                                            <p:txEl>
                                              <p:pRg st="0" end="0"/>
                                            </p:txEl>
                                          </p:spTgt>
                                        </p:tgtEl>
                                        <p:attrNameLst>
                                          <p:attrName>style.visibility</p:attrName>
                                        </p:attrNameLst>
                                      </p:cBhvr>
                                      <p:to>
                                        <p:strVal val="visible"/>
                                      </p:to>
                                    </p:set>
                                    <p:anim calcmode="lin" valueType="num">
                                      <p:cBhvr>
                                        <p:cTn id="18" dur="500" fill="hold"/>
                                        <p:tgtEl>
                                          <p:spTgt spid="5123">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5123">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51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149" name="Picture 5" descr="od3">
            <a:extLst>
              <a:ext uri="{FF2B5EF4-FFF2-40B4-BE49-F238E27FC236}">
                <a16:creationId xmlns:a16="http://schemas.microsoft.com/office/drawing/2014/main" id="{8CF3D536-6188-46CE-A708-314578A81A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4663" y="3429000"/>
            <a:ext cx="4105275" cy="3143250"/>
          </a:xfrm>
          <a:prstGeom prst="rect">
            <a:avLst/>
          </a:prstGeom>
          <a:noFill/>
          <a:extLst>
            <a:ext uri="{909E8E84-426E-40DD-AFC4-6F175D3DCCD1}">
              <a14:hiddenFill xmlns:a14="http://schemas.microsoft.com/office/drawing/2010/main">
                <a:solidFill>
                  <a:srgbClr val="FFFFFF"/>
                </a:solidFill>
              </a14:hiddenFill>
            </a:ext>
          </a:extLst>
        </p:spPr>
      </p:pic>
      <p:sp>
        <p:nvSpPr>
          <p:cNvPr id="6146" name="Rectangle 2">
            <a:extLst>
              <a:ext uri="{FF2B5EF4-FFF2-40B4-BE49-F238E27FC236}">
                <a16:creationId xmlns:a16="http://schemas.microsoft.com/office/drawing/2014/main" id="{DFD539C3-2074-4215-9989-0569E7AE6286}"/>
              </a:ext>
            </a:extLst>
          </p:cNvPr>
          <p:cNvSpPr>
            <a:spLocks noGrp="1" noChangeArrowheads="1"/>
          </p:cNvSpPr>
          <p:nvPr>
            <p:ph type="title"/>
          </p:nvPr>
        </p:nvSpPr>
        <p:spPr>
          <a:xfrm>
            <a:off x="611188" y="476250"/>
            <a:ext cx="6870700" cy="700088"/>
          </a:xfrm>
        </p:spPr>
        <p:txBody>
          <a:bodyPr/>
          <a:lstStyle/>
          <a:p>
            <a:r>
              <a:rPr lang="sl-SI" altLang="sl-SI" sz="4000">
                <a:solidFill>
                  <a:schemeClr val="tx2"/>
                </a:solidFill>
                <a:effectLst>
                  <a:outerShdw blurRad="38100" dist="38100" dir="2700000" algn="tl">
                    <a:srgbClr val="C0C0C0"/>
                  </a:outerShdw>
                </a:effectLst>
              </a:rPr>
              <a:t>MEJE</a:t>
            </a:r>
          </a:p>
        </p:txBody>
      </p:sp>
      <p:sp>
        <p:nvSpPr>
          <p:cNvPr id="6147" name="Rectangle 3">
            <a:extLst>
              <a:ext uri="{FF2B5EF4-FFF2-40B4-BE49-F238E27FC236}">
                <a16:creationId xmlns:a16="http://schemas.microsoft.com/office/drawing/2014/main" id="{47E5B637-2E6B-43A3-9386-161188A3CA41}"/>
              </a:ext>
            </a:extLst>
          </p:cNvPr>
          <p:cNvSpPr>
            <a:spLocks noGrp="1" noChangeArrowheads="1"/>
          </p:cNvSpPr>
          <p:nvPr>
            <p:ph type="body" idx="1"/>
          </p:nvPr>
        </p:nvSpPr>
        <p:spPr>
          <a:xfrm>
            <a:off x="611188" y="1341438"/>
            <a:ext cx="7696200" cy="3657600"/>
          </a:xfrm>
        </p:spPr>
        <p:txBody>
          <a:bodyPr/>
          <a:lstStyle/>
          <a:p>
            <a:r>
              <a:rPr lang="sl-SI" altLang="sl-SI" u="sng"/>
              <a:t>Evropa je v 90. letih doživela spremembe</a:t>
            </a:r>
          </a:p>
          <a:p>
            <a:r>
              <a:rPr lang="sl-SI" altLang="sl-SI"/>
              <a:t>S pojmom Srednje Evrope so zaokrožili prostor, kjer je nekoč prevladovalo dvoje velikih cesarstev, Nemško in Avstro – Ogrsko. Narodi, ki tu živijo, se lahko pohvalijo z najbolj burno zgodovino od vseh evropskih narodov.</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768" decel="100000"/>
                                        <p:tgtEl>
                                          <p:spTgt spid="6146"/>
                                        </p:tgtEl>
                                      </p:cBhvr>
                                    </p:animEffect>
                                    <p:animScale>
                                      <p:cBhvr>
                                        <p:cTn id="8" dur="768" decel="100000"/>
                                        <p:tgtEl>
                                          <p:spTgt spid="6146"/>
                                        </p:tgtEl>
                                      </p:cBhvr>
                                      <p:from x="10000" y="10000"/>
                                      <p:to x="200000" y="450000"/>
                                    </p:animScale>
                                    <p:animScale>
                                      <p:cBhvr>
                                        <p:cTn id="9" dur="1230" accel="100000" fill="hold">
                                          <p:stCondLst>
                                            <p:cond delay="768"/>
                                          </p:stCondLst>
                                        </p:cTn>
                                        <p:tgtEl>
                                          <p:spTgt spid="6146"/>
                                        </p:tgtEl>
                                      </p:cBhvr>
                                      <p:from x="200000" y="450000"/>
                                      <p:to x="100000" y="100000"/>
                                    </p:animScale>
                                    <p:set>
                                      <p:cBhvr>
                                        <p:cTn id="10" dur="768" fill="hold"/>
                                        <p:tgtEl>
                                          <p:spTgt spid="6146"/>
                                        </p:tgtEl>
                                        <p:attrNameLst>
                                          <p:attrName>ppt_x</p:attrName>
                                        </p:attrNameLst>
                                      </p:cBhvr>
                                      <p:to>
                                        <p:strVal val="(0.5)"/>
                                      </p:to>
                                    </p:set>
                                    <p:anim from="(0.5)" to="(#ppt_x)" calcmode="lin" valueType="num">
                                      <p:cBhvr>
                                        <p:cTn id="11" dur="1230" accel="100000" fill="hold">
                                          <p:stCondLst>
                                            <p:cond delay="768"/>
                                          </p:stCondLst>
                                        </p:cTn>
                                        <p:tgtEl>
                                          <p:spTgt spid="6146"/>
                                        </p:tgtEl>
                                        <p:attrNameLst>
                                          <p:attrName>ppt_x</p:attrName>
                                        </p:attrNameLst>
                                      </p:cBhvr>
                                    </p:anim>
                                    <p:set>
                                      <p:cBhvr>
                                        <p:cTn id="12" dur="768" fill="hold"/>
                                        <p:tgtEl>
                                          <p:spTgt spid="6146"/>
                                        </p:tgtEl>
                                        <p:attrNameLst>
                                          <p:attrName>ppt_y</p:attrName>
                                        </p:attrNameLst>
                                      </p:cBhvr>
                                      <p:to>
                                        <p:strVal val="(#ppt_y+0.4)"/>
                                      </p:to>
                                    </p:set>
                                    <p:anim from="(#ppt_y+0.4)" to="(#ppt_y)" calcmode="lin" valueType="num">
                                      <p:cBhvr>
                                        <p:cTn id="13" dur="1230" accel="100000" fill="hold">
                                          <p:stCondLst>
                                            <p:cond delay="768"/>
                                          </p:stCondLst>
                                        </p:cTn>
                                        <p:tgtEl>
                                          <p:spTgt spid="6146"/>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6147">
                                            <p:txEl>
                                              <p:pRg st="0" end="0"/>
                                            </p:txEl>
                                          </p:spTgt>
                                        </p:tgtEl>
                                        <p:attrNameLst>
                                          <p:attrName>style.visibility</p:attrName>
                                        </p:attrNameLst>
                                      </p:cBhvr>
                                      <p:to>
                                        <p:strVal val="visible"/>
                                      </p:to>
                                    </p:set>
                                    <p:anim calcmode="lin" valueType="num">
                                      <p:cBhvr>
                                        <p:cTn id="18" dur="500" fill="hold"/>
                                        <p:tgtEl>
                                          <p:spTgt spid="6147">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6147">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6147">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6147">
                                            <p:txEl>
                                              <p:pRg st="1" end="1"/>
                                            </p:txEl>
                                          </p:spTgt>
                                        </p:tgtEl>
                                        <p:attrNameLst>
                                          <p:attrName>style.visibility</p:attrName>
                                        </p:attrNameLst>
                                      </p:cBhvr>
                                      <p:to>
                                        <p:strVal val="visible"/>
                                      </p:to>
                                    </p:set>
                                    <p:anim calcmode="lin" valueType="num">
                                      <p:cBhvr>
                                        <p:cTn id="25" dur="500" fill="hold"/>
                                        <p:tgtEl>
                                          <p:spTgt spid="6147">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6147">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61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182A8A04-830D-48CE-85E0-335F001EDD0D}"/>
              </a:ext>
            </a:extLst>
          </p:cNvPr>
          <p:cNvSpPr>
            <a:spLocks noGrp="1" noChangeArrowheads="1"/>
          </p:cNvSpPr>
          <p:nvPr>
            <p:ph type="title"/>
          </p:nvPr>
        </p:nvSpPr>
        <p:spPr>
          <a:xfrm>
            <a:off x="685800" y="152400"/>
            <a:ext cx="6870700" cy="182563"/>
          </a:xfrm>
        </p:spPr>
        <p:txBody>
          <a:bodyPr/>
          <a:lstStyle/>
          <a:p>
            <a:endParaRPr lang="sl-SI" altLang="sl-SI" sz="4000"/>
          </a:p>
        </p:txBody>
      </p:sp>
      <p:sp>
        <p:nvSpPr>
          <p:cNvPr id="7171" name="Rectangle 3">
            <a:extLst>
              <a:ext uri="{FF2B5EF4-FFF2-40B4-BE49-F238E27FC236}">
                <a16:creationId xmlns:a16="http://schemas.microsoft.com/office/drawing/2014/main" id="{4E8B4896-B5B3-4A18-812B-F437804D9630}"/>
              </a:ext>
            </a:extLst>
          </p:cNvPr>
          <p:cNvSpPr>
            <a:spLocks noGrp="1" noChangeArrowheads="1"/>
          </p:cNvSpPr>
          <p:nvPr>
            <p:ph type="body" idx="1"/>
          </p:nvPr>
        </p:nvSpPr>
        <p:spPr>
          <a:xfrm>
            <a:off x="457200" y="620713"/>
            <a:ext cx="8229600" cy="5505450"/>
          </a:xfrm>
        </p:spPr>
        <p:txBody>
          <a:bodyPr/>
          <a:lstStyle/>
          <a:p>
            <a:r>
              <a:rPr lang="sl-SI" altLang="sl-SI"/>
              <a:t>Sprememba meja po drugi svetovni vojni je močno spremenila razvoj držav. Oblikovala se je razdelitev države, ki so se razvijale kot socialistične in so bile gospodarsko manj razvite, in tiste, ki so se kot kapitalistične razvijale hitreje.</a:t>
            </a:r>
          </a:p>
        </p:txBody>
      </p:sp>
      <p:pic>
        <p:nvPicPr>
          <p:cNvPr id="7172" name="Picture 4" descr="00004048">
            <a:extLst>
              <a:ext uri="{FF2B5EF4-FFF2-40B4-BE49-F238E27FC236}">
                <a16:creationId xmlns:a16="http://schemas.microsoft.com/office/drawing/2014/main" id="{799AA48A-E951-480B-854C-AA9936D8E2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5738" y="3716338"/>
            <a:ext cx="3816350" cy="28622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nodePh="1">
                                  <p:stCondLst>
                                    <p:cond delay="0"/>
                                  </p:stCondLst>
                                  <p:endCondLst>
                                    <p:cond evt="begin" delay="0">
                                      <p:tn val="5"/>
                                    </p:cond>
                                  </p:endCondLst>
                                  <p:childTnLst>
                                    <p:set>
                                      <p:cBhvr>
                                        <p:cTn id="6" dur="1" fill="hold">
                                          <p:stCondLst>
                                            <p:cond delay="0"/>
                                          </p:stCondLst>
                                        </p:cTn>
                                        <p:tgtEl>
                                          <p:spTgt spid="7170"/>
                                        </p:tgtEl>
                                        <p:attrNameLst>
                                          <p:attrName>style.visibility</p:attrName>
                                        </p:attrNameLst>
                                      </p:cBhvr>
                                      <p:to>
                                        <p:strVal val="visible"/>
                                      </p:to>
                                    </p:set>
                                    <p:animEffect transition="in" filter="fade">
                                      <p:cBhvr>
                                        <p:cTn id="7" dur="768" decel="100000"/>
                                        <p:tgtEl>
                                          <p:spTgt spid="7170"/>
                                        </p:tgtEl>
                                      </p:cBhvr>
                                    </p:animEffect>
                                    <p:animScale>
                                      <p:cBhvr>
                                        <p:cTn id="8" dur="768" decel="100000"/>
                                        <p:tgtEl>
                                          <p:spTgt spid="7170"/>
                                        </p:tgtEl>
                                      </p:cBhvr>
                                      <p:from x="10000" y="10000"/>
                                      <p:to x="200000" y="450000"/>
                                    </p:animScale>
                                    <p:animScale>
                                      <p:cBhvr>
                                        <p:cTn id="9" dur="1230" accel="100000" fill="hold">
                                          <p:stCondLst>
                                            <p:cond delay="768"/>
                                          </p:stCondLst>
                                        </p:cTn>
                                        <p:tgtEl>
                                          <p:spTgt spid="7170"/>
                                        </p:tgtEl>
                                      </p:cBhvr>
                                      <p:from x="200000" y="450000"/>
                                      <p:to x="100000" y="100000"/>
                                    </p:animScale>
                                    <p:set>
                                      <p:cBhvr>
                                        <p:cTn id="10" dur="768" fill="hold"/>
                                        <p:tgtEl>
                                          <p:spTgt spid="7170"/>
                                        </p:tgtEl>
                                        <p:attrNameLst>
                                          <p:attrName>ppt_x</p:attrName>
                                        </p:attrNameLst>
                                      </p:cBhvr>
                                      <p:to>
                                        <p:strVal val="(0.5)"/>
                                      </p:to>
                                    </p:set>
                                    <p:anim from="(0.5)" to="(#ppt_x)" calcmode="lin" valueType="num">
                                      <p:cBhvr>
                                        <p:cTn id="11" dur="1230" accel="100000" fill="hold">
                                          <p:stCondLst>
                                            <p:cond delay="768"/>
                                          </p:stCondLst>
                                        </p:cTn>
                                        <p:tgtEl>
                                          <p:spTgt spid="7170"/>
                                        </p:tgtEl>
                                        <p:attrNameLst>
                                          <p:attrName>ppt_x</p:attrName>
                                        </p:attrNameLst>
                                      </p:cBhvr>
                                    </p:anim>
                                    <p:set>
                                      <p:cBhvr>
                                        <p:cTn id="12" dur="768" fill="hold"/>
                                        <p:tgtEl>
                                          <p:spTgt spid="7170"/>
                                        </p:tgtEl>
                                        <p:attrNameLst>
                                          <p:attrName>ppt_y</p:attrName>
                                        </p:attrNameLst>
                                      </p:cBhvr>
                                      <p:to>
                                        <p:strVal val="(#ppt_y+0.4)"/>
                                      </p:to>
                                    </p:set>
                                    <p:anim from="(#ppt_y+0.4)" to="(#ppt_y)" calcmode="lin" valueType="num">
                                      <p:cBhvr>
                                        <p:cTn id="13" dur="1230" accel="100000" fill="hold">
                                          <p:stCondLst>
                                            <p:cond delay="768"/>
                                          </p:stCondLst>
                                        </p:cTn>
                                        <p:tgtEl>
                                          <p:spTgt spid="7170"/>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7171">
                                            <p:txEl>
                                              <p:pRg st="0" end="0"/>
                                            </p:txEl>
                                          </p:spTgt>
                                        </p:tgtEl>
                                        <p:attrNameLst>
                                          <p:attrName>style.visibility</p:attrName>
                                        </p:attrNameLst>
                                      </p:cBhvr>
                                      <p:to>
                                        <p:strVal val="visible"/>
                                      </p:to>
                                    </p:set>
                                    <p:anim calcmode="lin" valueType="num">
                                      <p:cBhvr>
                                        <p:cTn id="18" dur="500" fill="hold"/>
                                        <p:tgtEl>
                                          <p:spTgt spid="7171">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7171">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71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EAF0638B-336B-4CC6-83FF-4D8C51BD811A}"/>
              </a:ext>
            </a:extLst>
          </p:cNvPr>
          <p:cNvSpPr>
            <a:spLocks noGrp="1" noChangeArrowheads="1"/>
          </p:cNvSpPr>
          <p:nvPr>
            <p:ph type="title"/>
          </p:nvPr>
        </p:nvSpPr>
        <p:spPr>
          <a:xfrm>
            <a:off x="685800" y="152400"/>
            <a:ext cx="6870700" cy="98425"/>
          </a:xfrm>
        </p:spPr>
        <p:txBody>
          <a:bodyPr/>
          <a:lstStyle/>
          <a:p>
            <a:endParaRPr lang="sl-SI" altLang="sl-SI" sz="4000"/>
          </a:p>
        </p:txBody>
      </p:sp>
      <p:sp>
        <p:nvSpPr>
          <p:cNvPr id="8195" name="Rectangle 3">
            <a:extLst>
              <a:ext uri="{FF2B5EF4-FFF2-40B4-BE49-F238E27FC236}">
                <a16:creationId xmlns:a16="http://schemas.microsoft.com/office/drawing/2014/main" id="{459BEEF6-25AA-4F2A-B6C1-A8CE399BEC90}"/>
              </a:ext>
            </a:extLst>
          </p:cNvPr>
          <p:cNvSpPr>
            <a:spLocks noGrp="1" noChangeArrowheads="1"/>
          </p:cNvSpPr>
          <p:nvPr>
            <p:ph type="body" idx="1"/>
          </p:nvPr>
        </p:nvSpPr>
        <p:spPr>
          <a:xfrm>
            <a:off x="457200" y="549275"/>
            <a:ext cx="8229600" cy="5576888"/>
          </a:xfrm>
        </p:spPr>
        <p:txBody>
          <a:bodyPr/>
          <a:lstStyle/>
          <a:p>
            <a:r>
              <a:rPr lang="sl-SI" altLang="sl-SI"/>
              <a:t>Simbolični padec Berlinskega zidu 1989 je pomenilo združitev Zahodne in Vzhodne Nemčije. 1939 sta skupno državo Češkoslovaško sporazumno zapostili Češka in Slovaška. Po krvavem razpadu Jugoslavije se je 1991 osvojila tudi Slovenija.</a:t>
            </a:r>
          </a:p>
        </p:txBody>
      </p:sp>
      <p:pic>
        <p:nvPicPr>
          <p:cNvPr id="8197" name="Picture 5" descr="230px-Berlin-wall-map">
            <a:extLst>
              <a:ext uri="{FF2B5EF4-FFF2-40B4-BE49-F238E27FC236}">
                <a16:creationId xmlns:a16="http://schemas.microsoft.com/office/drawing/2014/main" id="{5CF6348F-3277-41DD-953D-63F59EE838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0563" y="3789363"/>
            <a:ext cx="2952750" cy="25019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nodePh="1">
                                  <p:stCondLst>
                                    <p:cond delay="0"/>
                                  </p:stCondLst>
                                  <p:endCondLst>
                                    <p:cond evt="begin" delay="0">
                                      <p:tn val="5"/>
                                    </p:cond>
                                  </p:endCondLst>
                                  <p:childTnLst>
                                    <p:set>
                                      <p:cBhvr>
                                        <p:cTn id="6" dur="1" fill="hold">
                                          <p:stCondLst>
                                            <p:cond delay="0"/>
                                          </p:stCondLst>
                                        </p:cTn>
                                        <p:tgtEl>
                                          <p:spTgt spid="8194"/>
                                        </p:tgtEl>
                                        <p:attrNameLst>
                                          <p:attrName>style.visibility</p:attrName>
                                        </p:attrNameLst>
                                      </p:cBhvr>
                                      <p:to>
                                        <p:strVal val="visible"/>
                                      </p:to>
                                    </p:set>
                                    <p:animEffect transition="in" filter="fade">
                                      <p:cBhvr>
                                        <p:cTn id="7" dur="768" decel="100000"/>
                                        <p:tgtEl>
                                          <p:spTgt spid="8194"/>
                                        </p:tgtEl>
                                      </p:cBhvr>
                                    </p:animEffect>
                                    <p:animScale>
                                      <p:cBhvr>
                                        <p:cTn id="8" dur="768" decel="100000"/>
                                        <p:tgtEl>
                                          <p:spTgt spid="8194"/>
                                        </p:tgtEl>
                                      </p:cBhvr>
                                      <p:from x="10000" y="10000"/>
                                      <p:to x="200000" y="450000"/>
                                    </p:animScale>
                                    <p:animScale>
                                      <p:cBhvr>
                                        <p:cTn id="9" dur="1230" accel="100000" fill="hold">
                                          <p:stCondLst>
                                            <p:cond delay="768"/>
                                          </p:stCondLst>
                                        </p:cTn>
                                        <p:tgtEl>
                                          <p:spTgt spid="8194"/>
                                        </p:tgtEl>
                                      </p:cBhvr>
                                      <p:from x="200000" y="450000"/>
                                      <p:to x="100000" y="100000"/>
                                    </p:animScale>
                                    <p:set>
                                      <p:cBhvr>
                                        <p:cTn id="10" dur="768" fill="hold"/>
                                        <p:tgtEl>
                                          <p:spTgt spid="8194"/>
                                        </p:tgtEl>
                                        <p:attrNameLst>
                                          <p:attrName>ppt_x</p:attrName>
                                        </p:attrNameLst>
                                      </p:cBhvr>
                                      <p:to>
                                        <p:strVal val="(0.5)"/>
                                      </p:to>
                                    </p:set>
                                    <p:anim from="(0.5)" to="(#ppt_x)" calcmode="lin" valueType="num">
                                      <p:cBhvr>
                                        <p:cTn id="11" dur="1230" accel="100000" fill="hold">
                                          <p:stCondLst>
                                            <p:cond delay="768"/>
                                          </p:stCondLst>
                                        </p:cTn>
                                        <p:tgtEl>
                                          <p:spTgt spid="8194"/>
                                        </p:tgtEl>
                                        <p:attrNameLst>
                                          <p:attrName>ppt_x</p:attrName>
                                        </p:attrNameLst>
                                      </p:cBhvr>
                                    </p:anim>
                                    <p:set>
                                      <p:cBhvr>
                                        <p:cTn id="12" dur="768" fill="hold"/>
                                        <p:tgtEl>
                                          <p:spTgt spid="8194"/>
                                        </p:tgtEl>
                                        <p:attrNameLst>
                                          <p:attrName>ppt_y</p:attrName>
                                        </p:attrNameLst>
                                      </p:cBhvr>
                                      <p:to>
                                        <p:strVal val="(#ppt_y+0.4)"/>
                                      </p:to>
                                    </p:set>
                                    <p:anim from="(#ppt_y+0.4)" to="(#ppt_y)" calcmode="lin" valueType="num">
                                      <p:cBhvr>
                                        <p:cTn id="13" dur="1230" accel="100000" fill="hold">
                                          <p:stCondLst>
                                            <p:cond delay="768"/>
                                          </p:stCondLst>
                                        </p:cTn>
                                        <p:tgtEl>
                                          <p:spTgt spid="8194"/>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8195">
                                            <p:txEl>
                                              <p:pRg st="0" end="0"/>
                                            </p:txEl>
                                          </p:spTgt>
                                        </p:tgtEl>
                                        <p:attrNameLst>
                                          <p:attrName>style.visibility</p:attrName>
                                        </p:attrNameLst>
                                      </p:cBhvr>
                                      <p:to>
                                        <p:strVal val="visible"/>
                                      </p:to>
                                    </p:set>
                                    <p:anim calcmode="lin" valueType="num">
                                      <p:cBhvr>
                                        <p:cTn id="18" dur="500" fill="hold"/>
                                        <p:tgtEl>
                                          <p:spTgt spid="8195">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8195">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81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9220" name="Picture 4" descr="M_19-05-2006_SEP-VARNA-5_BOBO">
            <a:extLst>
              <a:ext uri="{FF2B5EF4-FFF2-40B4-BE49-F238E27FC236}">
                <a16:creationId xmlns:a16="http://schemas.microsoft.com/office/drawing/2014/main" id="{786B38E3-472A-47FD-93B4-826BEF34D3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263" y="4076700"/>
            <a:ext cx="3175000" cy="2489200"/>
          </a:xfrm>
          <a:prstGeom prst="rect">
            <a:avLst/>
          </a:prstGeom>
          <a:noFill/>
          <a:extLst>
            <a:ext uri="{909E8E84-426E-40DD-AFC4-6F175D3DCCD1}">
              <a14:hiddenFill xmlns:a14="http://schemas.microsoft.com/office/drawing/2010/main">
                <a:solidFill>
                  <a:srgbClr val="FFFFFF"/>
                </a:solidFill>
              </a14:hiddenFill>
            </a:ext>
          </a:extLst>
        </p:spPr>
      </p:pic>
      <p:sp>
        <p:nvSpPr>
          <p:cNvPr id="9218" name="Rectangle 2">
            <a:extLst>
              <a:ext uri="{FF2B5EF4-FFF2-40B4-BE49-F238E27FC236}">
                <a16:creationId xmlns:a16="http://schemas.microsoft.com/office/drawing/2014/main" id="{16AC7484-0FF4-4389-B0E6-1902F9DA7180}"/>
              </a:ext>
            </a:extLst>
          </p:cNvPr>
          <p:cNvSpPr>
            <a:spLocks noGrp="1" noChangeArrowheads="1"/>
          </p:cNvSpPr>
          <p:nvPr>
            <p:ph type="title"/>
          </p:nvPr>
        </p:nvSpPr>
        <p:spPr>
          <a:xfrm>
            <a:off x="684213" y="476250"/>
            <a:ext cx="6870700" cy="771525"/>
          </a:xfrm>
        </p:spPr>
        <p:txBody>
          <a:bodyPr/>
          <a:lstStyle/>
          <a:p>
            <a:r>
              <a:rPr lang="sl-SI" altLang="sl-SI">
                <a:solidFill>
                  <a:schemeClr val="tx2"/>
                </a:solidFill>
                <a:effectLst>
                  <a:outerShdw blurRad="38100" dist="38100" dir="2700000" algn="tl">
                    <a:srgbClr val="C0C0C0"/>
                  </a:outerShdw>
                </a:effectLst>
              </a:rPr>
              <a:t>EVROPSKA UNIJA</a:t>
            </a:r>
          </a:p>
        </p:txBody>
      </p:sp>
      <p:sp>
        <p:nvSpPr>
          <p:cNvPr id="9219" name="Rectangle 3">
            <a:extLst>
              <a:ext uri="{FF2B5EF4-FFF2-40B4-BE49-F238E27FC236}">
                <a16:creationId xmlns:a16="http://schemas.microsoft.com/office/drawing/2014/main" id="{2A0E015A-A7B5-47E2-BA66-F9A01E54ED37}"/>
              </a:ext>
            </a:extLst>
          </p:cNvPr>
          <p:cNvSpPr>
            <a:spLocks noGrp="1" noChangeArrowheads="1"/>
          </p:cNvSpPr>
          <p:nvPr>
            <p:ph type="body" idx="1"/>
          </p:nvPr>
        </p:nvSpPr>
        <p:spPr>
          <a:xfrm>
            <a:off x="684213" y="1341438"/>
            <a:ext cx="7696200" cy="3657600"/>
          </a:xfrm>
        </p:spPr>
        <p:txBody>
          <a:bodyPr/>
          <a:lstStyle/>
          <a:p>
            <a:r>
              <a:rPr lang="sl-SI" altLang="sl-SI" u="sng"/>
              <a:t>Gospodarsko združevanje je začetek povezovanja držav</a:t>
            </a:r>
          </a:p>
          <a:p>
            <a:r>
              <a:rPr lang="sl-SI" altLang="sl-SI"/>
              <a:t>Evropska unija je nastala leta 1993 iz EGS (Evropske gospodarske skupnosti). Le ta je nastala leta 1951 kot sporazum 6 razvitih držav o oblikovanju skupnega tržišča za premog, jeklo in železo. Leta 1996 je EU štela že 15 članic.</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fade">
                                      <p:cBhvr>
                                        <p:cTn id="7" dur="768" decel="100000"/>
                                        <p:tgtEl>
                                          <p:spTgt spid="9218"/>
                                        </p:tgtEl>
                                      </p:cBhvr>
                                    </p:animEffect>
                                    <p:animScale>
                                      <p:cBhvr>
                                        <p:cTn id="8" dur="768" decel="100000"/>
                                        <p:tgtEl>
                                          <p:spTgt spid="9218"/>
                                        </p:tgtEl>
                                      </p:cBhvr>
                                      <p:from x="10000" y="10000"/>
                                      <p:to x="200000" y="450000"/>
                                    </p:animScale>
                                    <p:animScale>
                                      <p:cBhvr>
                                        <p:cTn id="9" dur="1230" accel="100000" fill="hold">
                                          <p:stCondLst>
                                            <p:cond delay="768"/>
                                          </p:stCondLst>
                                        </p:cTn>
                                        <p:tgtEl>
                                          <p:spTgt spid="9218"/>
                                        </p:tgtEl>
                                      </p:cBhvr>
                                      <p:from x="200000" y="450000"/>
                                      <p:to x="100000" y="100000"/>
                                    </p:animScale>
                                    <p:set>
                                      <p:cBhvr>
                                        <p:cTn id="10" dur="768" fill="hold"/>
                                        <p:tgtEl>
                                          <p:spTgt spid="9218"/>
                                        </p:tgtEl>
                                        <p:attrNameLst>
                                          <p:attrName>ppt_x</p:attrName>
                                        </p:attrNameLst>
                                      </p:cBhvr>
                                      <p:to>
                                        <p:strVal val="(0.5)"/>
                                      </p:to>
                                    </p:set>
                                    <p:anim from="(0.5)" to="(#ppt_x)" calcmode="lin" valueType="num">
                                      <p:cBhvr>
                                        <p:cTn id="11" dur="1230" accel="100000" fill="hold">
                                          <p:stCondLst>
                                            <p:cond delay="768"/>
                                          </p:stCondLst>
                                        </p:cTn>
                                        <p:tgtEl>
                                          <p:spTgt spid="9218"/>
                                        </p:tgtEl>
                                        <p:attrNameLst>
                                          <p:attrName>ppt_x</p:attrName>
                                        </p:attrNameLst>
                                      </p:cBhvr>
                                    </p:anim>
                                    <p:set>
                                      <p:cBhvr>
                                        <p:cTn id="12" dur="768" fill="hold"/>
                                        <p:tgtEl>
                                          <p:spTgt spid="9218"/>
                                        </p:tgtEl>
                                        <p:attrNameLst>
                                          <p:attrName>ppt_y</p:attrName>
                                        </p:attrNameLst>
                                      </p:cBhvr>
                                      <p:to>
                                        <p:strVal val="(#ppt_y+0.4)"/>
                                      </p:to>
                                    </p:set>
                                    <p:anim from="(#ppt_y+0.4)" to="(#ppt_y)" calcmode="lin" valueType="num">
                                      <p:cBhvr>
                                        <p:cTn id="13" dur="1230" accel="100000" fill="hold">
                                          <p:stCondLst>
                                            <p:cond delay="768"/>
                                          </p:stCondLst>
                                        </p:cTn>
                                        <p:tgtEl>
                                          <p:spTgt spid="9218"/>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9219">
                                            <p:txEl>
                                              <p:pRg st="0" end="0"/>
                                            </p:txEl>
                                          </p:spTgt>
                                        </p:tgtEl>
                                        <p:attrNameLst>
                                          <p:attrName>style.visibility</p:attrName>
                                        </p:attrNameLst>
                                      </p:cBhvr>
                                      <p:to>
                                        <p:strVal val="visible"/>
                                      </p:to>
                                    </p:set>
                                    <p:anim calcmode="lin" valueType="num">
                                      <p:cBhvr>
                                        <p:cTn id="18" dur="500" fill="hold"/>
                                        <p:tgtEl>
                                          <p:spTgt spid="9219">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9219">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9219">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9219">
                                            <p:txEl>
                                              <p:pRg st="1" end="1"/>
                                            </p:txEl>
                                          </p:spTgt>
                                        </p:tgtEl>
                                        <p:attrNameLst>
                                          <p:attrName>style.visibility</p:attrName>
                                        </p:attrNameLst>
                                      </p:cBhvr>
                                      <p:to>
                                        <p:strVal val="visible"/>
                                      </p:to>
                                    </p:set>
                                    <p:anim calcmode="lin" valueType="num">
                                      <p:cBhvr>
                                        <p:cTn id="25" dur="500" fill="hold"/>
                                        <p:tgtEl>
                                          <p:spTgt spid="9219">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9219">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92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0244" name="Picture 4" descr="signing_resized">
            <a:extLst>
              <a:ext uri="{FF2B5EF4-FFF2-40B4-BE49-F238E27FC236}">
                <a16:creationId xmlns:a16="http://schemas.microsoft.com/office/drawing/2014/main" id="{E64AA562-4717-408B-8196-3AC924736A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2500" y="3573463"/>
            <a:ext cx="4597400" cy="3060700"/>
          </a:xfrm>
          <a:prstGeom prst="rect">
            <a:avLst/>
          </a:prstGeom>
          <a:noFill/>
          <a:extLst>
            <a:ext uri="{909E8E84-426E-40DD-AFC4-6F175D3DCCD1}">
              <a14:hiddenFill xmlns:a14="http://schemas.microsoft.com/office/drawing/2010/main">
                <a:solidFill>
                  <a:srgbClr val="FFFFFF"/>
                </a:solidFill>
              </a14:hiddenFill>
            </a:ext>
          </a:extLst>
        </p:spPr>
      </p:pic>
      <p:sp>
        <p:nvSpPr>
          <p:cNvPr id="10242" name="Rectangle 2">
            <a:extLst>
              <a:ext uri="{FF2B5EF4-FFF2-40B4-BE49-F238E27FC236}">
                <a16:creationId xmlns:a16="http://schemas.microsoft.com/office/drawing/2014/main" id="{BF3CC300-4E52-4538-A973-B580B17434EC}"/>
              </a:ext>
            </a:extLst>
          </p:cNvPr>
          <p:cNvSpPr>
            <a:spLocks noGrp="1" noChangeArrowheads="1"/>
          </p:cNvSpPr>
          <p:nvPr>
            <p:ph type="title"/>
          </p:nvPr>
        </p:nvSpPr>
        <p:spPr>
          <a:xfrm>
            <a:off x="685800" y="152400"/>
            <a:ext cx="6870700" cy="182563"/>
          </a:xfrm>
        </p:spPr>
        <p:txBody>
          <a:bodyPr/>
          <a:lstStyle/>
          <a:p>
            <a:endParaRPr lang="sl-SI" altLang="sl-SI" sz="4000"/>
          </a:p>
        </p:txBody>
      </p:sp>
      <p:sp>
        <p:nvSpPr>
          <p:cNvPr id="10243" name="Rectangle 3">
            <a:extLst>
              <a:ext uri="{FF2B5EF4-FFF2-40B4-BE49-F238E27FC236}">
                <a16:creationId xmlns:a16="http://schemas.microsoft.com/office/drawing/2014/main" id="{1A5233B2-66B6-4EBE-83E1-D7E5AFF05E3A}"/>
              </a:ext>
            </a:extLst>
          </p:cNvPr>
          <p:cNvSpPr>
            <a:spLocks noGrp="1" noChangeArrowheads="1"/>
          </p:cNvSpPr>
          <p:nvPr>
            <p:ph type="body" idx="1"/>
          </p:nvPr>
        </p:nvSpPr>
        <p:spPr>
          <a:xfrm>
            <a:off x="457200" y="476250"/>
            <a:ext cx="8229600" cy="5649913"/>
          </a:xfrm>
        </p:spPr>
        <p:txBody>
          <a:bodyPr/>
          <a:lstStyle/>
          <a:p>
            <a:r>
              <a:rPr lang="sl-SI" altLang="sl-SI"/>
              <a:t>Ker je večina slovenskega gospodarstva povezanega z državnimi članicami EU in ker leži Slovenija na izredno prehodnem območju, je bilo smiselno, da se vključi v tako skupnost. Pristopno izjavo smo podpisali leta 2004.</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nodePh="1">
                                  <p:stCondLst>
                                    <p:cond delay="0"/>
                                  </p:stCondLst>
                                  <p:endCondLst>
                                    <p:cond evt="begin" delay="0">
                                      <p:tn val="5"/>
                                    </p:cond>
                                  </p:end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768" decel="100000"/>
                                        <p:tgtEl>
                                          <p:spTgt spid="10242"/>
                                        </p:tgtEl>
                                      </p:cBhvr>
                                    </p:animEffect>
                                    <p:animScale>
                                      <p:cBhvr>
                                        <p:cTn id="8" dur="768" decel="100000"/>
                                        <p:tgtEl>
                                          <p:spTgt spid="10242"/>
                                        </p:tgtEl>
                                      </p:cBhvr>
                                      <p:from x="10000" y="10000"/>
                                      <p:to x="200000" y="450000"/>
                                    </p:animScale>
                                    <p:animScale>
                                      <p:cBhvr>
                                        <p:cTn id="9" dur="1230" accel="100000" fill="hold">
                                          <p:stCondLst>
                                            <p:cond delay="768"/>
                                          </p:stCondLst>
                                        </p:cTn>
                                        <p:tgtEl>
                                          <p:spTgt spid="10242"/>
                                        </p:tgtEl>
                                      </p:cBhvr>
                                      <p:from x="200000" y="450000"/>
                                      <p:to x="100000" y="100000"/>
                                    </p:animScale>
                                    <p:set>
                                      <p:cBhvr>
                                        <p:cTn id="10" dur="768" fill="hold"/>
                                        <p:tgtEl>
                                          <p:spTgt spid="10242"/>
                                        </p:tgtEl>
                                        <p:attrNameLst>
                                          <p:attrName>ppt_x</p:attrName>
                                        </p:attrNameLst>
                                      </p:cBhvr>
                                      <p:to>
                                        <p:strVal val="(0.5)"/>
                                      </p:to>
                                    </p:set>
                                    <p:anim from="(0.5)" to="(#ppt_x)" calcmode="lin" valueType="num">
                                      <p:cBhvr>
                                        <p:cTn id="11" dur="1230" accel="100000" fill="hold">
                                          <p:stCondLst>
                                            <p:cond delay="768"/>
                                          </p:stCondLst>
                                        </p:cTn>
                                        <p:tgtEl>
                                          <p:spTgt spid="10242"/>
                                        </p:tgtEl>
                                        <p:attrNameLst>
                                          <p:attrName>ppt_x</p:attrName>
                                        </p:attrNameLst>
                                      </p:cBhvr>
                                    </p:anim>
                                    <p:set>
                                      <p:cBhvr>
                                        <p:cTn id="12" dur="768" fill="hold"/>
                                        <p:tgtEl>
                                          <p:spTgt spid="10242"/>
                                        </p:tgtEl>
                                        <p:attrNameLst>
                                          <p:attrName>ppt_y</p:attrName>
                                        </p:attrNameLst>
                                      </p:cBhvr>
                                      <p:to>
                                        <p:strVal val="(#ppt_y+0.4)"/>
                                      </p:to>
                                    </p:set>
                                    <p:anim from="(#ppt_y+0.4)" to="(#ppt_y)" calcmode="lin" valueType="num">
                                      <p:cBhvr>
                                        <p:cTn id="13" dur="1230" accel="100000" fill="hold">
                                          <p:stCondLst>
                                            <p:cond delay="768"/>
                                          </p:stCondLst>
                                        </p:cTn>
                                        <p:tgtEl>
                                          <p:spTgt spid="10242"/>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10243">
                                            <p:txEl>
                                              <p:pRg st="0" end="0"/>
                                            </p:txEl>
                                          </p:spTgt>
                                        </p:tgtEl>
                                        <p:attrNameLst>
                                          <p:attrName>style.visibility</p:attrName>
                                        </p:attrNameLst>
                                      </p:cBhvr>
                                      <p:to>
                                        <p:strVal val="visible"/>
                                      </p:to>
                                    </p:set>
                                    <p:anim calcmode="lin" valueType="num">
                                      <p:cBhvr>
                                        <p:cTn id="18" dur="500" fill="hold"/>
                                        <p:tgtEl>
                                          <p:spTgt spid="10243">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10243">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102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theme/theme1.xml><?xml version="1.0" encoding="utf-8"?>
<a:theme xmlns:a="http://schemas.openxmlformats.org/drawingml/2006/main" name="Voščenke">
  <a:themeElements>
    <a:clrScheme name="Voščenke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Voščenke">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Voščenke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Voščenke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Voščenke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Voščenke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Voščenke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Voščenke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Voščenke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Voščenke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Crayons</Template>
  <TotalTime>0</TotalTime>
  <Words>584</Words>
  <Application>Microsoft Office PowerPoint</Application>
  <PresentationFormat>On-screen Show (4:3)</PresentationFormat>
  <Paragraphs>25</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Comic Sans MS</vt:lpstr>
      <vt:lpstr>Voščenke</vt:lpstr>
      <vt:lpstr>POLITIČNA PODOBA SREDNJE EVROPE</vt:lpstr>
      <vt:lpstr>LEGA</vt:lpstr>
      <vt:lpstr>PowerPoint Presentation</vt:lpstr>
      <vt:lpstr>PowerPoint Presentation</vt:lpstr>
      <vt:lpstr>MEJE</vt:lpstr>
      <vt:lpstr>PowerPoint Presentation</vt:lpstr>
      <vt:lpstr>PowerPoint Presentation</vt:lpstr>
      <vt:lpstr>EVROPSKA UNIJA</vt:lpstr>
      <vt:lpstr>PowerPoint Presentation</vt:lpstr>
      <vt:lpstr>PowerPoint Presentation</vt:lpstr>
      <vt:lpstr>JEZIKOVNA SESTAVA</vt:lpstr>
      <vt:lpstr>PowerPoint Presentation</vt:lpstr>
      <vt:lpstr>PowerPoint Presentation</vt:lpstr>
      <vt:lpstr>GOSTOTA NASELJENOSTI</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2019-05-31T08:40:47Z</dcterms:created>
  <dcterms:modified xsi:type="dcterms:W3CDTF">2019-05-31T08:40:47Z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