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sl-SI"/>
    </a:defPPr>
    <a:lvl1pPr algn="l" rtl="0" fontAlgn="base">
      <a:spcBef>
        <a:spcPct val="0"/>
      </a:spcBef>
      <a:spcAft>
        <a:spcPct val="0"/>
      </a:spcAft>
      <a:defRPr sz="8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457200" algn="l" rtl="0" fontAlgn="base">
      <a:spcBef>
        <a:spcPct val="0"/>
      </a:spcBef>
      <a:spcAft>
        <a:spcPct val="0"/>
      </a:spcAft>
      <a:defRPr sz="8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914400" algn="l" rtl="0" fontAlgn="base">
      <a:spcBef>
        <a:spcPct val="0"/>
      </a:spcBef>
      <a:spcAft>
        <a:spcPct val="0"/>
      </a:spcAft>
      <a:defRPr sz="8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371600" algn="l" rtl="0" fontAlgn="base">
      <a:spcBef>
        <a:spcPct val="0"/>
      </a:spcBef>
      <a:spcAft>
        <a:spcPct val="0"/>
      </a:spcAft>
      <a:defRPr sz="8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1828800" algn="l" rtl="0" fontAlgn="base">
      <a:spcBef>
        <a:spcPct val="0"/>
      </a:spcBef>
      <a:spcAft>
        <a:spcPct val="0"/>
      </a:spcAft>
      <a:defRPr sz="8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286000" algn="l" defTabSz="914400" rtl="0" eaLnBrk="1" latinLnBrk="0" hangingPunct="1">
      <a:defRPr sz="8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6pPr>
    <a:lvl7pPr marL="2743200" algn="l" defTabSz="914400" rtl="0" eaLnBrk="1" latinLnBrk="0" hangingPunct="1">
      <a:defRPr sz="8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7pPr>
    <a:lvl8pPr marL="3200400" algn="l" defTabSz="914400" rtl="0" eaLnBrk="1" latinLnBrk="0" hangingPunct="1">
      <a:defRPr sz="8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8pPr>
    <a:lvl9pPr marL="3657600" algn="l" defTabSz="914400" rtl="0" eaLnBrk="1" latinLnBrk="0" hangingPunct="1">
      <a:defRPr sz="8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1C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6" autoAdjust="0"/>
    <p:restoredTop sz="94660"/>
  </p:normalViewPr>
  <p:slideViewPr>
    <p:cSldViewPr>
      <p:cViewPr varScale="1">
        <p:scale>
          <a:sx n="41" d="100"/>
          <a:sy n="41" d="100"/>
        </p:scale>
        <p:origin x="-60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C487979-332C-4F31-AB22-7FF01EF4E5B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latin typeface="Arial" panose="020B0604020202020204" pitchFamily="34" charset="0"/>
              </a:defRPr>
            </a:lvl1pPr>
          </a:lstStyle>
          <a:p>
            <a:endParaRPr lang="sl-SI" altLang="sl-SI"/>
          </a:p>
        </p:txBody>
      </p:sp>
      <p:sp>
        <p:nvSpPr>
          <p:cNvPr id="8195" name="Rectangle 3">
            <a:extLst>
              <a:ext uri="{FF2B5EF4-FFF2-40B4-BE49-F238E27FC236}">
                <a16:creationId xmlns:a16="http://schemas.microsoft.com/office/drawing/2014/main" id="{AE0AB272-65E9-4B99-BD4D-5C3566E5ECF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latin typeface="Arial" panose="020B0604020202020204" pitchFamily="34" charset="0"/>
              </a:defRPr>
            </a:lvl1pPr>
          </a:lstStyle>
          <a:p>
            <a:endParaRPr lang="sl-SI" altLang="sl-SI"/>
          </a:p>
        </p:txBody>
      </p:sp>
      <p:sp>
        <p:nvSpPr>
          <p:cNvPr id="8196" name="Rectangle 4">
            <a:extLst>
              <a:ext uri="{FF2B5EF4-FFF2-40B4-BE49-F238E27FC236}">
                <a16:creationId xmlns:a16="http://schemas.microsoft.com/office/drawing/2014/main" id="{85D97DA8-E8EF-4CB7-8E1F-72E5DD68479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a:extLst>
              <a:ext uri="{FF2B5EF4-FFF2-40B4-BE49-F238E27FC236}">
                <a16:creationId xmlns:a16="http://schemas.microsoft.com/office/drawing/2014/main" id="{8349112F-0227-440C-99CE-62EE03D3C45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8198" name="Rectangle 6">
            <a:extLst>
              <a:ext uri="{FF2B5EF4-FFF2-40B4-BE49-F238E27FC236}">
                <a16:creationId xmlns:a16="http://schemas.microsoft.com/office/drawing/2014/main" id="{F03744E5-E5F5-487C-890B-754AD37E325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latin typeface="Arial" panose="020B0604020202020204" pitchFamily="34" charset="0"/>
              </a:defRPr>
            </a:lvl1pPr>
          </a:lstStyle>
          <a:p>
            <a:endParaRPr lang="sl-SI" altLang="sl-SI"/>
          </a:p>
        </p:txBody>
      </p:sp>
      <p:sp>
        <p:nvSpPr>
          <p:cNvPr id="8199" name="Rectangle 7">
            <a:extLst>
              <a:ext uri="{FF2B5EF4-FFF2-40B4-BE49-F238E27FC236}">
                <a16:creationId xmlns:a16="http://schemas.microsoft.com/office/drawing/2014/main" id="{8DA78AA3-93FD-442B-8BDC-E447D1836F5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Arial" panose="020B0604020202020204" pitchFamily="34" charset="0"/>
              </a:defRPr>
            </a:lvl1pPr>
          </a:lstStyle>
          <a:p>
            <a:fld id="{AB88AAB6-693D-4115-AFB7-A180B2D7F6DC}"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FDD20E-C024-4D3D-B4A8-D778F6033103}"/>
              </a:ext>
            </a:extLst>
          </p:cNvPr>
          <p:cNvSpPr>
            <a:spLocks noGrp="1" noChangeArrowheads="1"/>
          </p:cNvSpPr>
          <p:nvPr>
            <p:ph type="sldNum" sz="quarter" idx="5"/>
          </p:nvPr>
        </p:nvSpPr>
        <p:spPr>
          <a:ln/>
        </p:spPr>
        <p:txBody>
          <a:bodyPr/>
          <a:lstStyle/>
          <a:p>
            <a:fld id="{9E612C9A-4DBF-44CB-85C0-482DF937445F}" type="slidenum">
              <a:rPr lang="sl-SI" altLang="sl-SI"/>
              <a:pPr/>
              <a:t>1</a:t>
            </a:fld>
            <a:endParaRPr lang="sl-SI" altLang="sl-SI"/>
          </a:p>
        </p:txBody>
      </p:sp>
      <p:sp>
        <p:nvSpPr>
          <p:cNvPr id="9218" name="Rectangle 2">
            <a:extLst>
              <a:ext uri="{FF2B5EF4-FFF2-40B4-BE49-F238E27FC236}">
                <a16:creationId xmlns:a16="http://schemas.microsoft.com/office/drawing/2014/main" id="{356AFCA9-0775-4593-8C6F-54B54B5A1EC5}"/>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2C056217-BE18-4DE5-9E50-814F88D9EF33}"/>
              </a:ext>
            </a:extLst>
          </p:cNvPr>
          <p:cNvSpPr>
            <a:spLocks noGrp="1" noChangeArrowheads="1"/>
          </p:cNvSpPr>
          <p:nvPr>
            <p:ph type="body" idx="1"/>
          </p:nvPr>
        </p:nvSpPr>
        <p:spPr/>
        <p:txBody>
          <a:bodyPr/>
          <a:lstStyle/>
          <a:p>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2E636B7-ED7C-4CD3-969F-B2663836E1B2}"/>
              </a:ext>
            </a:extLst>
          </p:cNvPr>
          <p:cNvSpPr>
            <a:spLocks noGrp="1" noChangeArrowheads="1"/>
          </p:cNvSpPr>
          <p:nvPr>
            <p:ph type="ctrTitle" sz="quarter"/>
          </p:nvPr>
        </p:nvSpPr>
        <p:spPr>
          <a:xfrm>
            <a:off x="685800" y="1676400"/>
            <a:ext cx="7772400" cy="1828800"/>
          </a:xfrm>
        </p:spPr>
        <p:txBody>
          <a:bodyPr/>
          <a:lstStyle>
            <a:lvl1pPr>
              <a:defRPr/>
            </a:lvl1pPr>
          </a:lstStyle>
          <a:p>
            <a:pPr lvl="0"/>
            <a:r>
              <a:rPr lang="sl-SI" altLang="sl-SI" noProof="0"/>
              <a:t>Kliknite, če želite urediti slog naslova matrice</a:t>
            </a:r>
          </a:p>
        </p:txBody>
      </p:sp>
      <p:sp>
        <p:nvSpPr>
          <p:cNvPr id="28675" name="Rectangle 3">
            <a:extLst>
              <a:ext uri="{FF2B5EF4-FFF2-40B4-BE49-F238E27FC236}">
                <a16:creationId xmlns:a16="http://schemas.microsoft.com/office/drawing/2014/main" id="{A176E930-E5BC-4B2E-9064-0456B9EDD58B}"/>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28676" name="Rectangle 4">
            <a:extLst>
              <a:ext uri="{FF2B5EF4-FFF2-40B4-BE49-F238E27FC236}">
                <a16:creationId xmlns:a16="http://schemas.microsoft.com/office/drawing/2014/main" id="{7F73F796-1E55-41A1-AC61-16F84AC21508}"/>
              </a:ext>
            </a:extLst>
          </p:cNvPr>
          <p:cNvSpPr>
            <a:spLocks noGrp="1" noChangeArrowheads="1"/>
          </p:cNvSpPr>
          <p:nvPr>
            <p:ph type="dt" sz="quarter" idx="2"/>
          </p:nvPr>
        </p:nvSpPr>
        <p:spPr/>
        <p:txBody>
          <a:bodyPr/>
          <a:lstStyle>
            <a:lvl1pPr>
              <a:defRPr/>
            </a:lvl1pPr>
          </a:lstStyle>
          <a:p>
            <a:endParaRPr lang="sl-SI" altLang="sl-SI"/>
          </a:p>
        </p:txBody>
      </p:sp>
      <p:sp>
        <p:nvSpPr>
          <p:cNvPr id="28677" name="Rectangle 5">
            <a:extLst>
              <a:ext uri="{FF2B5EF4-FFF2-40B4-BE49-F238E27FC236}">
                <a16:creationId xmlns:a16="http://schemas.microsoft.com/office/drawing/2014/main" id="{109F0E82-2124-4A66-B29F-F1E01D9B00DF}"/>
              </a:ext>
            </a:extLst>
          </p:cNvPr>
          <p:cNvSpPr>
            <a:spLocks noGrp="1" noChangeArrowheads="1"/>
          </p:cNvSpPr>
          <p:nvPr>
            <p:ph type="ftr" sz="quarter" idx="3"/>
          </p:nvPr>
        </p:nvSpPr>
        <p:spPr/>
        <p:txBody>
          <a:bodyPr/>
          <a:lstStyle>
            <a:lvl1pPr>
              <a:defRPr/>
            </a:lvl1pPr>
          </a:lstStyle>
          <a:p>
            <a:endParaRPr lang="sl-SI" altLang="sl-SI"/>
          </a:p>
        </p:txBody>
      </p:sp>
      <p:sp>
        <p:nvSpPr>
          <p:cNvPr id="28678" name="Rectangle 6">
            <a:extLst>
              <a:ext uri="{FF2B5EF4-FFF2-40B4-BE49-F238E27FC236}">
                <a16:creationId xmlns:a16="http://schemas.microsoft.com/office/drawing/2014/main" id="{C1BD64DB-8E29-4800-940F-0440A696C8A4}"/>
              </a:ext>
            </a:extLst>
          </p:cNvPr>
          <p:cNvSpPr>
            <a:spLocks noGrp="1" noChangeArrowheads="1"/>
          </p:cNvSpPr>
          <p:nvPr>
            <p:ph type="sldNum" sz="quarter" idx="4"/>
          </p:nvPr>
        </p:nvSpPr>
        <p:spPr/>
        <p:txBody>
          <a:bodyPr/>
          <a:lstStyle>
            <a:lvl1pPr>
              <a:defRPr/>
            </a:lvl1pPr>
          </a:lstStyle>
          <a:p>
            <a:fld id="{48A1C822-C1B5-4A02-8D68-AEBF96F8E54D}" type="slidenum">
              <a:rPr lang="sl-SI" altLang="sl-SI"/>
              <a:pPr/>
              <a:t>‹#›</a:t>
            </a:fld>
            <a:endParaRPr lang="sl-SI" altLang="sl-SI"/>
          </a:p>
        </p:txBody>
      </p:sp>
    </p:spTree>
  </p:cSld>
  <p:clrMapOvr>
    <a:masterClrMapping/>
  </p:clrMapOvr>
  <p:transition spd="slow">
    <p:diamond/>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F0F4E-8C87-44A7-A5B9-4214A764954B}"/>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AF5C908-E1C0-466F-BA83-1C6BDEC032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74C28C4C-56A0-42BA-89C7-6EC9417FE42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0202A937-7A05-4A88-B4E7-6E42A5B189E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E8AEC00-519C-45AA-A13C-557C9F5D718B}"/>
              </a:ext>
            </a:extLst>
          </p:cNvPr>
          <p:cNvSpPr>
            <a:spLocks noGrp="1"/>
          </p:cNvSpPr>
          <p:nvPr>
            <p:ph type="sldNum" sz="quarter" idx="12"/>
          </p:nvPr>
        </p:nvSpPr>
        <p:spPr/>
        <p:txBody>
          <a:bodyPr/>
          <a:lstStyle>
            <a:lvl1pPr>
              <a:defRPr/>
            </a:lvl1pPr>
          </a:lstStyle>
          <a:p>
            <a:fld id="{095C001E-16E0-44C2-BB97-4C17017AE1C9}" type="slidenum">
              <a:rPr lang="sl-SI" altLang="sl-SI"/>
              <a:pPr/>
              <a:t>‹#›</a:t>
            </a:fld>
            <a:endParaRPr lang="sl-SI" altLang="sl-SI"/>
          </a:p>
        </p:txBody>
      </p:sp>
    </p:spTree>
    <p:extLst>
      <p:ext uri="{BB962C8B-B14F-4D97-AF65-F5344CB8AC3E}">
        <p14:creationId xmlns:p14="http://schemas.microsoft.com/office/powerpoint/2010/main" val="92881709"/>
      </p:ext>
    </p:extLst>
  </p:cSld>
  <p:clrMapOvr>
    <a:masterClrMapping/>
  </p:clrMapOvr>
  <p:transition spd="slow">
    <p:diamond/>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E1E999-591C-4EE8-AC07-08F5A66974E2}"/>
              </a:ext>
            </a:extLst>
          </p:cNvPr>
          <p:cNvSpPr>
            <a:spLocks noGrp="1"/>
          </p:cNvSpPr>
          <p:nvPr>
            <p:ph type="title" orient="vert"/>
          </p:nvPr>
        </p:nvSpPr>
        <p:spPr>
          <a:xfrm>
            <a:off x="6629400" y="381000"/>
            <a:ext cx="2057400" cy="57150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C6F8F0F0-A166-48F4-AF2A-FF38D56FD7BE}"/>
              </a:ext>
            </a:extLst>
          </p:cNvPr>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6A06082-46FE-41F8-A37D-A07FCDFB0F9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5515071D-B8ED-46AE-8C30-082D0C0F212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64BA7FF-B7CD-4E0C-B640-75BCD6FFD257}"/>
              </a:ext>
            </a:extLst>
          </p:cNvPr>
          <p:cNvSpPr>
            <a:spLocks noGrp="1"/>
          </p:cNvSpPr>
          <p:nvPr>
            <p:ph type="sldNum" sz="quarter" idx="12"/>
          </p:nvPr>
        </p:nvSpPr>
        <p:spPr/>
        <p:txBody>
          <a:bodyPr/>
          <a:lstStyle>
            <a:lvl1pPr>
              <a:defRPr/>
            </a:lvl1pPr>
          </a:lstStyle>
          <a:p>
            <a:fld id="{A0CB2B6B-45B4-4EFE-ABDC-8D4AD35B84F3}" type="slidenum">
              <a:rPr lang="sl-SI" altLang="sl-SI"/>
              <a:pPr/>
              <a:t>‹#›</a:t>
            </a:fld>
            <a:endParaRPr lang="sl-SI" altLang="sl-SI"/>
          </a:p>
        </p:txBody>
      </p:sp>
    </p:spTree>
    <p:extLst>
      <p:ext uri="{BB962C8B-B14F-4D97-AF65-F5344CB8AC3E}">
        <p14:creationId xmlns:p14="http://schemas.microsoft.com/office/powerpoint/2010/main" val="3723302835"/>
      </p:ext>
    </p:extLst>
  </p:cSld>
  <p:clrMapOvr>
    <a:masterClrMapping/>
  </p:clrMapOvr>
  <p:transition spd="slow">
    <p:diamond/>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E351-7921-4757-9D45-4BCAE004AC6A}"/>
              </a:ext>
            </a:extLst>
          </p:cNvPr>
          <p:cNvSpPr>
            <a:spLocks noGrp="1"/>
          </p:cNvSpPr>
          <p:nvPr>
            <p:ph type="title"/>
          </p:nvPr>
        </p:nvSpPr>
        <p:spPr>
          <a:xfrm>
            <a:off x="457200" y="381000"/>
            <a:ext cx="8229600" cy="13716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A31731D4-0A22-4C92-8F11-ED66E526DC66}"/>
              </a:ext>
            </a:extLst>
          </p:cNvPr>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C0A8CC06-9F0D-40DC-A29E-CE1C1FEA0B3D}"/>
              </a:ext>
            </a:extLst>
          </p:cNvPr>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6F57BFA7-93E0-41B3-B314-5EC05267B87B}"/>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02E81B7-4423-454C-9453-EEE2A5133869}"/>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1660668-157B-4A2D-8C97-AE7FF198F3B8}"/>
              </a:ext>
            </a:extLst>
          </p:cNvPr>
          <p:cNvSpPr>
            <a:spLocks noGrp="1"/>
          </p:cNvSpPr>
          <p:nvPr>
            <p:ph type="sldNum" sz="quarter" idx="12"/>
          </p:nvPr>
        </p:nvSpPr>
        <p:spPr>
          <a:xfrm>
            <a:off x="6553200" y="6245225"/>
            <a:ext cx="2133600" cy="476250"/>
          </a:xfrm>
        </p:spPr>
        <p:txBody>
          <a:bodyPr/>
          <a:lstStyle>
            <a:lvl1pPr>
              <a:defRPr/>
            </a:lvl1pPr>
          </a:lstStyle>
          <a:p>
            <a:fld id="{1B1BD5E9-5CE3-415F-95F6-795DFBF59F3A}" type="slidenum">
              <a:rPr lang="sl-SI" altLang="sl-SI"/>
              <a:pPr/>
              <a:t>‹#›</a:t>
            </a:fld>
            <a:endParaRPr lang="sl-SI" altLang="sl-SI"/>
          </a:p>
        </p:txBody>
      </p:sp>
    </p:spTree>
    <p:extLst>
      <p:ext uri="{BB962C8B-B14F-4D97-AF65-F5344CB8AC3E}">
        <p14:creationId xmlns:p14="http://schemas.microsoft.com/office/powerpoint/2010/main" val="1616782451"/>
      </p:ext>
    </p:extLst>
  </p:cSld>
  <p:clrMapOvr>
    <a:masterClrMapping/>
  </p:clrMapOvr>
  <p:transition spd="slow">
    <p:diamond/>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0BC9-1A85-4F80-8DEB-5BB6650161DB}"/>
              </a:ext>
            </a:extLst>
          </p:cNvPr>
          <p:cNvSpPr>
            <a:spLocks noGrp="1"/>
          </p:cNvSpPr>
          <p:nvPr>
            <p:ph type="title" sz="quarter"/>
          </p:nvPr>
        </p:nvSpPr>
        <p:spPr>
          <a:xfrm>
            <a:off x="457200" y="381000"/>
            <a:ext cx="8229600" cy="13716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022DCFF-CC59-4798-9CC5-14B463FA6D1B}"/>
              </a:ext>
            </a:extLst>
          </p:cNvPr>
          <p:cNvSpPr>
            <a:spLocks noGrp="1"/>
          </p:cNvSpPr>
          <p:nvPr>
            <p:ph sz="quarter" idx="1"/>
          </p:nvPr>
        </p:nvSpPr>
        <p:spPr>
          <a:xfrm>
            <a:off x="457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E13C85D6-601E-4567-8455-4EC9E40A44E1}"/>
              </a:ext>
            </a:extLst>
          </p:cNvPr>
          <p:cNvSpPr>
            <a:spLocks noGrp="1"/>
          </p:cNvSpPr>
          <p:nvPr>
            <p:ph sz="quarter" idx="2"/>
          </p:nvPr>
        </p:nvSpPr>
        <p:spPr>
          <a:xfrm>
            <a:off x="4648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D2E1DFD6-50E4-47F9-9099-71B09E4E3895}"/>
              </a:ext>
            </a:extLst>
          </p:cNvPr>
          <p:cNvSpPr>
            <a:spLocks noGrp="1"/>
          </p:cNvSpPr>
          <p:nvPr>
            <p:ph sz="quarter" idx="3"/>
          </p:nvPr>
        </p:nvSpPr>
        <p:spPr>
          <a:xfrm>
            <a:off x="457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Content Placeholder 5">
            <a:extLst>
              <a:ext uri="{FF2B5EF4-FFF2-40B4-BE49-F238E27FC236}">
                <a16:creationId xmlns:a16="http://schemas.microsoft.com/office/drawing/2014/main" id="{ADA5EBBC-4ED4-411C-B625-F0C2B61EA4EC}"/>
              </a:ext>
            </a:extLst>
          </p:cNvPr>
          <p:cNvSpPr>
            <a:spLocks noGrp="1"/>
          </p:cNvSpPr>
          <p:nvPr>
            <p:ph sz="quarter" idx="4"/>
          </p:nvPr>
        </p:nvSpPr>
        <p:spPr>
          <a:xfrm>
            <a:off x="4648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424D0D01-74D3-4257-8E15-96D295731634}"/>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3D113FC3-C5D1-47C6-AB14-2C034EB76572}"/>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F0EB8568-FFD5-41B5-AA40-0CA8A2793738}"/>
              </a:ext>
            </a:extLst>
          </p:cNvPr>
          <p:cNvSpPr>
            <a:spLocks noGrp="1"/>
          </p:cNvSpPr>
          <p:nvPr>
            <p:ph type="sldNum" sz="quarter" idx="12"/>
          </p:nvPr>
        </p:nvSpPr>
        <p:spPr>
          <a:xfrm>
            <a:off x="6553200" y="6245225"/>
            <a:ext cx="2133600" cy="476250"/>
          </a:xfrm>
        </p:spPr>
        <p:txBody>
          <a:bodyPr/>
          <a:lstStyle>
            <a:lvl1pPr>
              <a:defRPr/>
            </a:lvl1pPr>
          </a:lstStyle>
          <a:p>
            <a:fld id="{FADBC3D5-E989-448B-86D4-BEFAF0BF95A5}" type="slidenum">
              <a:rPr lang="sl-SI" altLang="sl-SI"/>
              <a:pPr/>
              <a:t>‹#›</a:t>
            </a:fld>
            <a:endParaRPr lang="sl-SI" altLang="sl-SI"/>
          </a:p>
        </p:txBody>
      </p:sp>
    </p:spTree>
    <p:extLst>
      <p:ext uri="{BB962C8B-B14F-4D97-AF65-F5344CB8AC3E}">
        <p14:creationId xmlns:p14="http://schemas.microsoft.com/office/powerpoint/2010/main" val="2134652286"/>
      </p:ext>
    </p:extLst>
  </p:cSld>
  <p:clrMapOvr>
    <a:masterClrMapping/>
  </p:clrMapOvr>
  <p:transition spd="slow">
    <p:diamond/>
    <p:sndAc>
      <p:end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7475-6F28-4657-9B54-27D484CD7050}"/>
              </a:ext>
            </a:extLst>
          </p:cNvPr>
          <p:cNvSpPr>
            <a:spLocks noGrp="1"/>
          </p:cNvSpPr>
          <p:nvPr>
            <p:ph type="title"/>
          </p:nvPr>
        </p:nvSpPr>
        <p:spPr>
          <a:xfrm>
            <a:off x="457200" y="381000"/>
            <a:ext cx="8229600" cy="13716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4F19F41-DCF8-4D18-B052-FFC6FC63DE56}"/>
              </a:ext>
            </a:extLst>
          </p:cNvPr>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2782A0E8-A10D-432D-8929-614752016840}"/>
              </a:ext>
            </a:extLst>
          </p:cNvPr>
          <p:cNvSpPr>
            <a:spLocks noGrp="1"/>
          </p:cNvSpPr>
          <p:nvPr>
            <p:ph sz="quarter" idx="2"/>
          </p:nvPr>
        </p:nvSpPr>
        <p:spPr>
          <a:xfrm>
            <a:off x="4648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89EE7FC4-DEC9-423C-8CC2-1C4F1A3F2E6F}"/>
              </a:ext>
            </a:extLst>
          </p:cNvPr>
          <p:cNvSpPr>
            <a:spLocks noGrp="1"/>
          </p:cNvSpPr>
          <p:nvPr>
            <p:ph sz="quarter" idx="3"/>
          </p:nvPr>
        </p:nvSpPr>
        <p:spPr>
          <a:xfrm>
            <a:off x="4648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7B53D42E-BD4F-4F97-803B-C43BAA6BD046}"/>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70286BBE-5688-481F-8BC7-5B95DAB9AFA9}"/>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F6B6BDBF-957A-4FC0-B440-D9376DAF2AFB}"/>
              </a:ext>
            </a:extLst>
          </p:cNvPr>
          <p:cNvSpPr>
            <a:spLocks noGrp="1"/>
          </p:cNvSpPr>
          <p:nvPr>
            <p:ph type="sldNum" sz="quarter" idx="12"/>
          </p:nvPr>
        </p:nvSpPr>
        <p:spPr>
          <a:xfrm>
            <a:off x="6553200" y="6245225"/>
            <a:ext cx="2133600" cy="476250"/>
          </a:xfrm>
        </p:spPr>
        <p:txBody>
          <a:bodyPr/>
          <a:lstStyle>
            <a:lvl1pPr>
              <a:defRPr/>
            </a:lvl1pPr>
          </a:lstStyle>
          <a:p>
            <a:fld id="{F2837869-57E7-48C9-A98B-8E36E1B255B3}" type="slidenum">
              <a:rPr lang="sl-SI" altLang="sl-SI"/>
              <a:pPr/>
              <a:t>‹#›</a:t>
            </a:fld>
            <a:endParaRPr lang="sl-SI" altLang="sl-SI"/>
          </a:p>
        </p:txBody>
      </p:sp>
    </p:spTree>
    <p:extLst>
      <p:ext uri="{BB962C8B-B14F-4D97-AF65-F5344CB8AC3E}">
        <p14:creationId xmlns:p14="http://schemas.microsoft.com/office/powerpoint/2010/main" val="2600829826"/>
      </p:ext>
    </p:extLst>
  </p:cSld>
  <p:clrMapOvr>
    <a:masterClrMapping/>
  </p:clrMapOvr>
  <p:transition spd="slow">
    <p:diamond/>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6DAB-CB7E-4BEE-BE12-63C986FB638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3FBAD852-8857-47A6-8941-9AF34C8A20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ADF2819-01C6-43D9-8A66-B4E9B66387F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4B0A1F1-3282-4A79-87D7-4D8611EFBEB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B8DBBA8-16E0-4801-A760-51BDC664B5C9}"/>
              </a:ext>
            </a:extLst>
          </p:cNvPr>
          <p:cNvSpPr>
            <a:spLocks noGrp="1"/>
          </p:cNvSpPr>
          <p:nvPr>
            <p:ph type="sldNum" sz="quarter" idx="12"/>
          </p:nvPr>
        </p:nvSpPr>
        <p:spPr/>
        <p:txBody>
          <a:bodyPr/>
          <a:lstStyle>
            <a:lvl1pPr>
              <a:defRPr/>
            </a:lvl1pPr>
          </a:lstStyle>
          <a:p>
            <a:fld id="{CBF8BB9C-43CD-4103-B8B0-F96A64D64011}" type="slidenum">
              <a:rPr lang="sl-SI" altLang="sl-SI"/>
              <a:pPr/>
              <a:t>‹#›</a:t>
            </a:fld>
            <a:endParaRPr lang="sl-SI" altLang="sl-SI"/>
          </a:p>
        </p:txBody>
      </p:sp>
    </p:spTree>
    <p:extLst>
      <p:ext uri="{BB962C8B-B14F-4D97-AF65-F5344CB8AC3E}">
        <p14:creationId xmlns:p14="http://schemas.microsoft.com/office/powerpoint/2010/main" val="462308755"/>
      </p:ext>
    </p:extLst>
  </p:cSld>
  <p:clrMapOvr>
    <a:masterClrMapping/>
  </p:clrMapOvr>
  <p:transition spd="slow">
    <p:diamond/>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7993-32B0-4758-96E5-437A99C9694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E812EBDF-BF85-4AEE-97BA-666AC6562AC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077F7FB-1090-4928-B0B6-A260A158DDB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4E913DF-2EE1-4AE5-89C1-D2285C04D2A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7F301D3-1F00-4FED-BE24-5FFB9756C4FE}"/>
              </a:ext>
            </a:extLst>
          </p:cNvPr>
          <p:cNvSpPr>
            <a:spLocks noGrp="1"/>
          </p:cNvSpPr>
          <p:nvPr>
            <p:ph type="sldNum" sz="quarter" idx="12"/>
          </p:nvPr>
        </p:nvSpPr>
        <p:spPr/>
        <p:txBody>
          <a:bodyPr/>
          <a:lstStyle>
            <a:lvl1pPr>
              <a:defRPr/>
            </a:lvl1pPr>
          </a:lstStyle>
          <a:p>
            <a:fld id="{A47F2927-5E96-4387-902E-AAEDFCAAA3B9}" type="slidenum">
              <a:rPr lang="sl-SI" altLang="sl-SI"/>
              <a:pPr/>
              <a:t>‹#›</a:t>
            </a:fld>
            <a:endParaRPr lang="sl-SI" altLang="sl-SI"/>
          </a:p>
        </p:txBody>
      </p:sp>
    </p:spTree>
    <p:extLst>
      <p:ext uri="{BB962C8B-B14F-4D97-AF65-F5344CB8AC3E}">
        <p14:creationId xmlns:p14="http://schemas.microsoft.com/office/powerpoint/2010/main" val="4069437927"/>
      </p:ext>
    </p:extLst>
  </p:cSld>
  <p:clrMapOvr>
    <a:masterClrMapping/>
  </p:clrMapOvr>
  <p:transition spd="slow">
    <p:diamond/>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3396-D874-48A8-8255-97AD1BC1EDF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5BD29136-8F44-4796-98F9-738ECAA9E5E0}"/>
              </a:ext>
            </a:extLst>
          </p:cNvPr>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618DEBF3-CFFE-4F45-B628-32A3F103E63F}"/>
              </a:ext>
            </a:extLst>
          </p:cNvPr>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96CB26E3-A86C-4A9B-AA84-E9CAFFC5EEA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D9677CFF-B57E-4FAA-BA4C-62BA30B85964}"/>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26E989A-8CC7-4ABE-8E57-C2A1D2730F17}"/>
              </a:ext>
            </a:extLst>
          </p:cNvPr>
          <p:cNvSpPr>
            <a:spLocks noGrp="1"/>
          </p:cNvSpPr>
          <p:nvPr>
            <p:ph type="sldNum" sz="quarter" idx="12"/>
          </p:nvPr>
        </p:nvSpPr>
        <p:spPr/>
        <p:txBody>
          <a:bodyPr/>
          <a:lstStyle>
            <a:lvl1pPr>
              <a:defRPr/>
            </a:lvl1pPr>
          </a:lstStyle>
          <a:p>
            <a:fld id="{2D713FAD-FEBF-4C3E-B5D2-FB7BBC52CD05}" type="slidenum">
              <a:rPr lang="sl-SI" altLang="sl-SI"/>
              <a:pPr/>
              <a:t>‹#›</a:t>
            </a:fld>
            <a:endParaRPr lang="sl-SI" altLang="sl-SI"/>
          </a:p>
        </p:txBody>
      </p:sp>
    </p:spTree>
    <p:extLst>
      <p:ext uri="{BB962C8B-B14F-4D97-AF65-F5344CB8AC3E}">
        <p14:creationId xmlns:p14="http://schemas.microsoft.com/office/powerpoint/2010/main" val="2263141030"/>
      </p:ext>
    </p:extLst>
  </p:cSld>
  <p:clrMapOvr>
    <a:masterClrMapping/>
  </p:clrMapOvr>
  <p:transition spd="slow">
    <p:diamond/>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3DA5-65EC-4DD8-A617-2D57537D7256}"/>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277698DB-5D90-4968-810D-72767562EA0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26401-F067-4AB1-8A61-856CD6AFE97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001FFF83-7C6E-44FE-834D-CB6D22C11F1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735DF5-5121-4536-8D75-9C6B1324D41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CC1AC5B3-3A52-47EC-B15E-DD6FE11047B3}"/>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E6041296-5337-48D8-AEA7-5C15F0D6BCA5}"/>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B6110A38-BEE1-483A-A697-1188104DC6BB}"/>
              </a:ext>
            </a:extLst>
          </p:cNvPr>
          <p:cNvSpPr>
            <a:spLocks noGrp="1"/>
          </p:cNvSpPr>
          <p:nvPr>
            <p:ph type="sldNum" sz="quarter" idx="12"/>
          </p:nvPr>
        </p:nvSpPr>
        <p:spPr/>
        <p:txBody>
          <a:bodyPr/>
          <a:lstStyle>
            <a:lvl1pPr>
              <a:defRPr/>
            </a:lvl1pPr>
          </a:lstStyle>
          <a:p>
            <a:fld id="{7E586035-EE32-4E51-A117-F5202D6D21BA}" type="slidenum">
              <a:rPr lang="sl-SI" altLang="sl-SI"/>
              <a:pPr/>
              <a:t>‹#›</a:t>
            </a:fld>
            <a:endParaRPr lang="sl-SI" altLang="sl-SI"/>
          </a:p>
        </p:txBody>
      </p:sp>
    </p:spTree>
    <p:extLst>
      <p:ext uri="{BB962C8B-B14F-4D97-AF65-F5344CB8AC3E}">
        <p14:creationId xmlns:p14="http://schemas.microsoft.com/office/powerpoint/2010/main" val="1378163209"/>
      </p:ext>
    </p:extLst>
  </p:cSld>
  <p:clrMapOvr>
    <a:masterClrMapping/>
  </p:clrMapOvr>
  <p:transition spd="slow">
    <p:diamond/>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32C6-EBB9-4141-97A7-EE49D300B87D}"/>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434D79C8-8046-4C7F-A274-F85888CA82A9}"/>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43F73116-F5AE-4563-AFE2-C6AE65C052B0}"/>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8AC9B261-E56B-49B5-9589-59369D343FED}"/>
              </a:ext>
            </a:extLst>
          </p:cNvPr>
          <p:cNvSpPr>
            <a:spLocks noGrp="1"/>
          </p:cNvSpPr>
          <p:nvPr>
            <p:ph type="sldNum" sz="quarter" idx="12"/>
          </p:nvPr>
        </p:nvSpPr>
        <p:spPr/>
        <p:txBody>
          <a:bodyPr/>
          <a:lstStyle>
            <a:lvl1pPr>
              <a:defRPr/>
            </a:lvl1pPr>
          </a:lstStyle>
          <a:p>
            <a:fld id="{94FA16D0-F212-4859-B89D-AF57DDE85650}" type="slidenum">
              <a:rPr lang="sl-SI" altLang="sl-SI"/>
              <a:pPr/>
              <a:t>‹#›</a:t>
            </a:fld>
            <a:endParaRPr lang="sl-SI" altLang="sl-SI"/>
          </a:p>
        </p:txBody>
      </p:sp>
    </p:spTree>
    <p:extLst>
      <p:ext uri="{BB962C8B-B14F-4D97-AF65-F5344CB8AC3E}">
        <p14:creationId xmlns:p14="http://schemas.microsoft.com/office/powerpoint/2010/main" val="4210280252"/>
      </p:ext>
    </p:extLst>
  </p:cSld>
  <p:clrMapOvr>
    <a:masterClrMapping/>
  </p:clrMapOvr>
  <p:transition spd="slow">
    <p:diamond/>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2FBCF-C3F3-46CC-B33A-18F7A7DDF939}"/>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BED41FA4-64E1-451B-9CB4-D9A2F5A81A5B}"/>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29F9FD2C-6C70-4445-8FF0-B810B341F8FD}"/>
              </a:ext>
            </a:extLst>
          </p:cNvPr>
          <p:cNvSpPr>
            <a:spLocks noGrp="1"/>
          </p:cNvSpPr>
          <p:nvPr>
            <p:ph type="sldNum" sz="quarter" idx="12"/>
          </p:nvPr>
        </p:nvSpPr>
        <p:spPr/>
        <p:txBody>
          <a:bodyPr/>
          <a:lstStyle>
            <a:lvl1pPr>
              <a:defRPr/>
            </a:lvl1pPr>
          </a:lstStyle>
          <a:p>
            <a:fld id="{EEA5B6A7-6E4A-4183-B27B-9E84ECE281AD}" type="slidenum">
              <a:rPr lang="sl-SI" altLang="sl-SI"/>
              <a:pPr/>
              <a:t>‹#›</a:t>
            </a:fld>
            <a:endParaRPr lang="sl-SI" altLang="sl-SI"/>
          </a:p>
        </p:txBody>
      </p:sp>
    </p:spTree>
    <p:extLst>
      <p:ext uri="{BB962C8B-B14F-4D97-AF65-F5344CB8AC3E}">
        <p14:creationId xmlns:p14="http://schemas.microsoft.com/office/powerpoint/2010/main" val="2959216060"/>
      </p:ext>
    </p:extLst>
  </p:cSld>
  <p:clrMapOvr>
    <a:masterClrMapping/>
  </p:clrMapOvr>
  <p:transition spd="slow">
    <p:diamond/>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01183-E843-496A-8890-7624488133B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265F43C5-BC40-46BD-8F2D-FBA419E4CEA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CDB2FFC8-BBBE-44FB-A00C-918BA3670F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B4014D-514B-47D1-BF91-B2F05933B42C}"/>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4C3A22BF-AC58-4503-9884-48004776C87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A0A15052-90AC-4634-B2C0-C46BC9A3ECDC}"/>
              </a:ext>
            </a:extLst>
          </p:cNvPr>
          <p:cNvSpPr>
            <a:spLocks noGrp="1"/>
          </p:cNvSpPr>
          <p:nvPr>
            <p:ph type="sldNum" sz="quarter" idx="12"/>
          </p:nvPr>
        </p:nvSpPr>
        <p:spPr/>
        <p:txBody>
          <a:bodyPr/>
          <a:lstStyle>
            <a:lvl1pPr>
              <a:defRPr/>
            </a:lvl1pPr>
          </a:lstStyle>
          <a:p>
            <a:fld id="{05CD5887-16E2-4539-BC92-53CBF757E38A}" type="slidenum">
              <a:rPr lang="sl-SI" altLang="sl-SI"/>
              <a:pPr/>
              <a:t>‹#›</a:t>
            </a:fld>
            <a:endParaRPr lang="sl-SI" altLang="sl-SI"/>
          </a:p>
        </p:txBody>
      </p:sp>
    </p:spTree>
    <p:extLst>
      <p:ext uri="{BB962C8B-B14F-4D97-AF65-F5344CB8AC3E}">
        <p14:creationId xmlns:p14="http://schemas.microsoft.com/office/powerpoint/2010/main" val="3418574891"/>
      </p:ext>
    </p:extLst>
  </p:cSld>
  <p:clrMapOvr>
    <a:masterClrMapping/>
  </p:clrMapOvr>
  <p:transition spd="slow">
    <p:diamond/>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25E6-D0B1-4EAF-B1DA-1897FF74F11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94726B09-6E80-42A5-B0F5-91E00605744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649343BD-0B0C-40BB-A68E-6156C5D245C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A5B4BC-140B-4C31-BD5D-9BF31DEAFE65}"/>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B8A5C007-CDD1-470E-9B06-6E9F1DEBC3D2}"/>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4F661AB-2983-431C-9812-853312B19F79}"/>
              </a:ext>
            </a:extLst>
          </p:cNvPr>
          <p:cNvSpPr>
            <a:spLocks noGrp="1"/>
          </p:cNvSpPr>
          <p:nvPr>
            <p:ph type="sldNum" sz="quarter" idx="12"/>
          </p:nvPr>
        </p:nvSpPr>
        <p:spPr/>
        <p:txBody>
          <a:bodyPr/>
          <a:lstStyle>
            <a:lvl1pPr>
              <a:defRPr/>
            </a:lvl1pPr>
          </a:lstStyle>
          <a:p>
            <a:fld id="{5E6DCFC8-A503-4BA3-A17D-15E8670F4CBC}" type="slidenum">
              <a:rPr lang="sl-SI" altLang="sl-SI"/>
              <a:pPr/>
              <a:t>‹#›</a:t>
            </a:fld>
            <a:endParaRPr lang="sl-SI" altLang="sl-SI"/>
          </a:p>
        </p:txBody>
      </p:sp>
    </p:spTree>
    <p:extLst>
      <p:ext uri="{BB962C8B-B14F-4D97-AF65-F5344CB8AC3E}">
        <p14:creationId xmlns:p14="http://schemas.microsoft.com/office/powerpoint/2010/main" val="1904595052"/>
      </p:ext>
    </p:extLst>
  </p:cSld>
  <p:clrMapOvr>
    <a:masterClrMapping/>
  </p:clrMapOvr>
  <p:transition spd="slow">
    <p:diamond/>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BF87C6B-D011-48C0-8C22-65340B214C62}"/>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27651" name="Rectangle 3">
            <a:extLst>
              <a:ext uri="{FF2B5EF4-FFF2-40B4-BE49-F238E27FC236}">
                <a16:creationId xmlns:a16="http://schemas.microsoft.com/office/drawing/2014/main" id="{31C79004-A7A5-4F0F-B463-B29FF082DA11}"/>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27652" name="Rectangle 4">
            <a:extLst>
              <a:ext uri="{FF2B5EF4-FFF2-40B4-BE49-F238E27FC236}">
                <a16:creationId xmlns:a16="http://schemas.microsoft.com/office/drawing/2014/main" id="{A7029563-46A0-4D45-BB65-83CBF69580E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27653" name="Rectangle 5">
            <a:extLst>
              <a:ext uri="{FF2B5EF4-FFF2-40B4-BE49-F238E27FC236}">
                <a16:creationId xmlns:a16="http://schemas.microsoft.com/office/drawing/2014/main" id="{F85E6BF1-8577-4D89-97EA-85A1620463B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27654" name="Rectangle 6">
            <a:extLst>
              <a:ext uri="{FF2B5EF4-FFF2-40B4-BE49-F238E27FC236}">
                <a16:creationId xmlns:a16="http://schemas.microsoft.com/office/drawing/2014/main" id="{3F450725-7F43-4D4B-84B7-9A750B3C35C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589FE77B-2B81-4D2F-A277-C16E015D23DA}"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ransition spd="slow">
    <p:diamond/>
    <p:sndAc>
      <p:endSnd/>
    </p:sndAc>
  </p:transition>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B0887AF-B337-4A13-8AD3-A4396A8840C0}"/>
              </a:ext>
            </a:extLst>
          </p:cNvPr>
          <p:cNvSpPr>
            <a:spLocks noGrp="1" noChangeArrowheads="1"/>
          </p:cNvSpPr>
          <p:nvPr>
            <p:ph type="ctrTitle"/>
          </p:nvPr>
        </p:nvSpPr>
        <p:spPr>
          <a:xfrm>
            <a:off x="685800" y="476250"/>
            <a:ext cx="7772400" cy="1296988"/>
          </a:xfrm>
        </p:spPr>
        <p:txBody>
          <a:bodyPr/>
          <a:lstStyle/>
          <a:p>
            <a:r>
              <a:rPr lang="sl-SI" altLang="sl-SI">
                <a:solidFill>
                  <a:srgbClr val="C91C0F"/>
                </a:solidFill>
              </a:rPr>
              <a:t>&gt;&gt;&gt;&gt;&gt;PORTOROŽ&lt;&lt;&lt;&lt;&lt;</a:t>
            </a:r>
          </a:p>
        </p:txBody>
      </p:sp>
      <p:sp>
        <p:nvSpPr>
          <p:cNvPr id="2051" name="Rectangle 3">
            <a:extLst>
              <a:ext uri="{FF2B5EF4-FFF2-40B4-BE49-F238E27FC236}">
                <a16:creationId xmlns:a16="http://schemas.microsoft.com/office/drawing/2014/main" id="{EA565F4E-E7F7-4C84-B7B4-4BCA837E053A}"/>
              </a:ext>
            </a:extLst>
          </p:cNvPr>
          <p:cNvSpPr>
            <a:spLocks noGrp="1" noChangeArrowheads="1"/>
          </p:cNvSpPr>
          <p:nvPr>
            <p:ph type="subTitle" idx="1"/>
          </p:nvPr>
        </p:nvSpPr>
        <p:spPr>
          <a:xfrm>
            <a:off x="1258888" y="4437063"/>
            <a:ext cx="73025" cy="1079500"/>
          </a:xfrm>
        </p:spPr>
        <p:txBody>
          <a:bodyPr/>
          <a:lstStyle/>
          <a:p>
            <a:endParaRPr lang="sl-SI" altLang="sl-SI"/>
          </a:p>
        </p:txBody>
      </p:sp>
      <p:pic>
        <p:nvPicPr>
          <p:cNvPr id="2052" name="Picture 4" descr="panorama1">
            <a:extLst>
              <a:ext uri="{FF2B5EF4-FFF2-40B4-BE49-F238E27FC236}">
                <a16:creationId xmlns:a16="http://schemas.microsoft.com/office/drawing/2014/main" id="{279EBE3C-B7AC-4AFE-9E13-7033479F0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44675"/>
            <a:ext cx="8024813" cy="4702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amond/>
    <p:sndAc>
      <p:end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Rectangle 8">
            <a:extLst>
              <a:ext uri="{FF2B5EF4-FFF2-40B4-BE49-F238E27FC236}">
                <a16:creationId xmlns:a16="http://schemas.microsoft.com/office/drawing/2014/main" id="{1113DF03-E685-4E2D-9564-0226FE3A3439}"/>
              </a:ext>
            </a:extLst>
          </p:cNvPr>
          <p:cNvSpPr>
            <a:spLocks noGrp="1" noChangeArrowheads="1"/>
          </p:cNvSpPr>
          <p:nvPr>
            <p:ph type="title"/>
          </p:nvPr>
        </p:nvSpPr>
        <p:spPr/>
        <p:txBody>
          <a:bodyPr/>
          <a:lstStyle/>
          <a:p>
            <a:endParaRPr lang="sl-SI" altLang="sl-SI"/>
          </a:p>
        </p:txBody>
      </p:sp>
      <p:pic>
        <p:nvPicPr>
          <p:cNvPr id="48132" name="Picture 4" descr="46_Portoroska_vrtnica[3]">
            <a:extLst>
              <a:ext uri="{FF2B5EF4-FFF2-40B4-BE49-F238E27FC236}">
                <a16:creationId xmlns:a16="http://schemas.microsoft.com/office/drawing/2014/main" id="{9C98EEEA-6C34-4851-BFC5-05288E0FC84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148263" y="692150"/>
            <a:ext cx="3816350" cy="3119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42" name="Picture 14" descr="38_Figovo_drevo">
            <a:extLst>
              <a:ext uri="{FF2B5EF4-FFF2-40B4-BE49-F238E27FC236}">
                <a16:creationId xmlns:a16="http://schemas.microsoft.com/office/drawing/2014/main" id="{CBF0BB87-4085-4CB4-B99C-DFAFBF301D0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3850" y="3068638"/>
            <a:ext cx="4500563" cy="3386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amond/>
    <p:sndAc>
      <p:end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a:extLst>
              <a:ext uri="{FF2B5EF4-FFF2-40B4-BE49-F238E27FC236}">
                <a16:creationId xmlns:a16="http://schemas.microsoft.com/office/drawing/2014/main" id="{4C9687CD-5E95-4E16-A0E7-BD21F1C91AD5}"/>
              </a:ext>
            </a:extLst>
          </p:cNvPr>
          <p:cNvSpPr>
            <a:spLocks noGrp="1" noChangeArrowheads="1"/>
          </p:cNvSpPr>
          <p:nvPr>
            <p:ph type="title"/>
          </p:nvPr>
        </p:nvSpPr>
        <p:spPr/>
        <p:txBody>
          <a:bodyPr/>
          <a:lstStyle/>
          <a:p>
            <a:endParaRPr lang="sl-SI" altLang="sl-SI"/>
          </a:p>
        </p:txBody>
      </p:sp>
      <p:pic>
        <p:nvPicPr>
          <p:cNvPr id="51204" name="Picture 4" descr="grobisce%20maon%201">
            <a:extLst>
              <a:ext uri="{FF2B5EF4-FFF2-40B4-BE49-F238E27FC236}">
                <a16:creationId xmlns:a16="http://schemas.microsoft.com/office/drawing/2014/main" id="{6E088B12-0DDC-4705-90F9-94A41B188A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260350"/>
            <a:ext cx="8027987" cy="6021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amond/>
    <p:sndAc>
      <p:end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79FC3BB-0378-40D5-A26A-84C701F80A38}"/>
              </a:ext>
            </a:extLst>
          </p:cNvPr>
          <p:cNvSpPr>
            <a:spLocks noGrp="1" noChangeArrowheads="1"/>
          </p:cNvSpPr>
          <p:nvPr>
            <p:ph type="title"/>
          </p:nvPr>
        </p:nvSpPr>
        <p:spPr/>
        <p:txBody>
          <a:bodyPr/>
          <a:lstStyle/>
          <a:p>
            <a:r>
              <a:rPr lang="sl-SI" altLang="sl-SI">
                <a:solidFill>
                  <a:srgbClr val="C91C0F"/>
                </a:solidFill>
              </a:rPr>
              <a:t>Viri:</a:t>
            </a:r>
          </a:p>
        </p:txBody>
      </p:sp>
      <p:sp>
        <p:nvSpPr>
          <p:cNvPr id="53251" name="Rectangle 3">
            <a:extLst>
              <a:ext uri="{FF2B5EF4-FFF2-40B4-BE49-F238E27FC236}">
                <a16:creationId xmlns:a16="http://schemas.microsoft.com/office/drawing/2014/main" id="{A2C39262-578D-4E4A-B8A0-E31F5C2888A7}"/>
              </a:ext>
            </a:extLst>
          </p:cNvPr>
          <p:cNvSpPr>
            <a:spLocks noGrp="1" noChangeArrowheads="1"/>
          </p:cNvSpPr>
          <p:nvPr>
            <p:ph type="body" sz="half" idx="1"/>
          </p:nvPr>
        </p:nvSpPr>
        <p:spPr/>
        <p:txBody>
          <a:bodyPr/>
          <a:lstStyle/>
          <a:p>
            <a:r>
              <a:rPr lang="sl-SI" altLang="sl-SI" sz="2800"/>
              <a:t>Internet, Krajevni leksikon Slovenije</a:t>
            </a:r>
          </a:p>
        </p:txBody>
      </p:sp>
      <p:pic>
        <p:nvPicPr>
          <p:cNvPr id="53252" name="Picture 4" descr="36_Sadzi_zaledja">
            <a:extLst>
              <a:ext uri="{FF2B5EF4-FFF2-40B4-BE49-F238E27FC236}">
                <a16:creationId xmlns:a16="http://schemas.microsoft.com/office/drawing/2014/main" id="{65DAF0BF-0097-426C-A064-B07E6CDDF73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484438" y="2852738"/>
            <a:ext cx="4751387" cy="3573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amond/>
    <p:sndAc>
      <p:end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D63F771-309C-4074-B81D-ACB78600451D}"/>
              </a:ext>
            </a:extLst>
          </p:cNvPr>
          <p:cNvSpPr>
            <a:spLocks noGrp="1" noChangeArrowheads="1"/>
          </p:cNvSpPr>
          <p:nvPr>
            <p:ph type="title"/>
          </p:nvPr>
        </p:nvSpPr>
        <p:spPr/>
        <p:txBody>
          <a:bodyPr/>
          <a:lstStyle/>
          <a:p>
            <a:endParaRPr lang="sl-SI" altLang="sl-SI">
              <a:solidFill>
                <a:srgbClr val="C91C0F"/>
              </a:solidFill>
            </a:endParaRPr>
          </a:p>
        </p:txBody>
      </p:sp>
      <p:pic>
        <p:nvPicPr>
          <p:cNvPr id="55300" name="Picture 4" descr="09-1024">
            <a:extLst>
              <a:ext uri="{FF2B5EF4-FFF2-40B4-BE49-F238E27FC236}">
                <a16:creationId xmlns:a16="http://schemas.microsoft.com/office/drawing/2014/main" id="{86529B88-2E4D-40B4-8AD9-8AFEB56EF5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1844675"/>
            <a:ext cx="6408738" cy="4806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amond/>
    <p:sndAc>
      <p:end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93BA936-7DDA-4718-A2C6-46FAD2965B41}"/>
              </a:ext>
            </a:extLst>
          </p:cNvPr>
          <p:cNvSpPr>
            <a:spLocks noGrp="1" noChangeArrowheads="1"/>
          </p:cNvSpPr>
          <p:nvPr>
            <p:ph type="title"/>
          </p:nvPr>
        </p:nvSpPr>
        <p:spPr/>
        <p:txBody>
          <a:bodyPr/>
          <a:lstStyle/>
          <a:p>
            <a:r>
              <a:rPr lang="sl-SI" altLang="sl-SI">
                <a:solidFill>
                  <a:srgbClr val="C91C0F"/>
                </a:solidFill>
              </a:rPr>
              <a:t>Lega:</a:t>
            </a:r>
          </a:p>
        </p:txBody>
      </p:sp>
      <p:sp>
        <p:nvSpPr>
          <p:cNvPr id="7171" name="Rectangle 3">
            <a:extLst>
              <a:ext uri="{FF2B5EF4-FFF2-40B4-BE49-F238E27FC236}">
                <a16:creationId xmlns:a16="http://schemas.microsoft.com/office/drawing/2014/main" id="{D27BA813-F180-4DE6-A575-48770B80242F}"/>
              </a:ext>
            </a:extLst>
          </p:cNvPr>
          <p:cNvSpPr>
            <a:spLocks noGrp="1" noChangeArrowheads="1"/>
          </p:cNvSpPr>
          <p:nvPr>
            <p:ph type="body" sz="half" idx="1"/>
          </p:nvPr>
        </p:nvSpPr>
        <p:spPr/>
        <p:txBody>
          <a:bodyPr/>
          <a:lstStyle/>
          <a:p>
            <a:r>
              <a:rPr lang="sl-SI" altLang="sl-SI" sz="2800">
                <a:latin typeface="Comic Sans MS" panose="030F0702030302020204" pitchFamily="66" charset="0"/>
              </a:rPr>
              <a:t>Portorož leži na polotoku med Portoroškim in Strunjanskim zalivom.</a:t>
            </a:r>
            <a:r>
              <a:rPr lang="sl-SI" altLang="sl-SI" sz="2800"/>
              <a:t> </a:t>
            </a:r>
          </a:p>
        </p:txBody>
      </p:sp>
      <p:pic>
        <p:nvPicPr>
          <p:cNvPr id="7173" name="Picture 5" descr="lega-slo">
            <a:extLst>
              <a:ext uri="{FF2B5EF4-FFF2-40B4-BE49-F238E27FC236}">
                <a16:creationId xmlns:a16="http://schemas.microsoft.com/office/drawing/2014/main" id="{3601EC6E-2E77-4505-BC8B-DE5BBA831EB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56100" y="1773238"/>
            <a:ext cx="4398963" cy="3529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amond/>
    <p:sndAc>
      <p:end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AEA8BE5-7AA0-4B96-963B-613A12D9809E}"/>
              </a:ext>
            </a:extLst>
          </p:cNvPr>
          <p:cNvSpPr>
            <a:spLocks noGrp="1" noChangeArrowheads="1"/>
          </p:cNvSpPr>
          <p:nvPr>
            <p:ph type="title"/>
          </p:nvPr>
        </p:nvSpPr>
        <p:spPr/>
        <p:txBody>
          <a:bodyPr/>
          <a:lstStyle/>
          <a:p>
            <a:r>
              <a:rPr lang="sl-SI" altLang="sl-SI">
                <a:solidFill>
                  <a:srgbClr val="C91C0F"/>
                </a:solidFill>
              </a:rPr>
              <a:t>Podnebje:</a:t>
            </a:r>
          </a:p>
        </p:txBody>
      </p:sp>
      <p:sp>
        <p:nvSpPr>
          <p:cNvPr id="10243" name="Rectangle 3">
            <a:extLst>
              <a:ext uri="{FF2B5EF4-FFF2-40B4-BE49-F238E27FC236}">
                <a16:creationId xmlns:a16="http://schemas.microsoft.com/office/drawing/2014/main" id="{F348A178-4D3E-414C-8B4D-AAD42E32151B}"/>
              </a:ext>
            </a:extLst>
          </p:cNvPr>
          <p:cNvSpPr>
            <a:spLocks noGrp="1" noChangeArrowheads="1"/>
          </p:cNvSpPr>
          <p:nvPr>
            <p:ph type="body" sz="half" idx="1"/>
          </p:nvPr>
        </p:nvSpPr>
        <p:spPr>
          <a:xfrm>
            <a:off x="457200" y="1981200"/>
            <a:ext cx="8218488" cy="4114800"/>
          </a:xfrm>
        </p:spPr>
        <p:txBody>
          <a:bodyPr/>
          <a:lstStyle/>
          <a:p>
            <a:r>
              <a:rPr lang="sl-SI" altLang="sl-SI" sz="2800" i="1">
                <a:effectLst/>
                <a:latin typeface="Comic Sans MS" panose="030F0702030302020204" pitchFamily="66" charset="0"/>
              </a:rPr>
              <a:t>Portorož z svojim subtropskim podnebjem sodi med najtoplejše predele Slovenije.Padavin je zelo malo,značilne so tudi mile zime in ne preveč vroča poletja. </a:t>
            </a:r>
          </a:p>
          <a:p>
            <a:r>
              <a:rPr lang="sl-SI" altLang="sl-SI" sz="2800" b="1" i="1">
                <a:effectLst/>
                <a:latin typeface="Comic Sans MS" panose="030F0702030302020204" pitchFamily="66" charset="0"/>
              </a:rPr>
              <a:t>Zdravilna klima</a:t>
            </a:r>
            <a:br>
              <a:rPr lang="sl-SI" altLang="sl-SI" sz="2800" i="1">
                <a:effectLst/>
                <a:latin typeface="Comic Sans MS" panose="030F0702030302020204" pitchFamily="66" charset="0"/>
              </a:rPr>
            </a:br>
            <a:r>
              <a:rPr lang="sl-SI" altLang="sl-SI" sz="2800" b="1" i="1">
                <a:effectLst/>
                <a:latin typeface="Comic Sans MS" panose="030F0702030302020204" pitchFamily="66" charset="0"/>
              </a:rPr>
              <a:t>Povprečna poletna temperatura</a:t>
            </a:r>
            <a:r>
              <a:rPr lang="sl-SI" altLang="sl-SI" sz="2800" i="1">
                <a:effectLst/>
                <a:latin typeface="Comic Sans MS" panose="030F0702030302020204" pitchFamily="66" charset="0"/>
              </a:rPr>
              <a:t> : 21 °C</a:t>
            </a:r>
            <a:br>
              <a:rPr lang="sl-SI" altLang="sl-SI" sz="2800" i="1">
                <a:effectLst/>
                <a:latin typeface="Comic Sans MS" panose="030F0702030302020204" pitchFamily="66" charset="0"/>
              </a:rPr>
            </a:br>
            <a:r>
              <a:rPr lang="sl-SI" altLang="sl-SI" sz="2800" b="1" i="1">
                <a:effectLst/>
                <a:latin typeface="Comic Sans MS" panose="030F0702030302020204" pitchFamily="66" charset="0"/>
              </a:rPr>
              <a:t>Povprečna zimska temperatura</a:t>
            </a:r>
            <a:r>
              <a:rPr lang="sl-SI" altLang="sl-SI" sz="2800" i="1">
                <a:effectLst/>
                <a:latin typeface="Comic Sans MS" panose="030F0702030302020204" pitchFamily="66" charset="0"/>
              </a:rPr>
              <a:t> : 4 °C</a:t>
            </a:r>
            <a:br>
              <a:rPr lang="sl-SI" altLang="sl-SI" sz="2800" i="1">
                <a:effectLst/>
                <a:latin typeface="Comic Sans MS" panose="030F0702030302020204" pitchFamily="66" charset="0"/>
              </a:rPr>
            </a:br>
            <a:r>
              <a:rPr lang="sl-SI" altLang="sl-SI" sz="2800" b="1" i="1">
                <a:effectLst/>
                <a:latin typeface="Comic Sans MS" panose="030F0702030302020204" pitchFamily="66" charset="0"/>
              </a:rPr>
              <a:t>Število sončnih dni na leto</a:t>
            </a:r>
            <a:r>
              <a:rPr lang="sl-SI" altLang="sl-SI" sz="2800" i="1">
                <a:effectLst/>
                <a:latin typeface="Comic Sans MS" panose="030F0702030302020204" pitchFamily="66" charset="0"/>
              </a:rPr>
              <a:t> : 97 </a:t>
            </a:r>
            <a:br>
              <a:rPr lang="sl-SI" altLang="sl-SI" sz="2800" i="1">
                <a:effectLst/>
                <a:latin typeface="Comic Sans MS" panose="030F0702030302020204" pitchFamily="66" charset="0"/>
              </a:rPr>
            </a:br>
            <a:r>
              <a:rPr lang="sl-SI" altLang="sl-SI" sz="2800" b="1" i="1">
                <a:effectLst/>
                <a:latin typeface="Comic Sans MS" panose="030F0702030302020204" pitchFamily="66" charset="0"/>
              </a:rPr>
              <a:t>Število deževnih dni na leto</a:t>
            </a:r>
            <a:r>
              <a:rPr lang="sl-SI" altLang="sl-SI" sz="2800" i="1">
                <a:effectLst/>
                <a:latin typeface="Comic Sans MS" panose="030F0702030302020204" pitchFamily="66" charset="0"/>
              </a:rPr>
              <a:t> : 91  </a:t>
            </a:r>
          </a:p>
        </p:txBody>
      </p:sp>
    </p:spTree>
  </p:cSld>
  <p:clrMapOvr>
    <a:masterClrMapping/>
  </p:clrMapOvr>
  <p:transition spd="slow">
    <p:diamond/>
    <p:sndAc>
      <p:end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B3868A8-63AB-4AF4-97B9-F6BD1859BD91}"/>
              </a:ext>
            </a:extLst>
          </p:cNvPr>
          <p:cNvSpPr>
            <a:spLocks noGrp="1" noChangeArrowheads="1"/>
          </p:cNvSpPr>
          <p:nvPr>
            <p:ph type="title"/>
          </p:nvPr>
        </p:nvSpPr>
        <p:spPr/>
        <p:txBody>
          <a:bodyPr/>
          <a:lstStyle/>
          <a:p>
            <a:r>
              <a:rPr lang="sl-SI" altLang="sl-SI">
                <a:solidFill>
                  <a:srgbClr val="C91C0F"/>
                </a:solidFill>
              </a:rPr>
              <a:t>Zgodovina:</a:t>
            </a:r>
          </a:p>
        </p:txBody>
      </p:sp>
      <p:sp>
        <p:nvSpPr>
          <p:cNvPr id="29699" name="Rectangle 3">
            <a:extLst>
              <a:ext uri="{FF2B5EF4-FFF2-40B4-BE49-F238E27FC236}">
                <a16:creationId xmlns:a16="http://schemas.microsoft.com/office/drawing/2014/main" id="{EBB47868-8F8D-4885-B651-D85154B787C2}"/>
              </a:ext>
            </a:extLst>
          </p:cNvPr>
          <p:cNvSpPr>
            <a:spLocks noGrp="1" noChangeArrowheads="1"/>
          </p:cNvSpPr>
          <p:nvPr>
            <p:ph type="body" sz="half" idx="1"/>
          </p:nvPr>
        </p:nvSpPr>
        <p:spPr>
          <a:xfrm>
            <a:off x="457200" y="1981200"/>
            <a:ext cx="7570788" cy="4114800"/>
          </a:xfrm>
        </p:spPr>
        <p:txBody>
          <a:bodyPr/>
          <a:lstStyle/>
          <a:p>
            <a:pPr>
              <a:lnSpc>
                <a:spcPct val="90000"/>
              </a:lnSpc>
            </a:pPr>
            <a:r>
              <a:rPr lang="sl-SI" altLang="sl-SI" sz="2800">
                <a:latin typeface="Comic Sans MS" panose="030F0702030302020204" pitchFamily="66" charset="0"/>
              </a:rPr>
              <a:t>Portorož je bil že znan v 13.stoletju kot zdraviliški gaj. Ime Portorož izhaja iz imena Madonna delle Rose, ki se prvič omenja že v dvanajstem stoletju v zvezi z benediktinskim samostanom, ki je stal v bližini sedanjega hotela Metropol. Zgodovinski viri trdijo, da je prav zavetni zaliv Svetega Lovrenca (danes Portorož) privabljal ladjevja, da so tja pribežala pred neurji. </a:t>
            </a:r>
          </a:p>
        </p:txBody>
      </p:sp>
    </p:spTree>
  </p:cSld>
  <p:clrMapOvr>
    <a:masterClrMapping/>
  </p:clrMapOvr>
  <p:transition spd="slow">
    <p:diamond/>
    <p:sndAc>
      <p:end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6904BB1-5F4C-462A-820A-32041315FBF7}"/>
              </a:ext>
            </a:extLst>
          </p:cNvPr>
          <p:cNvSpPr>
            <a:spLocks noGrp="1" noChangeArrowheads="1"/>
          </p:cNvSpPr>
          <p:nvPr>
            <p:ph type="title"/>
          </p:nvPr>
        </p:nvSpPr>
        <p:spPr/>
        <p:txBody>
          <a:bodyPr/>
          <a:lstStyle/>
          <a:p>
            <a:r>
              <a:rPr lang="sl-SI" altLang="sl-SI">
                <a:solidFill>
                  <a:srgbClr val="C91C0F"/>
                </a:solidFill>
              </a:rPr>
              <a:t>Prebivalstvo:</a:t>
            </a:r>
          </a:p>
        </p:txBody>
      </p:sp>
      <p:sp>
        <p:nvSpPr>
          <p:cNvPr id="32771" name="Rectangle 3">
            <a:extLst>
              <a:ext uri="{FF2B5EF4-FFF2-40B4-BE49-F238E27FC236}">
                <a16:creationId xmlns:a16="http://schemas.microsoft.com/office/drawing/2014/main" id="{599A4324-84FD-4E50-AD97-7E428C8038A4}"/>
              </a:ext>
            </a:extLst>
          </p:cNvPr>
          <p:cNvSpPr>
            <a:spLocks noGrp="1" noChangeArrowheads="1"/>
          </p:cNvSpPr>
          <p:nvPr>
            <p:ph type="body" idx="1"/>
          </p:nvPr>
        </p:nvSpPr>
        <p:spPr/>
        <p:txBody>
          <a:bodyPr/>
          <a:lstStyle/>
          <a:p>
            <a:r>
              <a:rPr lang="sl-SI" altLang="sl-SI" sz="2800">
                <a:latin typeface="Comic Sans MS" panose="030F0702030302020204" pitchFamily="66" charset="0"/>
              </a:rPr>
              <a:t>Število prebivalcev se je od leta 1953 do leta 1991podvojilo.Trenutno ima Portorož približno okoli 3073 prebivalcev.Tretjina aktivnega prebivalstva je zaposlena v gostinstvu in turizmu.</a:t>
            </a:r>
          </a:p>
        </p:txBody>
      </p:sp>
    </p:spTree>
  </p:cSld>
  <p:clrMapOvr>
    <a:masterClrMapping/>
  </p:clrMapOvr>
  <p:transition spd="slow">
    <p:diamond/>
    <p:sndAc>
      <p:end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417F372-085B-42DA-BB02-BABD5BC688AA}"/>
              </a:ext>
            </a:extLst>
          </p:cNvPr>
          <p:cNvSpPr>
            <a:spLocks noGrp="1" noChangeArrowheads="1"/>
          </p:cNvSpPr>
          <p:nvPr>
            <p:ph type="title"/>
          </p:nvPr>
        </p:nvSpPr>
        <p:spPr/>
        <p:txBody>
          <a:bodyPr/>
          <a:lstStyle/>
          <a:p>
            <a:r>
              <a:rPr lang="sl-SI" altLang="sl-SI">
                <a:solidFill>
                  <a:srgbClr val="C91C0F"/>
                </a:solidFill>
              </a:rPr>
              <a:t>Turizem:</a:t>
            </a:r>
          </a:p>
        </p:txBody>
      </p:sp>
      <p:sp>
        <p:nvSpPr>
          <p:cNvPr id="34819" name="Rectangle 3">
            <a:extLst>
              <a:ext uri="{FF2B5EF4-FFF2-40B4-BE49-F238E27FC236}">
                <a16:creationId xmlns:a16="http://schemas.microsoft.com/office/drawing/2014/main" id="{09C86D83-4C3F-4517-AD9C-DFAC79FEDD5D}"/>
              </a:ext>
            </a:extLst>
          </p:cNvPr>
          <p:cNvSpPr>
            <a:spLocks noGrp="1" noChangeArrowheads="1"/>
          </p:cNvSpPr>
          <p:nvPr>
            <p:ph type="body" idx="1"/>
          </p:nvPr>
        </p:nvSpPr>
        <p:spPr/>
        <p:txBody>
          <a:bodyPr/>
          <a:lstStyle/>
          <a:p>
            <a:r>
              <a:rPr lang="sl-SI" altLang="sl-SI" sz="2800">
                <a:latin typeface="Comic Sans MS" panose="030F0702030302020204" pitchFamily="66" charset="0"/>
              </a:rPr>
              <a:t>Danes je Portorož priljubljen kraj tako za delo, kot za oddih in zabavo. O tem priča množica udobnih hotelov z modernimi bazeni, pestra ponudba restavracij in prireditve, ki privabljajo obiskovalce. Portorož je tudi priljubljeno kongresno središče. Je pa tudi zelo znano po sedežu splošne morske plovbe,ki je uredil tudi svojo muzejsko zbirko.</a:t>
            </a:r>
          </a:p>
          <a:p>
            <a:endParaRPr lang="sl-SI" altLang="sl-SI" sz="2800">
              <a:latin typeface="Comic Sans MS" panose="030F0702030302020204" pitchFamily="66" charset="0"/>
            </a:endParaRPr>
          </a:p>
        </p:txBody>
      </p:sp>
    </p:spTree>
  </p:cSld>
  <p:clrMapOvr>
    <a:masterClrMapping/>
  </p:clrMapOvr>
  <p:transition spd="slow">
    <p:diamond/>
    <p:sndAc>
      <p:end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3" name="Rectangle 13">
            <a:extLst>
              <a:ext uri="{FF2B5EF4-FFF2-40B4-BE49-F238E27FC236}">
                <a16:creationId xmlns:a16="http://schemas.microsoft.com/office/drawing/2014/main" id="{5008FF00-FEBF-4603-B853-8B7BB233D7B5}"/>
              </a:ext>
            </a:extLst>
          </p:cNvPr>
          <p:cNvSpPr>
            <a:spLocks noGrp="1" noChangeArrowheads="1"/>
          </p:cNvSpPr>
          <p:nvPr>
            <p:ph type="title" sz="quarter"/>
          </p:nvPr>
        </p:nvSpPr>
        <p:spPr/>
        <p:txBody>
          <a:bodyPr/>
          <a:lstStyle/>
          <a:p>
            <a:endParaRPr lang="sl-SI" altLang="sl-SI"/>
          </a:p>
        </p:txBody>
      </p:sp>
      <p:pic>
        <p:nvPicPr>
          <p:cNvPr id="35844" name="Picture 4" descr="P4150135">
            <a:extLst>
              <a:ext uri="{FF2B5EF4-FFF2-40B4-BE49-F238E27FC236}">
                <a16:creationId xmlns:a16="http://schemas.microsoft.com/office/drawing/2014/main" id="{11274278-F560-4D60-BE24-AE2D37F3A720}"/>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9388" y="188913"/>
            <a:ext cx="4105275" cy="3078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6" name="Picture 6" descr="portoroz_slike">
            <a:extLst>
              <a:ext uri="{FF2B5EF4-FFF2-40B4-BE49-F238E27FC236}">
                <a16:creationId xmlns:a16="http://schemas.microsoft.com/office/drawing/2014/main" id="{9A3833C6-FBDF-4FD2-90A2-96F44808A95C}"/>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27538" y="188913"/>
            <a:ext cx="4537075" cy="3055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9" name="Picture 9" descr="portoroz-nocna">
            <a:extLst>
              <a:ext uri="{FF2B5EF4-FFF2-40B4-BE49-F238E27FC236}">
                <a16:creationId xmlns:a16="http://schemas.microsoft.com/office/drawing/2014/main" id="{00BBAE67-5E37-436B-BBC9-5F0C96E2D7C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50825" y="3573463"/>
            <a:ext cx="4248150" cy="283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52" name="Picture 12" descr="06_Hotelski_kompleks_Bernardin">
            <a:extLst>
              <a:ext uri="{FF2B5EF4-FFF2-40B4-BE49-F238E27FC236}">
                <a16:creationId xmlns:a16="http://schemas.microsoft.com/office/drawing/2014/main" id="{CB6573AB-9C59-4C43-B84A-104D7CD9C387}"/>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643438" y="3500438"/>
            <a:ext cx="4105275" cy="3089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amond/>
    <p:sndAc>
      <p:end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7">
            <a:extLst>
              <a:ext uri="{FF2B5EF4-FFF2-40B4-BE49-F238E27FC236}">
                <a16:creationId xmlns:a16="http://schemas.microsoft.com/office/drawing/2014/main" id="{BCD9BAE3-8E1F-420A-BB2A-6C93F91621B7}"/>
              </a:ext>
            </a:extLst>
          </p:cNvPr>
          <p:cNvSpPr>
            <a:spLocks noGrp="1" noChangeArrowheads="1"/>
          </p:cNvSpPr>
          <p:nvPr>
            <p:ph type="title"/>
          </p:nvPr>
        </p:nvSpPr>
        <p:spPr/>
        <p:txBody>
          <a:bodyPr/>
          <a:lstStyle/>
          <a:p>
            <a:endParaRPr lang="sl-SI" altLang="sl-SI"/>
          </a:p>
        </p:txBody>
      </p:sp>
      <p:pic>
        <p:nvPicPr>
          <p:cNvPr id="40970" name="Picture 10" descr="11135877790">
            <a:extLst>
              <a:ext uri="{FF2B5EF4-FFF2-40B4-BE49-F238E27FC236}">
                <a16:creationId xmlns:a16="http://schemas.microsoft.com/office/drawing/2014/main" id="{BD50CC3E-8CEA-413E-A9BB-DF546BB52BC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404813"/>
            <a:ext cx="8353425" cy="583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amond/>
    <p:sndAc>
      <p:end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3" name="Rectangle 11">
            <a:extLst>
              <a:ext uri="{FF2B5EF4-FFF2-40B4-BE49-F238E27FC236}">
                <a16:creationId xmlns:a16="http://schemas.microsoft.com/office/drawing/2014/main" id="{00E33C08-F1BB-4157-8C84-1A8CB1E676E2}"/>
              </a:ext>
            </a:extLst>
          </p:cNvPr>
          <p:cNvSpPr>
            <a:spLocks noGrp="1" noChangeArrowheads="1"/>
          </p:cNvSpPr>
          <p:nvPr>
            <p:ph type="title"/>
          </p:nvPr>
        </p:nvSpPr>
        <p:spPr/>
        <p:txBody>
          <a:bodyPr/>
          <a:lstStyle/>
          <a:p>
            <a:endParaRPr lang="sl-SI" altLang="sl-SI"/>
          </a:p>
        </p:txBody>
      </p:sp>
      <p:pic>
        <p:nvPicPr>
          <p:cNvPr id="44036" name="Picture 4" descr="geo1-p">
            <a:extLst>
              <a:ext uri="{FF2B5EF4-FFF2-40B4-BE49-F238E27FC236}">
                <a16:creationId xmlns:a16="http://schemas.microsoft.com/office/drawing/2014/main" id="{4CB9E0E6-8975-4999-A8CA-F769A4FC777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188913"/>
            <a:ext cx="4176713" cy="3497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9" name="Picture 7" descr="5789">
            <a:extLst>
              <a:ext uri="{FF2B5EF4-FFF2-40B4-BE49-F238E27FC236}">
                <a16:creationId xmlns:a16="http://schemas.microsoft.com/office/drawing/2014/main" id="{190057CB-AB57-456C-9411-501E6950DFD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35600" y="188913"/>
            <a:ext cx="3387725" cy="2586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42" name="Picture 10" descr="P7110364">
            <a:extLst>
              <a:ext uri="{FF2B5EF4-FFF2-40B4-BE49-F238E27FC236}">
                <a16:creationId xmlns:a16="http://schemas.microsoft.com/office/drawing/2014/main" id="{825CB953-A4C7-45ED-91C2-7D26D1C1E695}"/>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572000" y="3357563"/>
            <a:ext cx="4319588" cy="325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amond/>
    <p:sndAc>
      <p:endSnd/>
    </p:sndAc>
  </p:transition>
</p:sld>
</file>

<file path=ppt/theme/theme1.xml><?xml version="1.0" encoding="utf-8"?>
<a:theme xmlns:a="http://schemas.openxmlformats.org/drawingml/2006/main" name="S teksturo">
  <a:themeElements>
    <a:clrScheme name="S tekstur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S tekstur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altLang="sl-SI" sz="800" b="0"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altLang="sl-SI" sz="800" b="0"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anose="030F0702030302020204" pitchFamily="66" charset="0"/>
          </a:defRPr>
        </a:defPPr>
      </a:lstStyle>
    </a:lnDef>
  </a:objectDefaults>
  <a:extraClrSchemeLst>
    <a:extraClrScheme>
      <a:clrScheme name="S teksturo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S teksturo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S teksturo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S teksturo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S tekstur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S teksturo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S teksturo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S teksturo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0</TotalTime>
  <Words>220</Words>
  <Application>Microsoft Office PowerPoint</Application>
  <PresentationFormat>On-screen Show (4:3)</PresentationFormat>
  <Paragraphs>15</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Comic Sans MS</vt:lpstr>
      <vt:lpstr>Tahoma</vt:lpstr>
      <vt:lpstr>Wingdings</vt:lpstr>
      <vt:lpstr>S teksturo</vt:lpstr>
      <vt:lpstr>&gt;&gt;&gt;&gt;&gt;PORTOROŽ&lt;&lt;&lt;&lt;&lt;</vt:lpstr>
      <vt:lpstr>Lega:</vt:lpstr>
      <vt:lpstr>Podnebje:</vt:lpstr>
      <vt:lpstr>Zgodovina:</vt:lpstr>
      <vt:lpstr>Prebivalstvo:</vt:lpstr>
      <vt:lpstr>Turizem:</vt:lpstr>
      <vt:lpstr>PowerPoint Presentation</vt:lpstr>
      <vt:lpstr>PowerPoint Presentation</vt:lpstr>
      <vt:lpstr>PowerPoint Presentation</vt:lpstr>
      <vt:lpstr>PowerPoint Presentation</vt:lpstr>
      <vt:lpstr>PowerPoint Presentation</vt:lpstr>
      <vt:lpstr>Viri: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2019-05-31T08:40:48Z</dcterms:created>
  <dcterms:modified xsi:type="dcterms:W3CDTF">2019-05-31T08:40:48Z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