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>
            <a:extLst>
              <a:ext uri="{FF2B5EF4-FFF2-40B4-BE49-F238E27FC236}">
                <a16:creationId xmlns:a16="http://schemas.microsoft.com/office/drawing/2014/main" id="{A647D990-00B0-417F-A470-991C98D5C5EA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AE2383D1-B5FC-4D62-8AAC-9ADB5B9197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>
                <a:extLst>
                  <a:ext uri="{FF2B5EF4-FFF2-40B4-BE49-F238E27FC236}">
                    <a16:creationId xmlns:a16="http://schemas.microsoft.com/office/drawing/2014/main" id="{D6CF191F-F75F-42FE-AA83-94A921631D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133B3675-82D8-48E7-BF84-74970428FDF1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>
                  <a:extLst>
                    <a:ext uri="{FF2B5EF4-FFF2-40B4-BE49-F238E27FC236}">
                      <a16:creationId xmlns:a16="http://schemas.microsoft.com/office/drawing/2014/main" id="{DE15C1CF-1305-498F-8167-8E505026D87C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>
                  <a:extLst>
                    <a:ext uri="{FF2B5EF4-FFF2-40B4-BE49-F238E27FC236}">
                      <a16:creationId xmlns:a16="http://schemas.microsoft.com/office/drawing/2014/main" id="{F4596C11-BBB3-476F-AD46-3C4A6F827152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>
                <a:extLst>
                  <a:ext uri="{FF2B5EF4-FFF2-40B4-BE49-F238E27FC236}">
                    <a16:creationId xmlns:a16="http://schemas.microsoft.com/office/drawing/2014/main" id="{007E6E3C-2426-450F-8D79-3FC325B55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32BD7C97-9199-40A3-A1D9-B3932D995F3B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696DAAF8-3FD3-4D15-AEA4-F4E1C7BAED79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CAA4CA48-955C-4091-AC28-A4EE395143BD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>
                <a:extLst>
                  <a:ext uri="{FF2B5EF4-FFF2-40B4-BE49-F238E27FC236}">
                    <a16:creationId xmlns:a16="http://schemas.microsoft.com/office/drawing/2014/main" id="{6C2DF947-C15B-467A-A104-67ED8289D2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74F7CFB7-E372-410A-8B00-050DDA911FBA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A85E1454-7847-4D64-9F3C-975C2009BF2F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DB12F6FE-2E2F-4C47-89CF-8951922F30BB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E8D18FB-A70E-4BBF-9F2C-81C931905647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2A6BEF7-D672-481A-A3F9-10EE196A9163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FED827B-D432-4304-AD60-6F7BDA412023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62">
              <a:extLst>
                <a:ext uri="{FF2B5EF4-FFF2-40B4-BE49-F238E27FC236}">
                  <a16:creationId xmlns:a16="http://schemas.microsoft.com/office/drawing/2014/main" id="{C1B97B5D-66CB-4BF1-BC1A-3B82691B0D2F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837B09B0-D599-48E5-A1C8-32329B2505E0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4">
              <a:extLst>
                <a:ext uri="{FF2B5EF4-FFF2-40B4-BE49-F238E27FC236}">
                  <a16:creationId xmlns:a16="http://schemas.microsoft.com/office/drawing/2014/main" id="{603629FD-303F-42AA-9899-2F7F766C0167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67A96461-6EAA-4CCC-B21A-69D3939A94A9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7">
              <a:extLst>
                <a:ext uri="{FF2B5EF4-FFF2-40B4-BE49-F238E27FC236}">
                  <a16:creationId xmlns:a16="http://schemas.microsoft.com/office/drawing/2014/main" id="{A700592E-8436-411D-9E10-E3A8646F877C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27A40012-A5DD-4346-95F7-1BB4FAB6DF1A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90510E6F-B44C-4685-9582-305DB00111C4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91D9936F-B32F-40E8-B7AD-2CA4BBF6B93B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2D894F5A-D29B-40EA-A91C-54B923B39E7B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D5AD82A7-9017-4669-A3AB-4145A514F374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75">
              <a:extLst>
                <a:ext uri="{FF2B5EF4-FFF2-40B4-BE49-F238E27FC236}">
                  <a16:creationId xmlns:a16="http://schemas.microsoft.com/office/drawing/2014/main" id="{BA75AE1D-D6E2-403A-B682-77881AF30092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2D4CDABD-95FA-478C-85AC-CEEDABF83844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96B85252-C65C-4A75-BD10-4ADDA077A4BD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350137D9-0539-4195-8F4B-7A77EE793667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577D3B89-F585-4C60-AE38-4ABC2533811C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3F9CA15-EF50-4FE2-8B10-E67C585E7F47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74C52C2F-88D3-45EB-AA90-FA8D812EAE70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63EA560A-3B6F-455D-89DC-9DF4140D6C79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7F57AE3C-C2B0-49C1-98CC-A187A7B2A67E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FEE93388-E13D-45F2-82A2-8549256B34A4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85">
              <a:extLst>
                <a:ext uri="{FF2B5EF4-FFF2-40B4-BE49-F238E27FC236}">
                  <a16:creationId xmlns:a16="http://schemas.microsoft.com/office/drawing/2014/main" id="{89DFCA95-668E-481D-82F1-541757164580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6">
              <a:extLst>
                <a:ext uri="{FF2B5EF4-FFF2-40B4-BE49-F238E27FC236}">
                  <a16:creationId xmlns:a16="http://schemas.microsoft.com/office/drawing/2014/main" id="{B306A82A-4E69-4F77-9A0C-54BA26C78AA4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1D56FED7-DE79-49E7-84C0-0B8A77B71F82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9E4FD54-4F99-4D7D-AA0B-9090A7F25571}"/>
              </a:ext>
            </a:extLst>
          </p:cNvPr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B100FE3-62B5-4FCC-AE5D-45BF428462CB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4F7989B-AF4D-4B7A-AD00-22FD27F5CF43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D4F6BA4C-9DD0-4CA8-908A-61E49169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D1B4919B-01EC-4123-BD24-0C290BA336F6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44F2880C-AA43-47EB-B799-4C4EAF47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75A3C7B5-50F6-42E7-B41B-FDD37227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902F5B-836F-47ED-B462-A635049B6B8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4575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0E97C-9010-42BC-BB80-297614ED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3BCF-01C0-4904-AFF0-1E451F7BF70B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74A63-FF1A-4B97-A6F2-32462CF1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FF9EF-4BAA-42C1-B207-3F9273F8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0000-BB77-4CC8-911F-D3AE89CF305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8343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73C6E-5D01-4E5F-AC36-CEF390696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BBDC-D5A3-4F53-9074-8236812F0509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6C31E-99BE-43FF-BB59-540B285A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8A276-B357-4D9D-BAC5-49425B48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51866-13C3-467E-B97F-A4913A6B3E6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8211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D8110-993F-458E-BD47-4848FF2F0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ADC1E-6A64-44FC-88B2-80574FACF642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F1D11-1ED4-47CA-B3B5-07C0727E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FEC0A-95EE-45A1-9455-DD7D3C88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E7787-ED15-457A-9571-DFA4B1F992B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3375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24FC5-B1EC-41A4-8E23-C6C25432C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725DD-FA03-4A99-B86B-BFEAC4AD60EA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69BBD-6F43-4E24-8F79-F53BD95B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3FB1C-0ECA-497C-AF7A-998CFF74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DE51F-41C5-4075-9C9D-CD63B266D55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2907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C28D5E-CA76-4F06-8C80-9E1AB2A55C5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617A-6AED-4297-990B-07498BE1E6DC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181105-E0BF-4909-957F-55873E58F16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225019-DB24-42C6-ACC1-136473340DE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424029B-CCF2-427E-8CCF-03C6992A310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8033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7667EEE-E2A6-45EB-A25A-AB5A84830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B1B1D-1EF4-44C7-8894-DAC314998AFE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9B895E-B076-4098-8560-CD6D122A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4EFE54-FE1D-41F4-89B9-3C1C48A7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90D6D-753A-4E08-AF54-2B62E57C8EF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5425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464997-6410-4EEF-8263-648310E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CF7E-69FA-4D3B-94E2-FFCBA6A727F1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DCCAF4-8036-477D-8570-82D9CFB5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542527-4FE0-4289-B185-F85DAFE4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690B5-0546-423C-A76B-6D5D51006EE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1211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735CE9-16B9-4411-B96E-71130104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56D56-CE02-44EE-BDA2-91E2E51C1139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D2689E-40A0-4AEE-9F95-EA88D0DA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09DB85-20BC-42C9-A767-57040D8A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BE4E6-48D9-415B-A159-007C1A2E976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5954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74A9DC4F-2769-43BF-957C-AB46D0024D8B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62E7A1FD-2AB8-4011-B284-9651B7F3AC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D85C1F7A-AC62-448C-8D28-B10671C314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84DFF18D-7534-4303-87D5-E2210235F702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DC164E72-B33C-4922-88EB-412CEF1C70B4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6056F917-3090-4F42-94A6-17C869B8EE4F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445EF921-4B97-4A38-867D-0C6921D150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E573259D-2139-4D85-A631-7AA8717EFE0F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BA943F88-ED26-4DB9-8C4B-10EE397F3CC6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8CE8828A-5138-46BC-AF86-C832C14D3419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5DB914C6-0806-44D0-9C60-6BD2AB6BD9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6E8939B2-9602-46CC-8E2F-ED5007C7AF79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0EB8B5C6-E76B-4C83-B842-298D89E97383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862EE185-672D-4A37-9F6D-D285D6A5B517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F507069-9266-499B-9CBF-F049BEC49541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1D19E72-B3CB-4597-8432-C64DFDD76F5E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41CA1D3-0B51-4481-8954-53E2C48D37DC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3224FE0D-7ABC-4D38-A035-475E5A34853D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76E269BB-066A-4538-B826-9A94BFDD9E58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3D4FBAD5-3A55-48A8-8C18-B6C1BD205460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AFBC2600-59D6-4B71-A9BC-10713F486D80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0D4DC38B-0158-4B3B-880F-C0D7C21DD656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BA93284A-1565-4F0D-A463-A09B7FCDD060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1767C249-AFA7-4EC6-A0BA-2674E0F0ABBE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7739C7D9-48B4-4EBA-91C8-CD4115B417DA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6DCD1AFA-214D-484C-9BC4-A1526372609F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4124FBA2-505D-472B-8AA6-341A8260E053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CC372CA2-9639-4A76-9640-502AB7D1B4C2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AD438E2B-BB36-4636-B214-9F08432C357A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1D9A6930-8B69-4240-98FF-55E13EFB311E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4AF4E215-3EF4-449D-9954-7F84AB9D227F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A8E9B16F-F07F-4551-9999-21DA91489E51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0951D816-9D6B-4E7D-96FC-B0F53CBBF5BB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D9082ACC-3C6E-48A2-A6CD-9435DD5C5DF8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4EA45CA6-FBD0-42B2-9500-0E1077432D86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D2A168D2-EAE5-4756-B99D-528E87D0F5F8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BA271366-53B7-4303-9C0E-DA64CCCF6DD7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3BB98103-19C4-4F51-A506-342176639C5E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DF16104D-48B2-4E70-9A06-F1EF7EB874CD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8ECF1595-1C4C-467C-80AD-B14458DE110F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21435FA-C9B7-45AF-A11C-64BC8CA8C2E7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DEF7F1-42FB-479A-8663-9E7CEDF23A61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43F1363-808C-4F8C-BB1E-FCB1E12FCF27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CDFC0452-2C5F-4226-BE68-9E8D2A2BE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AD3D2-2E34-44E5-B187-A2800BA39716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49" name="Slide Number Placeholder 6">
            <a:extLst>
              <a:ext uri="{FF2B5EF4-FFF2-40B4-BE49-F238E27FC236}">
                <a16:creationId xmlns:a16="http://schemas.microsoft.com/office/drawing/2014/main" id="{7DBA9A23-D558-4971-B635-AB5FCC67B6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B24055-7E4D-49D4-AB63-83DB919F83F4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50" name="Footer Placeholder 5">
            <a:extLst>
              <a:ext uri="{FF2B5EF4-FFF2-40B4-BE49-F238E27FC236}">
                <a16:creationId xmlns:a16="http://schemas.microsoft.com/office/drawing/2014/main" id="{50FEDDBA-DB4F-489F-808D-9F457404E77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1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9C10C135-ABBA-4C03-A6B0-0AF8B4F776D0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509047BC-861B-48F7-B549-626B05F58D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1040529A-B207-469F-A056-519743D53A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C4497924-2C3D-4F25-9CD0-666F55D7BE19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2A06BA88-6ED9-4B74-A024-994228A32F77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6479118A-7A9F-431C-B5DC-ED35ABF55499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F7EB178B-331C-4668-9111-4CCB5E81C6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BBE9B638-E4EF-4303-B4DC-BEAC0453B754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2C0FA93D-70E7-4111-89B4-DC8966A8A9DE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E6F44FFD-8C39-40B9-AB29-ED37868C6059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588FAF22-4275-42D7-A27D-F183E361C4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DE6FAE28-E242-451B-BAA1-52613A9D3577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FAF90EDD-2ED5-401A-AC5A-BF70145A3DF0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F8251559-EDD2-4672-8769-273C6A9C6915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B8F0289-B2B1-44A2-9B6D-ED412E7F88C9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A9AC604-34D6-4129-9142-AB4AABEC78A8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607CABF-E70C-4F40-AEB1-462773892DC8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0105E0C3-C1A6-4E40-A112-1F4C88C1DAE3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894D346E-0076-46E8-8EFD-1927C60C7DE4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F283EFE8-572C-4377-B5EE-E6C2A4E4D4F9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E8448B60-6EE4-4D27-B3E0-C32AC5D1B904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BC39D926-AEB4-4616-A2C3-D43EEA7B14AA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63A13700-1613-4127-95E4-42DF752D8FD5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E85E90D6-10D7-40F5-A84A-0787511497EB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E04FF3B0-05A2-4236-BB1F-E04A03F0D54E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21F80338-CE6E-4A89-A538-59A643104862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619D819B-128C-46F0-B02A-24138574EAC9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6C3B2F5A-B0F5-4CEF-B519-39B800823F23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B1A3B103-1E93-49A9-AD1C-DC42A27FF6FB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96D8D337-F611-40F4-B6D0-BB8F2F440DB8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62D4454C-2E55-4C14-B6D5-E85BB8FE3D61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96022389-76B7-418E-939F-999F48206FFF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0AA6882C-F3E4-4DFA-91DA-3ABC926AAFF0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FEBE8B34-7DD8-4887-B069-33E4245AD05E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5C8BA903-01AE-400C-8A31-AE0F098DC824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D9A2EDDB-6A6F-4985-BA32-75DA68A8FACB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E02E6E92-4962-4FC2-BA49-E2CB60CE8E4C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9E802915-ADAA-4FEE-BA7D-F3891D610F15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9DF6E97B-FFD6-4276-A6AB-A488C2F907B4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01032E10-7B49-48E3-9D37-CFCD4DA4EFE9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98C9C55-AF3A-41CA-B6D8-63D27BA31DD7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3A2A9E8-BA75-4961-9BA5-82394662D3D1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E2002ED-B115-473B-A63D-215531ACB969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C16AC044-37A7-4D22-8BFA-4D0361ED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8967-2B8A-469C-BC29-5EE434CEB666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49" name="Footer Placeholder 5">
            <a:extLst>
              <a:ext uri="{FF2B5EF4-FFF2-40B4-BE49-F238E27FC236}">
                <a16:creationId xmlns:a16="http://schemas.microsoft.com/office/drawing/2014/main" id="{46AC5908-C0F3-4213-9B98-2703F79B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>
            <a:extLst>
              <a:ext uri="{FF2B5EF4-FFF2-40B4-BE49-F238E27FC236}">
                <a16:creationId xmlns:a16="http://schemas.microsoft.com/office/drawing/2014/main" id="{CA8BCF91-DBAC-40EF-98A9-8D380CFE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A5D20-A799-4F44-8F80-CA66D4C9A5B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3113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>
            <a:extLst>
              <a:ext uri="{FF2B5EF4-FFF2-40B4-BE49-F238E27FC236}">
                <a16:creationId xmlns:a16="http://schemas.microsoft.com/office/drawing/2014/main" id="{D422C4CC-F5B2-4B70-A021-8589DA485C02}"/>
              </a:ext>
            </a:extLst>
          </p:cNvPr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>
              <a:extLst>
                <a:ext uri="{FF2B5EF4-FFF2-40B4-BE49-F238E27FC236}">
                  <a16:creationId xmlns:a16="http://schemas.microsoft.com/office/drawing/2014/main" id="{FB1A2C55-9C78-440C-8563-142ADFAC20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>
                <a:extLst>
                  <a:ext uri="{FF2B5EF4-FFF2-40B4-BE49-F238E27FC236}">
                    <a16:creationId xmlns:a16="http://schemas.microsoft.com/office/drawing/2014/main" id="{F12A3D0C-4019-44D6-948C-3268DF6831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5941909E-5661-4F4B-85A4-2615DE604260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>
                  <a:extLst>
                    <a:ext uri="{FF2B5EF4-FFF2-40B4-BE49-F238E27FC236}">
                      <a16:creationId xmlns:a16="http://schemas.microsoft.com/office/drawing/2014/main" id="{328AA386-94E5-4ECB-A787-DF23DAAB373D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>
                  <a:extLst>
                    <a:ext uri="{FF2B5EF4-FFF2-40B4-BE49-F238E27FC236}">
                      <a16:creationId xmlns:a16="http://schemas.microsoft.com/office/drawing/2014/main" id="{653196A1-B90E-44AB-89D4-1C33CAD11B23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>
                <a:extLst>
                  <a:ext uri="{FF2B5EF4-FFF2-40B4-BE49-F238E27FC236}">
                    <a16:creationId xmlns:a16="http://schemas.microsoft.com/office/drawing/2014/main" id="{29A672CB-AD92-409A-83A7-3155F85E4D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42BDC136-E2F6-4C8C-8D2F-FF13372856ED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FE1C3891-B686-44C6-8EC2-4712428CCC28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72222295-AABD-4591-9CB7-2B365A1B4016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>
                <a:extLst>
                  <a:ext uri="{FF2B5EF4-FFF2-40B4-BE49-F238E27FC236}">
                    <a16:creationId xmlns:a16="http://schemas.microsoft.com/office/drawing/2014/main" id="{D7BA8541-B7BC-498B-A458-5A26DE3064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F552FB61-6086-4D8E-9693-F94C264E6749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4AB6EF34-A552-41C4-816D-F82CF996CC44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494EAF72-22AD-420C-A812-4A1D04B663BD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120AFBB-D445-4634-8DE4-3D66D5D590B6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CB5B232-64AA-4C22-8AB6-EB1DD53AA5B2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042BF50D-066C-49E7-94A2-26E81B27E01D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92098F19-A35D-4F46-9D19-7C54F55FA4B1}"/>
                </a:ext>
              </a:extLst>
            </p:cNvPr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C16F28C1-0344-4CC5-BA5D-D414F5D00C8F}"/>
                </a:ext>
              </a:extLst>
            </p:cNvPr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A05140A9-C19D-4F04-99C1-24172C4E2A3D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307D439C-5E63-4D89-85B6-878CA7D4FC39}"/>
                </a:ext>
              </a:extLst>
            </p:cNvPr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E9F308B7-30F9-4B05-B543-D3636912BF46}"/>
                </a:ext>
              </a:extLst>
            </p:cNvPr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55512698-E640-4C33-B1DB-32DFD1761890}"/>
                </a:ext>
              </a:extLst>
            </p:cNvPr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186E0287-2959-47B3-BC6D-B8D53FE45489}"/>
                </a:ext>
              </a:extLst>
            </p:cNvPr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A3FB5CFA-46DE-443F-BC3F-CA3A5295885A}"/>
                </a:ext>
              </a:extLst>
            </p:cNvPr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6CBD4694-9E3E-4994-8DA0-A473D8957E81}"/>
                </a:ext>
              </a:extLst>
            </p:cNvPr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>
              <a:extLst>
                <a:ext uri="{FF2B5EF4-FFF2-40B4-BE49-F238E27FC236}">
                  <a16:creationId xmlns:a16="http://schemas.microsoft.com/office/drawing/2014/main" id="{8C4626B9-267E-49DD-BDE1-063FAA6D02F3}"/>
                </a:ext>
              </a:extLst>
            </p:cNvPr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FF338981-9DAA-4DA5-828C-2565D1EB2501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>
              <a:extLst>
                <a:ext uri="{FF2B5EF4-FFF2-40B4-BE49-F238E27FC236}">
                  <a16:creationId xmlns:a16="http://schemas.microsoft.com/office/drawing/2014/main" id="{1A655D42-0C62-43EB-986D-A9A7C579B768}"/>
                </a:ext>
              </a:extLst>
            </p:cNvPr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>
              <a:extLst>
                <a:ext uri="{FF2B5EF4-FFF2-40B4-BE49-F238E27FC236}">
                  <a16:creationId xmlns:a16="http://schemas.microsoft.com/office/drawing/2014/main" id="{B99AF420-3A94-44DB-BBE8-6962419F1DD9}"/>
                </a:ext>
              </a:extLst>
            </p:cNvPr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711F03BA-6A85-4E92-A50D-6483A60F40D6}"/>
                </a:ext>
              </a:extLst>
            </p:cNvPr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>
              <a:extLst>
                <a:ext uri="{FF2B5EF4-FFF2-40B4-BE49-F238E27FC236}">
                  <a16:creationId xmlns:a16="http://schemas.microsoft.com/office/drawing/2014/main" id="{64E8274D-8185-47F3-84A3-C37C9850B1BC}"/>
                </a:ext>
              </a:extLst>
            </p:cNvPr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>
              <a:extLst>
                <a:ext uri="{FF2B5EF4-FFF2-40B4-BE49-F238E27FC236}">
                  <a16:creationId xmlns:a16="http://schemas.microsoft.com/office/drawing/2014/main" id="{AE3ADA0F-4601-4736-8D4D-2203C56C4DC5}"/>
                </a:ext>
              </a:extLst>
            </p:cNvPr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>
              <a:extLst>
                <a:ext uri="{FF2B5EF4-FFF2-40B4-BE49-F238E27FC236}">
                  <a16:creationId xmlns:a16="http://schemas.microsoft.com/office/drawing/2014/main" id="{644AA5C5-E82A-4695-929B-FA35BEC6638E}"/>
                </a:ext>
              </a:extLst>
            </p:cNvPr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>
              <a:extLst>
                <a:ext uri="{FF2B5EF4-FFF2-40B4-BE49-F238E27FC236}">
                  <a16:creationId xmlns:a16="http://schemas.microsoft.com/office/drawing/2014/main" id="{A37DA1D0-C2DE-4AC9-B4AF-20BFD0F7CC44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0EC56F0E-D5A2-4ACE-A1ED-4330D26C1420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>
              <a:extLst>
                <a:ext uri="{FF2B5EF4-FFF2-40B4-BE49-F238E27FC236}">
                  <a16:creationId xmlns:a16="http://schemas.microsoft.com/office/drawing/2014/main" id="{E507061F-8068-455F-BF41-9482C2AFE043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AD49E60-8479-4DA1-B6DF-23AAEF3C2DAB}"/>
                </a:ext>
              </a:extLst>
            </p:cNvPr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1E5803DB-50C5-4AE8-B2E7-DBD163D15AB0}"/>
                </a:ext>
              </a:extLst>
            </p:cNvPr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E039291B-4828-42FF-BB36-9573DC502DA2}"/>
              </a:ext>
            </a:extLst>
          </p:cNvPr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AC75009-E0AA-4ECA-AA3E-FC9FE2D60BCD}"/>
              </a:ext>
            </a:extLst>
          </p:cNvPr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625D01-8951-49A2-A73D-79FDD4E8B6BC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6F1E4EDC-24DD-4A13-8A80-BFDB9C2734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DFB69203-7120-417F-AA63-4D48613493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AE417-AA74-4050-84B2-B7B235A53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AFC9A6-3BA9-4F9C-805C-9B291ECE2BEB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63FD3-9B41-4ECE-BD51-79F0B999F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AB65D-8371-43DD-ACDD-98D97757D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fld id="{99F590D4-A208-4366-AFF4-94331B8131BA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6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2ED9-0A8F-4C01-9B9F-8CB8B257E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92175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9600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POTRESI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9A909-8F0C-45CF-A4F2-6C79842A5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5867400"/>
            <a:ext cx="2819400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0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l-SI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Geografija</a:t>
            </a:r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C880CDE3-23E2-4ACD-B01D-750B8D5B1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2004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8FCCB8F-8B90-4326-89B0-D49A2BAD1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914400"/>
            <a:ext cx="7110412" cy="4918075"/>
          </a:xfrm>
        </p:spPr>
        <p:txBody>
          <a:bodyPr/>
          <a:lstStyle/>
          <a:p>
            <a:endParaRPr lang="sl-SI" altLang="sl-SI" b="1"/>
          </a:p>
          <a:p>
            <a:r>
              <a:rPr lang="sl-SI" altLang="sl-SI" b="1"/>
              <a:t>Potres</a:t>
            </a:r>
            <a:r>
              <a:rPr lang="sl-SI" altLang="sl-SI"/>
              <a:t> je sunkovito nihanje tal, ki nastane zaradi premikanja zemeljskih plošč.</a:t>
            </a:r>
          </a:p>
          <a:p>
            <a:endParaRPr lang="sl-SI" altLang="sl-SI"/>
          </a:p>
          <a:p>
            <a:r>
              <a:rPr lang="sl-SI" altLang="sl-SI"/>
              <a:t>Močnejši potres lahko povzroči rušenje zgradb in neposredno tudi smrt ljudi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6147" name="Picture 1">
            <a:extLst>
              <a:ext uri="{FF2B5EF4-FFF2-40B4-BE49-F238E27FC236}">
                <a16:creationId xmlns:a16="http://schemas.microsoft.com/office/drawing/2014/main" id="{94EB77D0-F95E-42E7-82A9-CB409CC6B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3581400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C:\Users\Kušer\AppData\Local\Microsoft\Windows\Temporary Internet Files\Content.IE5\U7BU2H66\MC900056790[1].wmf">
            <a:extLst>
              <a:ext uri="{FF2B5EF4-FFF2-40B4-BE49-F238E27FC236}">
                <a16:creationId xmlns:a16="http://schemas.microsoft.com/office/drawing/2014/main" id="{8A86F24A-A97D-4A16-A8F3-F9DF98E03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81588"/>
            <a:ext cx="116998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6169-2BCA-4578-8AAD-C167E6FB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Nastanek potresa</a:t>
            </a:r>
            <a:br>
              <a:rPr lang="sl-SI" b="1" dirty="0"/>
            </a:br>
            <a:endParaRPr lang="sl-SI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7CC1689-9497-4336-9AAB-84AB42157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52600"/>
            <a:ext cx="6777038" cy="3508375"/>
          </a:xfrm>
        </p:spPr>
        <p:txBody>
          <a:bodyPr/>
          <a:lstStyle/>
          <a:p>
            <a:r>
              <a:rPr lang="sl-SI" altLang="sl-SI"/>
              <a:t>Potresi so posledica elastičnosti kamnin, ki sestavljajo naš planet.</a:t>
            </a:r>
          </a:p>
          <a:p>
            <a:endParaRPr lang="sl-SI" altLang="sl-SI"/>
          </a:p>
          <a:p>
            <a:r>
              <a:rPr lang="sl-SI" altLang="sl-SI"/>
              <a:t>Nenadni premik nekje v notranjosti Zemlje ali na njeni površini vzbudi elastične valove.</a:t>
            </a:r>
          </a:p>
        </p:txBody>
      </p:sp>
      <p:pic>
        <p:nvPicPr>
          <p:cNvPr id="7172" name="Picture 3" descr="C:\Users\Kušer\AppData\Local\Microsoft\Windows\Temporary Internet Files\Content.IE5\U7BU2H66\MC900056790[1].wmf">
            <a:extLst>
              <a:ext uri="{FF2B5EF4-FFF2-40B4-BE49-F238E27FC236}">
                <a16:creationId xmlns:a16="http://schemas.microsoft.com/office/drawing/2014/main" id="{F240BD0C-DC4A-4A79-A8B6-E1C44FBF9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81588"/>
            <a:ext cx="116998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>
            <a:extLst>
              <a:ext uri="{FF2B5EF4-FFF2-40B4-BE49-F238E27FC236}">
                <a16:creationId xmlns:a16="http://schemas.microsoft.com/office/drawing/2014/main" id="{288E26E4-C93F-489C-9A5D-B48F4AC93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038" y="3886200"/>
            <a:ext cx="3530600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7ACF2-6549-420F-83B3-1A651A881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Vrste potresov</a:t>
            </a:r>
            <a:br>
              <a:rPr lang="sl-SI" b="1" dirty="0"/>
            </a:b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F5CF-D305-45C3-A10F-33B1C31B4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57400"/>
            <a:ext cx="7696200" cy="3508375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Večina potresov (90 %) je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tektonskega izvora </a:t>
            </a:r>
            <a:r>
              <a:rPr lang="sl-SI" dirty="0"/>
              <a:t>in nastane ob aktivnih tektonskih prelomih. Druge vrste potresov so še: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vulkanski potresi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udorni potresi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umetni potresi</a:t>
            </a:r>
          </a:p>
        </p:txBody>
      </p:sp>
      <p:pic>
        <p:nvPicPr>
          <p:cNvPr id="8196" name="Picture 3">
            <a:extLst>
              <a:ext uri="{FF2B5EF4-FFF2-40B4-BE49-F238E27FC236}">
                <a16:creationId xmlns:a16="http://schemas.microsoft.com/office/drawing/2014/main" id="{30838997-FCE2-450B-A71F-D17A12202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9525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>
            <a:extLst>
              <a:ext uri="{FF2B5EF4-FFF2-40B4-BE49-F238E27FC236}">
                <a16:creationId xmlns:a16="http://schemas.microsoft.com/office/drawing/2014/main" id="{97AB96FD-9315-4449-8622-A49D00DA6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4491038"/>
            <a:ext cx="1893887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3">
            <a:extLst>
              <a:ext uri="{FF2B5EF4-FFF2-40B4-BE49-F238E27FC236}">
                <a16:creationId xmlns:a16="http://schemas.microsoft.com/office/drawing/2014/main" id="{5EAE9C6D-EFD9-412B-8705-897A5C88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971800"/>
            <a:ext cx="18288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3" descr="C:\Users\Kušer\AppData\Local\Microsoft\Windows\Temporary Internet Files\Content.IE5\U7BU2H66\MC900056790[1].wmf">
            <a:extLst>
              <a:ext uri="{FF2B5EF4-FFF2-40B4-BE49-F238E27FC236}">
                <a16:creationId xmlns:a16="http://schemas.microsoft.com/office/drawing/2014/main" id="{775EB757-AB7C-4CCF-95A6-7E50F70C1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81588"/>
            <a:ext cx="116998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5343134-CA68-4962-B16E-F5299044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688" cy="1143000"/>
          </a:xfrm>
        </p:spPr>
        <p:txBody>
          <a:bodyPr/>
          <a:lstStyle/>
          <a:p>
            <a:r>
              <a:rPr lang="sl-SI" altLang="sl-SI" sz="2800" b="1"/>
              <a:t>PREUČEVANJE IN MERJENJE JAKOSTI POTRESOV 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73D694E-7CF4-49D9-9A06-A87D6F513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6777038" cy="3508375"/>
          </a:xfrm>
        </p:spPr>
        <p:txBody>
          <a:bodyPr/>
          <a:lstStyle/>
          <a:p>
            <a:r>
              <a:rPr lang="sl-SI" altLang="sl-SI"/>
              <a:t>Včasih so znanstveniki moč potresov določali po tem kakšna je bila škoda objektov in kakšen preplah je nastal med ljudmi. Šele v začetku prejšnjega stoletja pa so geologi sestavili lestvice. Najbolj znana je Richterjeva magnitudna lestvica</a:t>
            </a:r>
          </a:p>
          <a:p>
            <a:endParaRPr lang="sl-SI" altLang="sl-SI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234506CF-C07C-4500-B41F-0C53197A1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4038600"/>
            <a:ext cx="3436937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>
            <a:extLst>
              <a:ext uri="{FF2B5EF4-FFF2-40B4-BE49-F238E27FC236}">
                <a16:creationId xmlns:a16="http://schemas.microsoft.com/office/drawing/2014/main" id="{5E697211-7909-4DB7-BA67-2EF36831C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1508125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3" descr="C:\Users\Kušer\AppData\Local\Microsoft\Windows\Temporary Internet Files\Content.IE5\U7BU2H66\MC900056790[1].wmf">
            <a:extLst>
              <a:ext uri="{FF2B5EF4-FFF2-40B4-BE49-F238E27FC236}">
                <a16:creationId xmlns:a16="http://schemas.microsoft.com/office/drawing/2014/main" id="{23F3A7EC-B39B-491B-BB69-FC8E595CB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81588"/>
            <a:ext cx="116998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A26E0-E740-4A46-8537-C1870E99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Največji potresi v zgodovini</a:t>
            </a:r>
            <a:br>
              <a:rPr lang="sl-SI" b="1" dirty="0"/>
            </a:b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C352-3ECE-4AF5-80E1-89EC06B2F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339013" cy="4156075"/>
          </a:xfrm>
        </p:spPr>
        <p:txBody>
          <a:bodyPr rtlCol="0">
            <a:normAutofit fontScale="700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Potres v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Gujaratu</a:t>
            </a:r>
            <a:r>
              <a:rPr lang="sl-SI" dirty="0"/>
              <a:t> (leta 2001) umrlo je preko </a:t>
            </a:r>
            <a:r>
              <a:rPr lang="sl-SI" dirty="0">
                <a:solidFill>
                  <a:srgbClr val="FF0000"/>
                </a:solidFill>
              </a:rPr>
              <a:t>20.000</a:t>
            </a:r>
            <a:r>
              <a:rPr lang="sl-SI" dirty="0"/>
              <a:t> ljudi.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Potres v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Bamu</a:t>
            </a:r>
            <a:r>
              <a:rPr lang="sl-SI" dirty="0"/>
              <a:t> (leta 2003), umrlo je preko </a:t>
            </a:r>
            <a:r>
              <a:rPr lang="sl-SI" dirty="0">
                <a:solidFill>
                  <a:srgbClr val="FF0000"/>
                </a:solidFill>
              </a:rPr>
              <a:t>40.000</a:t>
            </a:r>
            <a:r>
              <a:rPr lang="sl-SI" dirty="0"/>
              <a:t> ljudi.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Potres v Indijskem oceanu </a:t>
            </a:r>
            <a:r>
              <a:rPr lang="sl-SI" dirty="0"/>
              <a:t>(26. decembra 2004) je bil po nekaterih ocenah seizmologov 2. najmočnejši potres v zgodovini merjenja potresov, sprožil je tudi velikanski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cunami</a:t>
            </a:r>
            <a:r>
              <a:rPr lang="sl-SI" dirty="0"/>
              <a:t>, ki je ubil na obalah Indijskega oceana preko </a:t>
            </a:r>
            <a:r>
              <a:rPr lang="sl-SI" dirty="0">
                <a:solidFill>
                  <a:srgbClr val="FF0000"/>
                </a:solidFill>
              </a:rPr>
              <a:t>300.000 </a:t>
            </a:r>
            <a:r>
              <a:rPr lang="sl-SI" dirty="0"/>
              <a:t>ljudi, tudi veliko turistov iz Evrope.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Potres v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Kašmirju</a:t>
            </a:r>
            <a:r>
              <a:rPr lang="sl-SI" dirty="0"/>
              <a:t> (leta 2005), umrlo je </a:t>
            </a:r>
            <a:r>
              <a:rPr lang="sl-SI" dirty="0">
                <a:solidFill>
                  <a:srgbClr val="FF0000"/>
                </a:solidFill>
              </a:rPr>
              <a:t>90.000</a:t>
            </a:r>
            <a:r>
              <a:rPr lang="sl-SI" dirty="0"/>
              <a:t> ljudi, ranjenih je bilo 110.000 ljudi.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Potres v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Kitajskih</a:t>
            </a:r>
            <a:r>
              <a:rPr lang="sl-SI" dirty="0"/>
              <a:t> pokrajinah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Čengdu</a:t>
            </a:r>
            <a:r>
              <a:rPr lang="sl-SI" dirty="0"/>
              <a:t> in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Sečuan </a:t>
            </a:r>
            <a:r>
              <a:rPr lang="sl-SI" dirty="0"/>
              <a:t>(12. maja 2008) je po ocenah opazovalcev terjal okoli </a:t>
            </a:r>
            <a:r>
              <a:rPr lang="sl-SI" dirty="0">
                <a:solidFill>
                  <a:srgbClr val="FF0000"/>
                </a:solidFill>
              </a:rPr>
              <a:t>80.000</a:t>
            </a:r>
            <a:r>
              <a:rPr lang="sl-SI" dirty="0"/>
              <a:t> življenj.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Potres na Haitiju </a:t>
            </a:r>
            <a:r>
              <a:rPr lang="sl-SI" dirty="0"/>
              <a:t>(12. januarja 2010), je po ocenah oblasti terjal življenja skoraj </a:t>
            </a:r>
            <a:r>
              <a:rPr lang="sl-SI" dirty="0">
                <a:solidFill>
                  <a:srgbClr val="FF0000"/>
                </a:solidFill>
              </a:rPr>
              <a:t>200.000</a:t>
            </a:r>
            <a:r>
              <a:rPr lang="sl-SI" dirty="0"/>
              <a:t> ljudi.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Potres v Sendaiju </a:t>
            </a:r>
            <a:r>
              <a:rPr lang="sl-SI" dirty="0"/>
              <a:t>(Japonska, 11. marca 2011); potres 9. stopnje je sprožil velik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cunami</a:t>
            </a:r>
            <a:r>
              <a:rPr lang="sl-SI" dirty="0"/>
              <a:t> in poškodoval reaktorje v dveh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jedrskih elektrarnah</a:t>
            </a:r>
            <a:r>
              <a:rPr lang="sl-SI" dirty="0"/>
              <a:t>, ocenjujejo, da je povzročil smrt preko </a:t>
            </a:r>
            <a:r>
              <a:rPr lang="sl-SI" dirty="0">
                <a:solidFill>
                  <a:srgbClr val="FF0000"/>
                </a:solidFill>
              </a:rPr>
              <a:t>15.000 </a:t>
            </a:r>
            <a:r>
              <a:rPr lang="sl-SI" dirty="0"/>
              <a:t>prebivalcev Japonske.</a:t>
            </a:r>
          </a:p>
          <a:p>
            <a:pPr indent="-274320"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10244" name="Picture 3" descr="C:\Users\Kušer\AppData\Local\Microsoft\Windows\Temporary Internet Files\Content.IE5\U7BU2H66\MC900056790[1].wmf">
            <a:extLst>
              <a:ext uri="{FF2B5EF4-FFF2-40B4-BE49-F238E27FC236}">
                <a16:creationId xmlns:a16="http://schemas.microsoft.com/office/drawing/2014/main" id="{E3F0D1A7-078A-4518-8C84-8CBA3264D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81588"/>
            <a:ext cx="116998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0729-BA06-4E68-84BF-9AEE711E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Ljubljanski potres 1895</a:t>
            </a:r>
            <a:br>
              <a:rPr lang="sl-SI" b="1" dirty="0"/>
            </a:b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2126-97A5-44F3-B74C-66722CB25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20040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b="1" dirty="0"/>
              <a:t>Ljubljanski potres</a:t>
            </a:r>
            <a:r>
              <a:rPr lang="sl-SI" dirty="0"/>
              <a:t> je bil rušilni potres v Ljubljani na velikonočno nedeljo</a:t>
            </a:r>
          </a:p>
          <a:p>
            <a:pPr marL="6858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sl-SI" dirty="0"/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V Ljubljani in okolici je umrlo sedem oseb, nekaj pa jih je bilo ranjenih.</a:t>
            </a:r>
          </a:p>
        </p:txBody>
      </p:sp>
      <p:pic>
        <p:nvPicPr>
          <p:cNvPr id="11268" name="Picture 3">
            <a:extLst>
              <a:ext uri="{FF2B5EF4-FFF2-40B4-BE49-F238E27FC236}">
                <a16:creationId xmlns:a16="http://schemas.microsoft.com/office/drawing/2014/main" id="{96B043F5-F7FD-4AF8-BCF5-EDEA3955C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3957638"/>
            <a:ext cx="3414713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>
            <a:extLst>
              <a:ext uri="{FF2B5EF4-FFF2-40B4-BE49-F238E27FC236}">
                <a16:creationId xmlns:a16="http://schemas.microsoft.com/office/drawing/2014/main" id="{FD9DEF20-BCBA-4BFB-9344-F1800CB69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57638"/>
            <a:ext cx="32099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 descr="C:\Users\Kušer\AppData\Local\Microsoft\Windows\Temporary Internet Files\Content.IE5\U7BU2H66\MC900056790[1].wmf">
            <a:extLst>
              <a:ext uri="{FF2B5EF4-FFF2-40B4-BE49-F238E27FC236}">
                <a16:creationId xmlns:a16="http://schemas.microsoft.com/office/drawing/2014/main" id="{7A7EC144-1895-4F10-B0A5-FD09C6B2F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81588"/>
            <a:ext cx="116998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308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Berlin Sans FB</vt:lpstr>
      <vt:lpstr>Century Gothic</vt:lpstr>
      <vt:lpstr>Wingdings 2</vt:lpstr>
      <vt:lpstr>Austin</vt:lpstr>
      <vt:lpstr>POTRESI</vt:lpstr>
      <vt:lpstr>PowerPoint Presentation</vt:lpstr>
      <vt:lpstr>Nastanek potresa </vt:lpstr>
      <vt:lpstr>Vrste potresov </vt:lpstr>
      <vt:lpstr>PREUČEVANJE IN MERJENJE JAKOSTI POTRESOV </vt:lpstr>
      <vt:lpstr>Največji potresi v zgodovini </vt:lpstr>
      <vt:lpstr>Ljubljanski potres 1895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2019-05-31T08:40:50Z</dcterms:created>
  <dcterms:modified xsi:type="dcterms:W3CDTF">2019-05-31T08:40:50Z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