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1" r:id="rId4"/>
    <p:sldId id="258" r:id="rId5"/>
    <p:sldId id="263" r:id="rId6"/>
    <p:sldId id="259" r:id="rId7"/>
    <p:sldId id="262" r:id="rId8"/>
    <p:sldId id="260"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1620"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cxnSp>
        <p:nvCxnSpPr>
          <p:cNvPr id="4" name="Raven konektor 7">
            <a:extLst>
              <a:ext uri="{FF2B5EF4-FFF2-40B4-BE49-F238E27FC236}">
                <a16:creationId xmlns:a16="http://schemas.microsoft.com/office/drawing/2014/main" id="{61E159B2-53F5-42EC-92C3-4191A2D2FDFF}"/>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Raven konektor 12">
            <a:extLst>
              <a:ext uri="{FF2B5EF4-FFF2-40B4-BE49-F238E27FC236}">
                <a16:creationId xmlns:a16="http://schemas.microsoft.com/office/drawing/2014/main" id="{534FCF9E-1D41-4460-BFAA-9F9C9FBB21EB}"/>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Elipsa 13">
            <a:extLst>
              <a:ext uri="{FF2B5EF4-FFF2-40B4-BE49-F238E27FC236}">
                <a16:creationId xmlns:a16="http://schemas.microsoft.com/office/drawing/2014/main" id="{960FED1F-A14B-4A73-BE8B-46C5734D0B0D}"/>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Podnaslov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28" name="Naslov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sl-SI"/>
              <a:t>Kliknite, če želite urediti slog naslova matrice</a:t>
            </a:r>
            <a:endParaRPr lang="en-US"/>
          </a:p>
        </p:txBody>
      </p:sp>
      <p:sp>
        <p:nvSpPr>
          <p:cNvPr id="7" name="Ograda datuma 14">
            <a:extLst>
              <a:ext uri="{FF2B5EF4-FFF2-40B4-BE49-F238E27FC236}">
                <a16:creationId xmlns:a16="http://schemas.microsoft.com/office/drawing/2014/main" id="{95F63A4F-1B95-48D3-9750-AEF4AB8A45CB}"/>
              </a:ext>
            </a:extLst>
          </p:cNvPr>
          <p:cNvSpPr>
            <a:spLocks noGrp="1"/>
          </p:cNvSpPr>
          <p:nvPr>
            <p:ph type="dt" sz="half" idx="10"/>
          </p:nvPr>
        </p:nvSpPr>
        <p:spPr/>
        <p:txBody>
          <a:bodyPr/>
          <a:lstStyle>
            <a:lvl1pPr>
              <a:defRPr/>
            </a:lvl1pPr>
          </a:lstStyle>
          <a:p>
            <a:pPr>
              <a:defRPr/>
            </a:pPr>
            <a:fld id="{C857527C-1C6C-49E5-A95B-477F1F55939A}" type="datetimeFigureOut">
              <a:rPr lang="sl-SI"/>
              <a:pPr>
                <a:defRPr/>
              </a:pPr>
              <a:t>31. 05. 2019</a:t>
            </a:fld>
            <a:endParaRPr lang="sl-SI"/>
          </a:p>
        </p:txBody>
      </p:sp>
      <p:sp>
        <p:nvSpPr>
          <p:cNvPr id="8" name="Ograda številke diapozitiva 15">
            <a:extLst>
              <a:ext uri="{FF2B5EF4-FFF2-40B4-BE49-F238E27FC236}">
                <a16:creationId xmlns:a16="http://schemas.microsoft.com/office/drawing/2014/main" id="{78B96FE9-F9E7-4FF1-B7A6-016144844AA8}"/>
              </a:ext>
            </a:extLst>
          </p:cNvPr>
          <p:cNvSpPr>
            <a:spLocks noGrp="1"/>
          </p:cNvSpPr>
          <p:nvPr>
            <p:ph type="sldNum" sz="quarter" idx="11"/>
          </p:nvPr>
        </p:nvSpPr>
        <p:spPr/>
        <p:txBody>
          <a:bodyPr/>
          <a:lstStyle>
            <a:lvl1pPr>
              <a:defRPr/>
            </a:lvl1pPr>
          </a:lstStyle>
          <a:p>
            <a:fld id="{F2E6E3BA-FE68-4353-857D-513BB060A4D6}" type="slidenum">
              <a:rPr lang="sl-SI" altLang="sl-SI"/>
              <a:pPr/>
              <a:t>‹#›</a:t>
            </a:fld>
            <a:endParaRPr lang="sl-SI" altLang="sl-SI"/>
          </a:p>
        </p:txBody>
      </p:sp>
      <p:sp>
        <p:nvSpPr>
          <p:cNvPr id="10" name="Ograda noge 16">
            <a:extLst>
              <a:ext uri="{FF2B5EF4-FFF2-40B4-BE49-F238E27FC236}">
                <a16:creationId xmlns:a16="http://schemas.microsoft.com/office/drawing/2014/main" id="{51F3C61F-2857-4705-89B5-5C602DF02E8D}"/>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18485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30B15270-E711-45F1-A27C-4B4B426C97FF}"/>
              </a:ext>
            </a:extLst>
          </p:cNvPr>
          <p:cNvSpPr>
            <a:spLocks noGrp="1"/>
          </p:cNvSpPr>
          <p:nvPr>
            <p:ph type="dt" sz="half" idx="10"/>
          </p:nvPr>
        </p:nvSpPr>
        <p:spPr/>
        <p:txBody>
          <a:bodyPr/>
          <a:lstStyle>
            <a:lvl1pPr>
              <a:defRPr/>
            </a:lvl1pPr>
          </a:lstStyle>
          <a:p>
            <a:pPr>
              <a:defRPr/>
            </a:pPr>
            <a:fld id="{B7F8E2C8-3C09-4C2E-8439-A4C4850273A5}" type="datetimeFigureOut">
              <a:rPr lang="sl-SI"/>
              <a:pPr>
                <a:defRPr/>
              </a:pPr>
              <a:t>31. 05. 2019</a:t>
            </a:fld>
            <a:endParaRPr lang="sl-SI"/>
          </a:p>
        </p:txBody>
      </p:sp>
      <p:sp>
        <p:nvSpPr>
          <p:cNvPr id="5" name="Ograda noge 9">
            <a:extLst>
              <a:ext uri="{FF2B5EF4-FFF2-40B4-BE49-F238E27FC236}">
                <a16:creationId xmlns:a16="http://schemas.microsoft.com/office/drawing/2014/main" id="{F92CDBC3-286D-4E4A-A9A1-9AC7B378D40C}"/>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19E6ADDB-26B5-4BAF-956F-82F076A47AC9}"/>
              </a:ext>
            </a:extLst>
          </p:cNvPr>
          <p:cNvSpPr>
            <a:spLocks noGrp="1"/>
          </p:cNvSpPr>
          <p:nvPr>
            <p:ph type="sldNum" sz="quarter" idx="12"/>
          </p:nvPr>
        </p:nvSpPr>
        <p:spPr/>
        <p:txBody>
          <a:bodyPr/>
          <a:lstStyle>
            <a:lvl1pPr>
              <a:defRPr/>
            </a:lvl1pPr>
          </a:lstStyle>
          <a:p>
            <a:fld id="{020E5FFF-C6C6-4467-9823-8A748E8F6813}" type="slidenum">
              <a:rPr lang="sl-SI" altLang="sl-SI"/>
              <a:pPr/>
              <a:t>‹#›</a:t>
            </a:fld>
            <a:endParaRPr lang="sl-SI" altLang="sl-SI"/>
          </a:p>
        </p:txBody>
      </p:sp>
    </p:spTree>
    <p:extLst>
      <p:ext uri="{BB962C8B-B14F-4D97-AF65-F5344CB8AC3E}">
        <p14:creationId xmlns:p14="http://schemas.microsoft.com/office/powerpoint/2010/main" val="4156950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E98C96E8-5D00-4155-9268-4FC63A8A9735}"/>
              </a:ext>
            </a:extLst>
          </p:cNvPr>
          <p:cNvSpPr>
            <a:spLocks noGrp="1"/>
          </p:cNvSpPr>
          <p:nvPr>
            <p:ph type="dt" sz="half" idx="10"/>
          </p:nvPr>
        </p:nvSpPr>
        <p:spPr/>
        <p:txBody>
          <a:bodyPr/>
          <a:lstStyle>
            <a:lvl1pPr>
              <a:defRPr/>
            </a:lvl1pPr>
          </a:lstStyle>
          <a:p>
            <a:pPr>
              <a:defRPr/>
            </a:pPr>
            <a:fld id="{CBAD0B4D-E743-47BD-8E12-BB6913EC4FEB}" type="datetimeFigureOut">
              <a:rPr lang="sl-SI"/>
              <a:pPr>
                <a:defRPr/>
              </a:pPr>
              <a:t>31. 05. 2019</a:t>
            </a:fld>
            <a:endParaRPr lang="sl-SI"/>
          </a:p>
        </p:txBody>
      </p:sp>
      <p:sp>
        <p:nvSpPr>
          <p:cNvPr id="5" name="Ograda noge 9">
            <a:extLst>
              <a:ext uri="{FF2B5EF4-FFF2-40B4-BE49-F238E27FC236}">
                <a16:creationId xmlns:a16="http://schemas.microsoft.com/office/drawing/2014/main" id="{16EF4B18-929B-46EF-9DE2-50090C1035A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4DFA94E6-C987-4711-80FD-D1BC907B066F}"/>
              </a:ext>
            </a:extLst>
          </p:cNvPr>
          <p:cNvSpPr>
            <a:spLocks noGrp="1"/>
          </p:cNvSpPr>
          <p:nvPr>
            <p:ph type="sldNum" sz="quarter" idx="12"/>
          </p:nvPr>
        </p:nvSpPr>
        <p:spPr/>
        <p:txBody>
          <a:bodyPr/>
          <a:lstStyle>
            <a:lvl1pPr>
              <a:defRPr/>
            </a:lvl1pPr>
          </a:lstStyle>
          <a:p>
            <a:fld id="{54EFEEC0-5F7A-4A70-8768-EB76E53D09E6}" type="slidenum">
              <a:rPr lang="sl-SI" altLang="sl-SI"/>
              <a:pPr/>
              <a:t>‹#›</a:t>
            </a:fld>
            <a:endParaRPr lang="sl-SI" altLang="sl-SI"/>
          </a:p>
        </p:txBody>
      </p:sp>
    </p:spTree>
    <p:extLst>
      <p:ext uri="{BB962C8B-B14F-4D97-AF65-F5344CB8AC3E}">
        <p14:creationId xmlns:p14="http://schemas.microsoft.com/office/powerpoint/2010/main" val="73052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9" name="Ograda vsebine 8"/>
          <p:cNvSpPr>
            <a:spLocks noGrp="1"/>
          </p:cNvSpPr>
          <p:nvPr>
            <p:ph idx="1"/>
          </p:nvPr>
        </p:nvSpPr>
        <p:spPr>
          <a:xfrm>
            <a:off x="457200" y="1524000"/>
            <a:ext cx="822960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7" name="Naslov 16"/>
          <p:cNvSpPr>
            <a:spLocks noGrp="1"/>
          </p:cNvSpPr>
          <p:nvPr>
            <p:ph type="title"/>
          </p:nvPr>
        </p:nvSpPr>
        <p:spPr/>
        <p:txBody>
          <a:bodyPr rtlCol="0"/>
          <a:lstStyle/>
          <a:p>
            <a:r>
              <a:rPr lang="sl-SI"/>
              <a:t>Kliknite, če želite urediti slog naslova matrice</a:t>
            </a:r>
            <a:endParaRPr lang="en-US"/>
          </a:p>
        </p:txBody>
      </p:sp>
      <p:sp>
        <p:nvSpPr>
          <p:cNvPr id="4" name="Ograda datuma 23">
            <a:extLst>
              <a:ext uri="{FF2B5EF4-FFF2-40B4-BE49-F238E27FC236}">
                <a16:creationId xmlns:a16="http://schemas.microsoft.com/office/drawing/2014/main" id="{BFEBB1B0-2E5D-4E38-8F57-6571D3208A3E}"/>
              </a:ext>
            </a:extLst>
          </p:cNvPr>
          <p:cNvSpPr>
            <a:spLocks noGrp="1"/>
          </p:cNvSpPr>
          <p:nvPr>
            <p:ph type="dt" sz="half" idx="10"/>
          </p:nvPr>
        </p:nvSpPr>
        <p:spPr/>
        <p:txBody>
          <a:bodyPr/>
          <a:lstStyle>
            <a:lvl1pPr>
              <a:defRPr/>
            </a:lvl1pPr>
          </a:lstStyle>
          <a:p>
            <a:pPr>
              <a:defRPr/>
            </a:pPr>
            <a:fld id="{7647E597-DD91-40D4-AA94-8772CC0D7E31}" type="datetimeFigureOut">
              <a:rPr lang="sl-SI"/>
              <a:pPr>
                <a:defRPr/>
              </a:pPr>
              <a:t>31. 05. 2019</a:t>
            </a:fld>
            <a:endParaRPr lang="sl-SI"/>
          </a:p>
        </p:txBody>
      </p:sp>
      <p:sp>
        <p:nvSpPr>
          <p:cNvPr id="5" name="Ograda noge 9">
            <a:extLst>
              <a:ext uri="{FF2B5EF4-FFF2-40B4-BE49-F238E27FC236}">
                <a16:creationId xmlns:a16="http://schemas.microsoft.com/office/drawing/2014/main" id="{C0EE6F82-EDCD-4CAB-A778-AF557D9A67D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51CDE62D-90E0-40FB-9BC2-12E11D8E8EDC}"/>
              </a:ext>
            </a:extLst>
          </p:cNvPr>
          <p:cNvSpPr>
            <a:spLocks noGrp="1"/>
          </p:cNvSpPr>
          <p:nvPr>
            <p:ph type="sldNum" sz="quarter" idx="12"/>
          </p:nvPr>
        </p:nvSpPr>
        <p:spPr/>
        <p:txBody>
          <a:bodyPr/>
          <a:lstStyle>
            <a:lvl1pPr>
              <a:defRPr/>
            </a:lvl1pPr>
          </a:lstStyle>
          <a:p>
            <a:fld id="{A4EA3DA6-63B7-4AC2-8100-AC1BF7367461}" type="slidenum">
              <a:rPr lang="sl-SI" altLang="sl-SI"/>
              <a:pPr/>
              <a:t>‹#›</a:t>
            </a:fld>
            <a:endParaRPr lang="sl-SI" altLang="sl-SI"/>
          </a:p>
        </p:txBody>
      </p:sp>
    </p:spTree>
    <p:extLst>
      <p:ext uri="{BB962C8B-B14F-4D97-AF65-F5344CB8AC3E}">
        <p14:creationId xmlns:p14="http://schemas.microsoft.com/office/powerpoint/2010/main" val="152826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cxnSp>
        <p:nvCxnSpPr>
          <p:cNvPr id="4" name="Raven konektor 6">
            <a:extLst>
              <a:ext uri="{FF2B5EF4-FFF2-40B4-BE49-F238E27FC236}">
                <a16:creationId xmlns:a16="http://schemas.microsoft.com/office/drawing/2014/main" id="{B572F03A-F9C5-4354-8BE1-774E5C574345}"/>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Naslov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sl-SI"/>
              <a:t>Kliknite, če želite urediti slog naslova matrice</a:t>
            </a:r>
            <a:endParaRPr lang="en-US"/>
          </a:p>
        </p:txBody>
      </p:sp>
      <p:sp>
        <p:nvSpPr>
          <p:cNvPr id="3" name="Ograda besedila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5" name="Ograda datuma 3">
            <a:extLst>
              <a:ext uri="{FF2B5EF4-FFF2-40B4-BE49-F238E27FC236}">
                <a16:creationId xmlns:a16="http://schemas.microsoft.com/office/drawing/2014/main" id="{01CA663C-41D0-42FA-8DD5-84FECF1039FE}"/>
              </a:ext>
            </a:extLst>
          </p:cNvPr>
          <p:cNvSpPr>
            <a:spLocks noGrp="1"/>
          </p:cNvSpPr>
          <p:nvPr>
            <p:ph type="dt" sz="half" idx="10"/>
          </p:nvPr>
        </p:nvSpPr>
        <p:spPr/>
        <p:txBody>
          <a:bodyPr/>
          <a:lstStyle>
            <a:lvl1pPr>
              <a:defRPr/>
            </a:lvl1pPr>
          </a:lstStyle>
          <a:p>
            <a:pPr>
              <a:defRPr/>
            </a:pPr>
            <a:fld id="{ED8DA8F9-0680-4311-B4C5-12DD405D0EA7}" type="datetimeFigureOut">
              <a:rPr lang="sl-SI"/>
              <a:pPr>
                <a:defRPr/>
              </a:pPr>
              <a:t>31. 05. 2019</a:t>
            </a:fld>
            <a:endParaRPr lang="sl-SI"/>
          </a:p>
        </p:txBody>
      </p:sp>
      <p:sp>
        <p:nvSpPr>
          <p:cNvPr id="6" name="Ograda noge 4">
            <a:extLst>
              <a:ext uri="{FF2B5EF4-FFF2-40B4-BE49-F238E27FC236}">
                <a16:creationId xmlns:a16="http://schemas.microsoft.com/office/drawing/2014/main" id="{95D063BD-99DD-4876-9D46-E524519E7994}"/>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D188E696-8151-4CE3-B9E2-5129A0D51FB0}"/>
              </a:ext>
            </a:extLst>
          </p:cNvPr>
          <p:cNvSpPr>
            <a:spLocks noGrp="1"/>
          </p:cNvSpPr>
          <p:nvPr>
            <p:ph type="sldNum" sz="quarter" idx="12"/>
          </p:nvPr>
        </p:nvSpPr>
        <p:spPr/>
        <p:txBody>
          <a:bodyPr/>
          <a:lstStyle>
            <a:lvl1pPr>
              <a:defRPr/>
            </a:lvl1pPr>
          </a:lstStyle>
          <a:p>
            <a:fld id="{A020E302-00D0-4FC3-86AA-D7A04A9C731B}" type="slidenum">
              <a:rPr lang="sl-SI" altLang="sl-SI"/>
              <a:pPr/>
              <a:t>‹#›</a:t>
            </a:fld>
            <a:endParaRPr lang="sl-SI" altLang="sl-SI"/>
          </a:p>
        </p:txBody>
      </p:sp>
    </p:spTree>
    <p:extLst>
      <p:ext uri="{BB962C8B-B14F-4D97-AF65-F5344CB8AC3E}">
        <p14:creationId xmlns:p14="http://schemas.microsoft.com/office/powerpoint/2010/main" val="420738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11" name="Ograda vsebine 10"/>
          <p:cNvSpPr>
            <a:spLocks noGrp="1"/>
          </p:cNvSpPr>
          <p:nvPr>
            <p:ph sz="half" idx="1"/>
          </p:nvPr>
        </p:nvSpPr>
        <p:spPr>
          <a:xfrm>
            <a:off x="457200" y="1524000"/>
            <a:ext cx="4059936"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half" idx="2"/>
          </p:nvPr>
        </p:nvSpPr>
        <p:spPr>
          <a:xfrm>
            <a:off x="4648200" y="1524000"/>
            <a:ext cx="4059936"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3">
            <a:extLst>
              <a:ext uri="{FF2B5EF4-FFF2-40B4-BE49-F238E27FC236}">
                <a16:creationId xmlns:a16="http://schemas.microsoft.com/office/drawing/2014/main" id="{DA55EA80-04BD-486A-9376-3096A8F256F5}"/>
              </a:ext>
            </a:extLst>
          </p:cNvPr>
          <p:cNvSpPr>
            <a:spLocks noGrp="1"/>
          </p:cNvSpPr>
          <p:nvPr>
            <p:ph type="dt" sz="half" idx="10"/>
          </p:nvPr>
        </p:nvSpPr>
        <p:spPr/>
        <p:txBody>
          <a:bodyPr/>
          <a:lstStyle>
            <a:lvl1pPr>
              <a:defRPr/>
            </a:lvl1pPr>
          </a:lstStyle>
          <a:p>
            <a:pPr>
              <a:defRPr/>
            </a:pPr>
            <a:fld id="{18478DA3-19ED-46EE-A3D6-BD0389A3AA0D}" type="datetimeFigureOut">
              <a:rPr lang="sl-SI"/>
              <a:pPr>
                <a:defRPr/>
              </a:pPr>
              <a:t>31. 05. 2019</a:t>
            </a:fld>
            <a:endParaRPr lang="sl-SI"/>
          </a:p>
        </p:txBody>
      </p:sp>
      <p:sp>
        <p:nvSpPr>
          <p:cNvPr id="6" name="Ograda noge 9">
            <a:extLst>
              <a:ext uri="{FF2B5EF4-FFF2-40B4-BE49-F238E27FC236}">
                <a16:creationId xmlns:a16="http://schemas.microsoft.com/office/drawing/2014/main" id="{ACC7BBDB-F3DE-416C-A4F4-DB6C8EDAAB4B}"/>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1">
            <a:extLst>
              <a:ext uri="{FF2B5EF4-FFF2-40B4-BE49-F238E27FC236}">
                <a16:creationId xmlns:a16="http://schemas.microsoft.com/office/drawing/2014/main" id="{BA99E5D9-C985-471D-9430-39FE899B98CC}"/>
              </a:ext>
            </a:extLst>
          </p:cNvPr>
          <p:cNvSpPr>
            <a:spLocks noGrp="1"/>
          </p:cNvSpPr>
          <p:nvPr>
            <p:ph type="sldNum" sz="quarter" idx="12"/>
          </p:nvPr>
        </p:nvSpPr>
        <p:spPr/>
        <p:txBody>
          <a:bodyPr/>
          <a:lstStyle>
            <a:lvl1pPr>
              <a:defRPr/>
            </a:lvl1pPr>
          </a:lstStyle>
          <a:p>
            <a:fld id="{F231559C-71FA-4418-834F-530E1C99AF51}" type="slidenum">
              <a:rPr lang="sl-SI" altLang="sl-SI"/>
              <a:pPr/>
              <a:t>‹#›</a:t>
            </a:fld>
            <a:endParaRPr lang="sl-SI" altLang="sl-SI"/>
          </a:p>
        </p:txBody>
      </p:sp>
    </p:spTree>
    <p:extLst>
      <p:ext uri="{BB962C8B-B14F-4D97-AF65-F5344CB8AC3E}">
        <p14:creationId xmlns:p14="http://schemas.microsoft.com/office/powerpoint/2010/main" val="382083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cxnSp>
        <p:nvCxnSpPr>
          <p:cNvPr id="7" name="Raven konektor 9">
            <a:extLst>
              <a:ext uri="{FF2B5EF4-FFF2-40B4-BE49-F238E27FC236}">
                <a16:creationId xmlns:a16="http://schemas.microsoft.com/office/drawing/2014/main" id="{2235CB4A-3085-4305-8ADC-86D94CE095D6}"/>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Raven konektor 16">
            <a:extLst>
              <a:ext uri="{FF2B5EF4-FFF2-40B4-BE49-F238E27FC236}">
                <a16:creationId xmlns:a16="http://schemas.microsoft.com/office/drawing/2014/main" id="{E14263AB-2083-45BA-9A01-66598A9363D5}"/>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Ograda besedila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32" name="Ograda vsebine 31"/>
          <p:cNvSpPr>
            <a:spLocks noGrp="1"/>
          </p:cNvSpPr>
          <p:nvPr>
            <p:ph sz="half" idx="2"/>
          </p:nvPr>
        </p:nvSpPr>
        <p:spPr>
          <a:xfrm>
            <a:off x="457200" y="2201896"/>
            <a:ext cx="4038600" cy="3913632"/>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34" name="Ograda vsebine 33"/>
          <p:cNvSpPr>
            <a:spLocks noGrp="1"/>
          </p:cNvSpPr>
          <p:nvPr>
            <p:ph sz="quarter" idx="4"/>
          </p:nvPr>
        </p:nvSpPr>
        <p:spPr>
          <a:xfrm>
            <a:off x="4649788" y="2201896"/>
            <a:ext cx="4038600" cy="3913632"/>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2" name="Naslov 1"/>
          <p:cNvSpPr>
            <a:spLocks noGrp="1"/>
          </p:cNvSpPr>
          <p:nvPr>
            <p:ph type="title"/>
          </p:nvPr>
        </p:nvSpPr>
        <p:spPr>
          <a:xfrm>
            <a:off x="457200" y="155448"/>
            <a:ext cx="8229600" cy="1143000"/>
          </a:xfrm>
        </p:spPr>
        <p:txBody>
          <a:bodyPr/>
          <a:lstStyle>
            <a:lvl1pPr>
              <a:defRPr/>
            </a:lvl1pPr>
          </a:lstStyle>
          <a:p>
            <a:r>
              <a:rPr lang="sl-SI"/>
              <a:t>Kliknite, če želite urediti slog naslova matrice</a:t>
            </a:r>
            <a:endParaRPr lang="en-US"/>
          </a:p>
        </p:txBody>
      </p:sp>
      <p:sp>
        <p:nvSpPr>
          <p:cNvPr id="12" name="Ograda besedila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9" name="Ograda številke diapozitiva 8">
            <a:extLst>
              <a:ext uri="{FF2B5EF4-FFF2-40B4-BE49-F238E27FC236}">
                <a16:creationId xmlns:a16="http://schemas.microsoft.com/office/drawing/2014/main" id="{5DBBE9C5-14E8-4453-8CAB-219F6AEE4139}"/>
              </a:ext>
            </a:extLst>
          </p:cNvPr>
          <p:cNvSpPr>
            <a:spLocks noGrp="1"/>
          </p:cNvSpPr>
          <p:nvPr>
            <p:ph type="sldNum" sz="quarter" idx="10"/>
          </p:nvPr>
        </p:nvSpPr>
        <p:spPr/>
        <p:txBody>
          <a:bodyPr/>
          <a:lstStyle>
            <a:lvl1pPr>
              <a:defRPr/>
            </a:lvl1pPr>
          </a:lstStyle>
          <a:p>
            <a:fld id="{0325427F-54D2-4773-A1C5-58F0F82364A8}" type="slidenum">
              <a:rPr lang="sl-SI" altLang="sl-SI"/>
              <a:pPr/>
              <a:t>‹#›</a:t>
            </a:fld>
            <a:endParaRPr lang="sl-SI" altLang="sl-SI"/>
          </a:p>
        </p:txBody>
      </p:sp>
      <p:sp>
        <p:nvSpPr>
          <p:cNvPr id="10" name="Ograda noge 7">
            <a:extLst>
              <a:ext uri="{FF2B5EF4-FFF2-40B4-BE49-F238E27FC236}">
                <a16:creationId xmlns:a16="http://schemas.microsoft.com/office/drawing/2014/main" id="{55C3BF74-FFC3-4B0A-A01B-7C0994804FBB}"/>
              </a:ext>
            </a:extLst>
          </p:cNvPr>
          <p:cNvSpPr>
            <a:spLocks noGrp="1"/>
          </p:cNvSpPr>
          <p:nvPr>
            <p:ph type="ftr" sz="quarter" idx="11"/>
          </p:nvPr>
        </p:nvSpPr>
        <p:spPr/>
        <p:txBody>
          <a:bodyPr/>
          <a:lstStyle>
            <a:lvl1pPr>
              <a:defRPr/>
            </a:lvl1pPr>
          </a:lstStyle>
          <a:p>
            <a:pPr>
              <a:defRPr/>
            </a:pPr>
            <a:endParaRPr lang="sl-SI"/>
          </a:p>
        </p:txBody>
      </p:sp>
      <p:sp>
        <p:nvSpPr>
          <p:cNvPr id="11" name="Ograda datuma 6">
            <a:extLst>
              <a:ext uri="{FF2B5EF4-FFF2-40B4-BE49-F238E27FC236}">
                <a16:creationId xmlns:a16="http://schemas.microsoft.com/office/drawing/2014/main" id="{EDAF3826-7B22-412A-8C74-9641B3512122}"/>
              </a:ext>
            </a:extLst>
          </p:cNvPr>
          <p:cNvSpPr>
            <a:spLocks noGrp="1"/>
          </p:cNvSpPr>
          <p:nvPr>
            <p:ph type="dt" sz="half" idx="12"/>
          </p:nvPr>
        </p:nvSpPr>
        <p:spPr/>
        <p:txBody>
          <a:bodyPr/>
          <a:lstStyle>
            <a:lvl1pPr>
              <a:defRPr/>
            </a:lvl1pPr>
          </a:lstStyle>
          <a:p>
            <a:pPr>
              <a:defRPr/>
            </a:pPr>
            <a:fld id="{C95B8B23-342C-47EE-BEC3-3D9C65FA5697}" type="datetimeFigureOut">
              <a:rPr lang="sl-SI"/>
              <a:pPr>
                <a:defRPr/>
              </a:pPr>
              <a:t>31. 05. 2019</a:t>
            </a:fld>
            <a:endParaRPr lang="sl-SI"/>
          </a:p>
        </p:txBody>
      </p:sp>
    </p:spTree>
    <p:extLst>
      <p:ext uri="{BB962C8B-B14F-4D97-AF65-F5344CB8AC3E}">
        <p14:creationId xmlns:p14="http://schemas.microsoft.com/office/powerpoint/2010/main" val="159306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23">
            <a:extLst>
              <a:ext uri="{FF2B5EF4-FFF2-40B4-BE49-F238E27FC236}">
                <a16:creationId xmlns:a16="http://schemas.microsoft.com/office/drawing/2014/main" id="{6B448102-0458-41E3-952D-5F4FE0484D29}"/>
              </a:ext>
            </a:extLst>
          </p:cNvPr>
          <p:cNvSpPr>
            <a:spLocks noGrp="1"/>
          </p:cNvSpPr>
          <p:nvPr>
            <p:ph type="dt" sz="half" idx="10"/>
          </p:nvPr>
        </p:nvSpPr>
        <p:spPr/>
        <p:txBody>
          <a:bodyPr/>
          <a:lstStyle>
            <a:lvl1pPr>
              <a:defRPr/>
            </a:lvl1pPr>
          </a:lstStyle>
          <a:p>
            <a:pPr>
              <a:defRPr/>
            </a:pPr>
            <a:fld id="{A030F3ED-3B6A-42E2-8B33-053885E68132}" type="datetimeFigureOut">
              <a:rPr lang="sl-SI"/>
              <a:pPr>
                <a:defRPr/>
              </a:pPr>
              <a:t>31. 05. 2019</a:t>
            </a:fld>
            <a:endParaRPr lang="sl-SI"/>
          </a:p>
        </p:txBody>
      </p:sp>
      <p:sp>
        <p:nvSpPr>
          <p:cNvPr id="4" name="Ograda noge 9">
            <a:extLst>
              <a:ext uri="{FF2B5EF4-FFF2-40B4-BE49-F238E27FC236}">
                <a16:creationId xmlns:a16="http://schemas.microsoft.com/office/drawing/2014/main" id="{6F572E3C-CF7F-494A-A4F3-F9020A437345}"/>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1">
            <a:extLst>
              <a:ext uri="{FF2B5EF4-FFF2-40B4-BE49-F238E27FC236}">
                <a16:creationId xmlns:a16="http://schemas.microsoft.com/office/drawing/2014/main" id="{470ACC49-0E30-4784-B7AD-8478680C80C8}"/>
              </a:ext>
            </a:extLst>
          </p:cNvPr>
          <p:cNvSpPr>
            <a:spLocks noGrp="1"/>
          </p:cNvSpPr>
          <p:nvPr>
            <p:ph type="sldNum" sz="quarter" idx="12"/>
          </p:nvPr>
        </p:nvSpPr>
        <p:spPr/>
        <p:txBody>
          <a:bodyPr/>
          <a:lstStyle>
            <a:lvl1pPr>
              <a:defRPr/>
            </a:lvl1pPr>
          </a:lstStyle>
          <a:p>
            <a:fld id="{59E5C0B1-BC1E-4A80-A288-5932FD027965}" type="slidenum">
              <a:rPr lang="sl-SI" altLang="sl-SI"/>
              <a:pPr/>
              <a:t>‹#›</a:t>
            </a:fld>
            <a:endParaRPr lang="sl-SI" altLang="sl-SI"/>
          </a:p>
        </p:txBody>
      </p:sp>
    </p:spTree>
    <p:extLst>
      <p:ext uri="{BB962C8B-B14F-4D97-AF65-F5344CB8AC3E}">
        <p14:creationId xmlns:p14="http://schemas.microsoft.com/office/powerpoint/2010/main" val="160994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23">
            <a:extLst>
              <a:ext uri="{FF2B5EF4-FFF2-40B4-BE49-F238E27FC236}">
                <a16:creationId xmlns:a16="http://schemas.microsoft.com/office/drawing/2014/main" id="{C6A06C2C-A7F0-4B1B-A513-D9C886DFA52D}"/>
              </a:ext>
            </a:extLst>
          </p:cNvPr>
          <p:cNvSpPr>
            <a:spLocks noGrp="1"/>
          </p:cNvSpPr>
          <p:nvPr>
            <p:ph type="dt" sz="half" idx="10"/>
          </p:nvPr>
        </p:nvSpPr>
        <p:spPr/>
        <p:txBody>
          <a:bodyPr/>
          <a:lstStyle>
            <a:lvl1pPr>
              <a:defRPr/>
            </a:lvl1pPr>
          </a:lstStyle>
          <a:p>
            <a:pPr>
              <a:defRPr/>
            </a:pPr>
            <a:fld id="{E95E1591-E9C8-4793-A0A3-499CBD0A46DA}" type="datetimeFigureOut">
              <a:rPr lang="sl-SI"/>
              <a:pPr>
                <a:defRPr/>
              </a:pPr>
              <a:t>31. 05. 2019</a:t>
            </a:fld>
            <a:endParaRPr lang="sl-SI"/>
          </a:p>
        </p:txBody>
      </p:sp>
      <p:sp>
        <p:nvSpPr>
          <p:cNvPr id="3" name="Ograda noge 9">
            <a:extLst>
              <a:ext uri="{FF2B5EF4-FFF2-40B4-BE49-F238E27FC236}">
                <a16:creationId xmlns:a16="http://schemas.microsoft.com/office/drawing/2014/main" id="{4170EC8E-474D-47A0-932D-81A1A49AD7BB}"/>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1">
            <a:extLst>
              <a:ext uri="{FF2B5EF4-FFF2-40B4-BE49-F238E27FC236}">
                <a16:creationId xmlns:a16="http://schemas.microsoft.com/office/drawing/2014/main" id="{E17553EB-0DE3-4B7C-9C0B-3CD6D1FC5A96}"/>
              </a:ext>
            </a:extLst>
          </p:cNvPr>
          <p:cNvSpPr>
            <a:spLocks noGrp="1"/>
          </p:cNvSpPr>
          <p:nvPr>
            <p:ph type="sldNum" sz="quarter" idx="12"/>
          </p:nvPr>
        </p:nvSpPr>
        <p:spPr/>
        <p:txBody>
          <a:bodyPr/>
          <a:lstStyle>
            <a:lvl1pPr>
              <a:defRPr/>
            </a:lvl1pPr>
          </a:lstStyle>
          <a:p>
            <a:fld id="{E4F78721-20D3-4F20-8CD5-CEB4B99E3DAC}" type="slidenum">
              <a:rPr lang="sl-SI" altLang="sl-SI"/>
              <a:pPr/>
              <a:t>‹#›</a:t>
            </a:fld>
            <a:endParaRPr lang="sl-SI" altLang="sl-SI"/>
          </a:p>
        </p:txBody>
      </p:sp>
    </p:spTree>
    <p:extLst>
      <p:ext uri="{BB962C8B-B14F-4D97-AF65-F5344CB8AC3E}">
        <p14:creationId xmlns:p14="http://schemas.microsoft.com/office/powerpoint/2010/main" val="208661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9" name="Ograda vsebine 28"/>
          <p:cNvSpPr>
            <a:spLocks noGrp="1"/>
          </p:cNvSpPr>
          <p:nvPr>
            <p:ph sz="quarter" idx="1"/>
          </p:nvPr>
        </p:nvSpPr>
        <p:spPr>
          <a:xfrm>
            <a:off x="457200" y="457200"/>
            <a:ext cx="6248400" cy="5715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3" name="Ograda besedila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31" name="Naslov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sl-SI"/>
              <a:t>Kliknite, če želite urediti slog naslova matrice</a:t>
            </a:r>
            <a:endParaRPr lang="en-US"/>
          </a:p>
        </p:txBody>
      </p:sp>
      <p:sp>
        <p:nvSpPr>
          <p:cNvPr id="5" name="Ograda datuma 7">
            <a:extLst>
              <a:ext uri="{FF2B5EF4-FFF2-40B4-BE49-F238E27FC236}">
                <a16:creationId xmlns:a16="http://schemas.microsoft.com/office/drawing/2014/main" id="{0FD7C83B-1A71-44A6-8E5E-CA25CF68A49D}"/>
              </a:ext>
            </a:extLst>
          </p:cNvPr>
          <p:cNvSpPr>
            <a:spLocks noGrp="1"/>
          </p:cNvSpPr>
          <p:nvPr>
            <p:ph type="dt" sz="half" idx="10"/>
          </p:nvPr>
        </p:nvSpPr>
        <p:spPr/>
        <p:txBody>
          <a:bodyPr/>
          <a:lstStyle>
            <a:lvl1pPr>
              <a:defRPr/>
            </a:lvl1pPr>
          </a:lstStyle>
          <a:p>
            <a:pPr>
              <a:defRPr/>
            </a:pPr>
            <a:fld id="{C3C6C97A-DB01-460D-B361-14FB10AF9A11}" type="datetimeFigureOut">
              <a:rPr lang="sl-SI"/>
              <a:pPr>
                <a:defRPr/>
              </a:pPr>
              <a:t>31. 05. 2019</a:t>
            </a:fld>
            <a:endParaRPr lang="sl-SI"/>
          </a:p>
        </p:txBody>
      </p:sp>
      <p:sp>
        <p:nvSpPr>
          <p:cNvPr id="6" name="Ograda številke diapozitiva 8">
            <a:extLst>
              <a:ext uri="{FF2B5EF4-FFF2-40B4-BE49-F238E27FC236}">
                <a16:creationId xmlns:a16="http://schemas.microsoft.com/office/drawing/2014/main" id="{B11A33FD-52B5-4992-B0E7-B1C0788881B4}"/>
              </a:ext>
            </a:extLst>
          </p:cNvPr>
          <p:cNvSpPr>
            <a:spLocks noGrp="1"/>
          </p:cNvSpPr>
          <p:nvPr>
            <p:ph type="sldNum" sz="quarter" idx="11"/>
          </p:nvPr>
        </p:nvSpPr>
        <p:spPr/>
        <p:txBody>
          <a:bodyPr/>
          <a:lstStyle>
            <a:lvl1pPr>
              <a:defRPr/>
            </a:lvl1pPr>
          </a:lstStyle>
          <a:p>
            <a:fld id="{5FE2F49A-D082-4A16-876F-A7E113E001A4}" type="slidenum">
              <a:rPr lang="sl-SI" altLang="sl-SI"/>
              <a:pPr/>
              <a:t>‹#›</a:t>
            </a:fld>
            <a:endParaRPr lang="sl-SI" altLang="sl-SI"/>
          </a:p>
        </p:txBody>
      </p:sp>
      <p:sp>
        <p:nvSpPr>
          <p:cNvPr id="7" name="Ograda noge 9">
            <a:extLst>
              <a:ext uri="{FF2B5EF4-FFF2-40B4-BE49-F238E27FC236}">
                <a16:creationId xmlns:a16="http://schemas.microsoft.com/office/drawing/2014/main" id="{854EF9D0-771A-478D-8909-2709C5A5B45E}"/>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3210448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sl-SI"/>
              <a:t>Kliknite, če želite urediti slog naslova matrice</a:t>
            </a:r>
            <a:endParaRPr lang="en-US"/>
          </a:p>
        </p:txBody>
      </p:sp>
      <p:sp>
        <p:nvSpPr>
          <p:cNvPr id="3" name="Ograda slik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sl-SI" noProof="0"/>
              <a:t>Kliknite ikono, če želite dodati sliko</a:t>
            </a:r>
            <a:endParaRPr lang="en-US" noProof="0"/>
          </a:p>
        </p:txBody>
      </p:sp>
      <p:sp>
        <p:nvSpPr>
          <p:cNvPr id="4" name="Ograda besedila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sl-SI"/>
              <a:t>Kliknite, če želite urediti sloge besedila matrice</a:t>
            </a:r>
          </a:p>
        </p:txBody>
      </p:sp>
      <p:sp>
        <p:nvSpPr>
          <p:cNvPr id="5" name="Ograda datuma 7">
            <a:extLst>
              <a:ext uri="{FF2B5EF4-FFF2-40B4-BE49-F238E27FC236}">
                <a16:creationId xmlns:a16="http://schemas.microsoft.com/office/drawing/2014/main" id="{90298D11-737C-434A-ACD7-CBCCB445C97E}"/>
              </a:ext>
            </a:extLst>
          </p:cNvPr>
          <p:cNvSpPr>
            <a:spLocks noGrp="1"/>
          </p:cNvSpPr>
          <p:nvPr>
            <p:ph type="dt" sz="half" idx="10"/>
          </p:nvPr>
        </p:nvSpPr>
        <p:spPr/>
        <p:txBody>
          <a:bodyPr/>
          <a:lstStyle>
            <a:lvl1pPr>
              <a:defRPr/>
            </a:lvl1pPr>
          </a:lstStyle>
          <a:p>
            <a:pPr>
              <a:defRPr/>
            </a:pPr>
            <a:fld id="{4B3B71F4-94EA-42CB-8280-9AEC6AFE295F}" type="datetimeFigureOut">
              <a:rPr lang="sl-SI"/>
              <a:pPr>
                <a:defRPr/>
              </a:pPr>
              <a:t>31. 05. 2019</a:t>
            </a:fld>
            <a:endParaRPr lang="sl-SI"/>
          </a:p>
        </p:txBody>
      </p:sp>
      <p:sp>
        <p:nvSpPr>
          <p:cNvPr id="6" name="Ograda številke diapozitiva 8">
            <a:extLst>
              <a:ext uri="{FF2B5EF4-FFF2-40B4-BE49-F238E27FC236}">
                <a16:creationId xmlns:a16="http://schemas.microsoft.com/office/drawing/2014/main" id="{8DB27FB8-3B7F-4F0F-B804-5E5EB8BA3E9D}"/>
              </a:ext>
            </a:extLst>
          </p:cNvPr>
          <p:cNvSpPr>
            <a:spLocks noGrp="1"/>
          </p:cNvSpPr>
          <p:nvPr>
            <p:ph type="sldNum" sz="quarter" idx="11"/>
          </p:nvPr>
        </p:nvSpPr>
        <p:spPr/>
        <p:txBody>
          <a:bodyPr/>
          <a:lstStyle>
            <a:lvl1pPr>
              <a:defRPr/>
            </a:lvl1pPr>
          </a:lstStyle>
          <a:p>
            <a:fld id="{3A80CD61-1E2A-4CD7-8CC3-971EA6C350BE}" type="slidenum">
              <a:rPr lang="sl-SI" altLang="sl-SI"/>
              <a:pPr/>
              <a:t>‹#›</a:t>
            </a:fld>
            <a:endParaRPr lang="sl-SI" altLang="sl-SI"/>
          </a:p>
        </p:txBody>
      </p:sp>
      <p:sp>
        <p:nvSpPr>
          <p:cNvPr id="7" name="Ograda noge 9">
            <a:extLst>
              <a:ext uri="{FF2B5EF4-FFF2-40B4-BE49-F238E27FC236}">
                <a16:creationId xmlns:a16="http://schemas.microsoft.com/office/drawing/2014/main" id="{2DF6E58E-5C7B-4F3C-9951-DEAF38CBAF6C}"/>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63720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Ograda besedila 8">
            <a:extLst>
              <a:ext uri="{FF2B5EF4-FFF2-40B4-BE49-F238E27FC236}">
                <a16:creationId xmlns:a16="http://schemas.microsoft.com/office/drawing/2014/main" id="{C6A58710-C8C9-432B-A4AF-073554853295}"/>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24" name="Ograda datuma 23">
            <a:extLst>
              <a:ext uri="{FF2B5EF4-FFF2-40B4-BE49-F238E27FC236}">
                <a16:creationId xmlns:a16="http://schemas.microsoft.com/office/drawing/2014/main" id="{7A80ECD1-D93E-4AA3-A213-8829642573DB}"/>
              </a:ext>
            </a:extLst>
          </p:cNvPr>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9CA9A8CC-DC07-4EBF-8ECD-44F2A37C3079}" type="datetimeFigureOut">
              <a:rPr lang="sl-SI"/>
              <a:pPr>
                <a:defRPr/>
              </a:pPr>
              <a:t>31. 05. 2019</a:t>
            </a:fld>
            <a:endParaRPr lang="sl-SI"/>
          </a:p>
        </p:txBody>
      </p:sp>
      <p:sp>
        <p:nvSpPr>
          <p:cNvPr id="10" name="Ograda noge 9">
            <a:extLst>
              <a:ext uri="{FF2B5EF4-FFF2-40B4-BE49-F238E27FC236}">
                <a16:creationId xmlns:a16="http://schemas.microsoft.com/office/drawing/2014/main" id="{86F1CEBC-FCFF-44AD-B960-30394C6A5019}"/>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sl-SI"/>
          </a:p>
        </p:txBody>
      </p:sp>
      <p:sp>
        <p:nvSpPr>
          <p:cNvPr id="22" name="Ograda številke diapozitiva 21">
            <a:extLst>
              <a:ext uri="{FF2B5EF4-FFF2-40B4-BE49-F238E27FC236}">
                <a16:creationId xmlns:a16="http://schemas.microsoft.com/office/drawing/2014/main" id="{F7B6BF9D-7F18-4B96-831D-F3FCCE760E88}"/>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Constantia" panose="02030602050306030303" pitchFamily="18" charset="0"/>
              </a:defRPr>
            </a:lvl1pPr>
          </a:lstStyle>
          <a:p>
            <a:fld id="{425CFA9F-7AF5-4F49-AB06-74021532FB39}" type="slidenum">
              <a:rPr lang="sl-SI" altLang="sl-SI"/>
              <a:pPr/>
              <a:t>‹#›</a:t>
            </a:fld>
            <a:endParaRPr lang="sl-SI" altLang="sl-SI"/>
          </a:p>
        </p:txBody>
      </p:sp>
      <p:sp>
        <p:nvSpPr>
          <p:cNvPr id="5" name="Ograda naslova 4">
            <a:extLst>
              <a:ext uri="{FF2B5EF4-FFF2-40B4-BE49-F238E27FC236}">
                <a16:creationId xmlns:a16="http://schemas.microsoft.com/office/drawing/2014/main" id="{729668B6-D6B9-4AC8-B500-B8BFB872A6D9}"/>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sl-SI"/>
              <a:t>Kliknite, če želite urediti slog naslova matrice</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anose="02030602050306030303" pitchFamily="18" charset="0"/>
        </a:defRPr>
      </a:lvl2pPr>
      <a:lvl3pPr algn="l" rtl="0" fontAlgn="base">
        <a:spcBef>
          <a:spcPct val="0"/>
        </a:spcBef>
        <a:spcAft>
          <a:spcPct val="0"/>
        </a:spcAft>
        <a:defRPr sz="4200">
          <a:solidFill>
            <a:srgbClr val="F9F9F9"/>
          </a:solidFill>
          <a:latin typeface="Constantia" panose="02030602050306030303" pitchFamily="18" charset="0"/>
        </a:defRPr>
      </a:lvl3pPr>
      <a:lvl4pPr algn="l" rtl="0" fontAlgn="base">
        <a:spcBef>
          <a:spcPct val="0"/>
        </a:spcBef>
        <a:spcAft>
          <a:spcPct val="0"/>
        </a:spcAft>
        <a:defRPr sz="4200">
          <a:solidFill>
            <a:srgbClr val="F9F9F9"/>
          </a:solidFill>
          <a:latin typeface="Constantia" panose="02030602050306030303" pitchFamily="18" charset="0"/>
        </a:defRPr>
      </a:lvl4pPr>
      <a:lvl5pPr algn="l" rtl="0" fontAlgn="base">
        <a:spcBef>
          <a:spcPct val="0"/>
        </a:spcBef>
        <a:spcAft>
          <a:spcPct val="0"/>
        </a:spcAft>
        <a:defRPr sz="4200">
          <a:solidFill>
            <a:srgbClr val="F9F9F9"/>
          </a:solidFill>
          <a:latin typeface="Constantia" panose="02030602050306030303" pitchFamily="18" charset="0"/>
        </a:defRPr>
      </a:lvl5pPr>
      <a:lvl6pPr marL="457200" algn="l" rtl="0" fontAlgn="base">
        <a:spcBef>
          <a:spcPct val="0"/>
        </a:spcBef>
        <a:spcAft>
          <a:spcPct val="0"/>
        </a:spcAft>
        <a:defRPr sz="4200">
          <a:solidFill>
            <a:srgbClr val="F9F9F9"/>
          </a:solidFill>
          <a:latin typeface="Constantia" panose="02030602050306030303" pitchFamily="18" charset="0"/>
        </a:defRPr>
      </a:lvl6pPr>
      <a:lvl7pPr marL="914400" algn="l" rtl="0" fontAlgn="base">
        <a:spcBef>
          <a:spcPct val="0"/>
        </a:spcBef>
        <a:spcAft>
          <a:spcPct val="0"/>
        </a:spcAft>
        <a:defRPr sz="4200">
          <a:solidFill>
            <a:srgbClr val="F9F9F9"/>
          </a:solidFill>
          <a:latin typeface="Constantia" panose="02030602050306030303" pitchFamily="18" charset="0"/>
        </a:defRPr>
      </a:lvl7pPr>
      <a:lvl8pPr marL="1371600" algn="l" rtl="0" fontAlgn="base">
        <a:spcBef>
          <a:spcPct val="0"/>
        </a:spcBef>
        <a:spcAft>
          <a:spcPct val="0"/>
        </a:spcAft>
        <a:defRPr sz="4200">
          <a:solidFill>
            <a:srgbClr val="F9F9F9"/>
          </a:solidFill>
          <a:latin typeface="Constantia" panose="02030602050306030303" pitchFamily="18" charset="0"/>
        </a:defRPr>
      </a:lvl8pPr>
      <a:lvl9pPr marL="1828800" algn="l" rtl="0" fontAlgn="base">
        <a:spcBef>
          <a:spcPct val="0"/>
        </a:spcBef>
        <a:spcAft>
          <a:spcPct val="0"/>
        </a:spcAft>
        <a:defRPr sz="4200">
          <a:solidFill>
            <a:srgbClr val="F9F9F9"/>
          </a:solidFill>
          <a:latin typeface="Constantia" panose="02030602050306030303" pitchFamily="18" charset="0"/>
        </a:defRPr>
      </a:lvl9pPr>
    </p:titleStyle>
    <p:bodyStyle>
      <a:lvl1pPr marL="273050" indent="-273050" algn="l" rtl="0" fontAlgn="base">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rso.gov.si/vreme/poro%C4%8Dila%20in%20publikacije/pozeba_letak.pdf" TargetMode="External"/><Relationship Id="rId2" Type="http://schemas.openxmlformats.org/officeDocument/2006/relationships/hyperlink" Target="http://meteo.arso.gov.si/uploads/probase/www/agromet/product/document/sl/novice/Pomlad_pozeba1.pdf" TargetMode="External"/><Relationship Id="rId1" Type="http://schemas.openxmlformats.org/officeDocument/2006/relationships/slideLayout" Target="../slideLayouts/slideLayout2.xml"/><Relationship Id="rId4" Type="http://schemas.openxmlformats.org/officeDocument/2006/relationships/hyperlink" Target="http://www.google.si/imghp?hl=sl&amp;tab=w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350B3D7A-A942-49CA-B8EB-46E31EFBA030}"/>
              </a:ext>
            </a:extLst>
          </p:cNvPr>
          <p:cNvSpPr>
            <a:spLocks noGrp="1"/>
          </p:cNvSpPr>
          <p:nvPr>
            <p:ph type="subTitle" idx="1"/>
          </p:nvPr>
        </p:nvSpPr>
        <p:spPr>
          <a:xfrm>
            <a:off x="228600" y="5181600"/>
            <a:ext cx="8305800" cy="1143000"/>
          </a:xfrm>
        </p:spPr>
        <p:txBody>
          <a:bodyPr/>
          <a:lstStyle/>
          <a:p>
            <a:pPr algn="r" fontAlgn="auto">
              <a:spcAft>
                <a:spcPts val="0"/>
              </a:spcAft>
              <a:buFont typeface="Wingdings 2"/>
              <a:buNone/>
              <a:defRPr/>
            </a:pPr>
            <a:endParaRPr lang="sl-SI" dirty="0"/>
          </a:p>
          <a:p>
            <a:pPr algn="r" fontAlgn="auto">
              <a:spcAft>
                <a:spcPts val="0"/>
              </a:spcAft>
              <a:buFont typeface="Wingdings 2"/>
              <a:buNone/>
              <a:defRPr/>
            </a:pPr>
            <a:endParaRPr lang="sl-SI" dirty="0"/>
          </a:p>
          <a:p>
            <a:pPr algn="r" fontAlgn="auto">
              <a:spcAft>
                <a:spcPts val="0"/>
              </a:spcAft>
              <a:buFont typeface="Wingdings 2"/>
              <a:buNone/>
              <a:defRPr/>
            </a:pPr>
            <a:r>
              <a:rPr lang="sl-SI"/>
              <a:t> </a:t>
            </a:r>
            <a:endParaRPr lang="sl-SI" dirty="0"/>
          </a:p>
        </p:txBody>
      </p:sp>
      <p:sp>
        <p:nvSpPr>
          <p:cNvPr id="2" name="Naslov 1">
            <a:extLst>
              <a:ext uri="{FF2B5EF4-FFF2-40B4-BE49-F238E27FC236}">
                <a16:creationId xmlns:a16="http://schemas.microsoft.com/office/drawing/2014/main" id="{7F9EF846-4CFF-4FB5-9B99-597C02797FAC}"/>
              </a:ext>
            </a:extLst>
          </p:cNvPr>
          <p:cNvSpPr>
            <a:spLocks noGrp="1"/>
          </p:cNvSpPr>
          <p:nvPr>
            <p:ph type="ctrTitle"/>
          </p:nvPr>
        </p:nvSpPr>
        <p:spPr/>
        <p:txBody>
          <a:bodyPr/>
          <a:lstStyle/>
          <a:p>
            <a:pPr fontAlgn="auto">
              <a:spcAft>
                <a:spcPts val="0"/>
              </a:spcAft>
              <a:defRPr/>
            </a:pPr>
            <a:r>
              <a:rPr lang="sl-SI"/>
              <a:t>Pozeba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a:extLst>
              <a:ext uri="{FF2B5EF4-FFF2-40B4-BE49-F238E27FC236}">
                <a16:creationId xmlns:a16="http://schemas.microsoft.com/office/drawing/2014/main" id="{D8C3FD7D-695C-4296-AD92-A5D22BBFB163}"/>
              </a:ext>
            </a:extLst>
          </p:cNvPr>
          <p:cNvSpPr>
            <a:spLocks noGrp="1"/>
          </p:cNvSpPr>
          <p:nvPr>
            <p:ph idx="1"/>
          </p:nvPr>
        </p:nvSpPr>
        <p:spPr/>
        <p:txBody>
          <a:bodyPr>
            <a:normAutofit fontScale="77500" lnSpcReduction="20000"/>
          </a:bodyPr>
          <a:lstStyle/>
          <a:p>
            <a:pPr marL="274320" indent="-274320" fontAlgn="auto">
              <a:spcAft>
                <a:spcPts val="0"/>
              </a:spcAft>
              <a:buFont typeface="Wingdings 2"/>
              <a:buChar char=""/>
              <a:defRPr/>
            </a:pPr>
            <a:r>
              <a:rPr lang="sl-SI" dirty="0"/>
              <a:t>Pozeba označuje poškodbo, ki nastane zaradi učinka  nizkih temperatur zraka na rastlinsko tkivo. </a:t>
            </a:r>
          </a:p>
          <a:p>
            <a:pPr marL="274320" indent="-274320" fontAlgn="auto">
              <a:spcAft>
                <a:spcPts val="0"/>
              </a:spcAft>
              <a:buFont typeface="Wingdings 2"/>
              <a:buChar char=""/>
              <a:defRPr/>
            </a:pPr>
            <a:r>
              <a:rPr lang="sl-SI" dirty="0"/>
              <a:t>Nevarno je zmrzovanje celičnega soka, ki povzroči mehansko poškodovanje celičnih organov, dehidracijo in uničenje celic zaradi oblikovanja  ledenih kristalov  v celicah. </a:t>
            </a:r>
          </a:p>
          <a:p>
            <a:pPr marL="274320" indent="-274320" fontAlgn="auto">
              <a:spcAft>
                <a:spcPts val="0"/>
              </a:spcAft>
              <a:buFont typeface="Wingdings 2"/>
              <a:buChar char=""/>
              <a:defRPr/>
            </a:pPr>
            <a:r>
              <a:rPr lang="sl-SI" dirty="0"/>
              <a:t>Pozebo cvetov večine pri nas rastočih sadnih dreves povzročijo temperature nižje od –2 °C, če sovpadejo z občutljivimi razvojnimi fazami rodnih brstov in cvetov. </a:t>
            </a:r>
          </a:p>
          <a:p>
            <a:pPr marL="274320" indent="-274320" fontAlgn="auto">
              <a:spcAft>
                <a:spcPts val="0"/>
              </a:spcAft>
              <a:buFont typeface="Wingdings 2"/>
              <a:buChar char=""/>
              <a:defRPr/>
            </a:pPr>
            <a:r>
              <a:rPr lang="sl-SI" dirty="0"/>
              <a:t>Po podatkih iz strokovne literature temperatura zraka med –2 °C in –3 °C lahko uniči 10 do 50 % cvetov sadnega drevja v fazi začetka cvetenja.</a:t>
            </a:r>
          </a:p>
          <a:p>
            <a:pPr marL="274320" indent="-274320" fontAlgn="auto">
              <a:spcAft>
                <a:spcPts val="0"/>
              </a:spcAft>
              <a:buFont typeface="Wingdings 2"/>
              <a:buChar char=""/>
              <a:defRPr/>
            </a:pPr>
            <a:r>
              <a:rPr lang="sl-SI" dirty="0"/>
              <a:t> Temperatura med –3 °C in –4 °C  uniči  50 do 90 % cvetov  v fazi začetka cvetenja, ter 10 do 50 % cvetov v fazi balončka. Temperatura zraka nižja od –4 °C poškoduje 90 % cvetnih brstov v fazi balončka in 50 % rodnih brstov v zgodnejših razvojnih fazah.</a:t>
            </a:r>
          </a:p>
        </p:txBody>
      </p:sp>
      <p:sp>
        <p:nvSpPr>
          <p:cNvPr id="3" name="Naslov 2">
            <a:extLst>
              <a:ext uri="{FF2B5EF4-FFF2-40B4-BE49-F238E27FC236}">
                <a16:creationId xmlns:a16="http://schemas.microsoft.com/office/drawing/2014/main" id="{E8C5B48D-1E9D-488E-AC9A-94E0310CF465}"/>
              </a:ext>
            </a:extLst>
          </p:cNvPr>
          <p:cNvSpPr>
            <a:spLocks noGrp="1"/>
          </p:cNvSpPr>
          <p:nvPr>
            <p:ph type="title"/>
          </p:nvPr>
        </p:nvSpPr>
        <p:spPr/>
        <p:txBody>
          <a:bodyPr/>
          <a:lstStyle/>
          <a:p>
            <a:pPr fontAlgn="auto">
              <a:spcAft>
                <a:spcPts val="0"/>
              </a:spcAft>
              <a:defRPr/>
            </a:pPr>
            <a:r>
              <a:rPr lang="sl-SI"/>
              <a:t>Kaj je pozeba?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descr="091016-slana.jpg">
            <a:extLst>
              <a:ext uri="{FF2B5EF4-FFF2-40B4-BE49-F238E27FC236}">
                <a16:creationId xmlns:a16="http://schemas.microsoft.com/office/drawing/2014/main" id="{E9F2831A-A6E2-4E88-976A-AD65004208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388620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Slika 2" descr="pozeba.jpg">
            <a:extLst>
              <a:ext uri="{FF2B5EF4-FFF2-40B4-BE49-F238E27FC236}">
                <a16:creationId xmlns:a16="http://schemas.microsoft.com/office/drawing/2014/main" id="{4C9A5EAD-C7A8-4693-BF34-AF793631E1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276600"/>
            <a:ext cx="40894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grada vsebine 1">
            <a:extLst>
              <a:ext uri="{FF2B5EF4-FFF2-40B4-BE49-F238E27FC236}">
                <a16:creationId xmlns:a16="http://schemas.microsoft.com/office/drawing/2014/main" id="{74EF7821-C962-4FC0-98C9-68686AAA0494}"/>
              </a:ext>
            </a:extLst>
          </p:cNvPr>
          <p:cNvSpPr>
            <a:spLocks noGrp="1"/>
          </p:cNvSpPr>
          <p:nvPr>
            <p:ph idx="1"/>
          </p:nvPr>
        </p:nvSpPr>
        <p:spPr/>
        <p:txBody>
          <a:bodyPr/>
          <a:lstStyle/>
          <a:p>
            <a:r>
              <a:rPr lang="sl-SI" altLang="sl-SI"/>
              <a:t>Ranljivost posameznih območij v Sloveniji za pozebo je različna in se bo z zgodnejšim fenološkim  razvojem še povečevala. Zaradi tega bo ocena tveganja nastopa pozebe in temu primerna izbira lege,  sadne vrste in sorte zelo pomembna. Aktivna protipozebna zaščita bo zato postala  nujen spremljevalen tehnološki ukrep za zavarovanje pridelka. Vse pomembnejšo vlogo bo imela tudi pasivna zaščita z  izbiro primernih leg, odpornejših in kasnejših vrst in sort in nenazadnje tudi zavarovanju pridelka. </a:t>
            </a:r>
          </a:p>
        </p:txBody>
      </p:sp>
      <p:sp>
        <p:nvSpPr>
          <p:cNvPr id="3" name="Naslov 2">
            <a:extLst>
              <a:ext uri="{FF2B5EF4-FFF2-40B4-BE49-F238E27FC236}">
                <a16:creationId xmlns:a16="http://schemas.microsoft.com/office/drawing/2014/main" id="{946B28EA-BFDB-40EC-BA15-BE2AB7226B49}"/>
              </a:ext>
            </a:extLst>
          </p:cNvPr>
          <p:cNvSpPr>
            <a:spLocks noGrp="1"/>
          </p:cNvSpPr>
          <p:nvPr>
            <p:ph type="title"/>
          </p:nvPr>
        </p:nvSpPr>
        <p:spPr/>
        <p:txBody>
          <a:bodyPr>
            <a:normAutofit fontScale="90000"/>
          </a:bodyPr>
          <a:lstStyle/>
          <a:p>
            <a:pPr fontAlgn="auto">
              <a:spcAft>
                <a:spcPts val="0"/>
              </a:spcAft>
              <a:defRPr/>
            </a:pPr>
            <a:r>
              <a:rPr lang="sl-SI"/>
              <a:t>Ranljivost kmetijskega prostora in prilagajanje na pozebo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Ograda vsebine 3" descr="Pozeba 08 - 2m.jpg">
            <a:extLst>
              <a:ext uri="{FF2B5EF4-FFF2-40B4-BE49-F238E27FC236}">
                <a16:creationId xmlns:a16="http://schemas.microsoft.com/office/drawing/2014/main" id="{8929AF26-E53B-41E2-BE13-1DB725DD18D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981200"/>
            <a:ext cx="4572000" cy="3048000"/>
          </a:xfrm>
        </p:spPr>
      </p:pic>
      <p:sp>
        <p:nvSpPr>
          <p:cNvPr id="3" name="Naslov 2">
            <a:extLst>
              <a:ext uri="{FF2B5EF4-FFF2-40B4-BE49-F238E27FC236}">
                <a16:creationId xmlns:a16="http://schemas.microsoft.com/office/drawing/2014/main" id="{C79CDD2B-2A21-408F-90F7-5036C79CD0E8}"/>
              </a:ext>
            </a:extLst>
          </p:cNvPr>
          <p:cNvSpPr>
            <a:spLocks noGrp="1"/>
          </p:cNvSpPr>
          <p:nvPr>
            <p:ph type="title"/>
          </p:nvPr>
        </p:nvSpPr>
        <p:spPr/>
        <p:txBody>
          <a:bodyPr/>
          <a:lstStyle/>
          <a:p>
            <a:pPr fontAlgn="auto">
              <a:spcAft>
                <a:spcPts val="0"/>
              </a:spcAft>
              <a:defRPr/>
            </a:pPr>
            <a:endParaRPr lang="sl-SI"/>
          </a:p>
        </p:txBody>
      </p:sp>
      <p:pic>
        <p:nvPicPr>
          <p:cNvPr id="11268" name="Slika 4" descr="220px-GrassCoatedInFrost.jpg">
            <a:extLst>
              <a:ext uri="{FF2B5EF4-FFF2-40B4-BE49-F238E27FC236}">
                <a16:creationId xmlns:a16="http://schemas.microsoft.com/office/drawing/2014/main" id="{AF643036-8378-4F8D-BFDB-0D0EA8559E5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905000"/>
            <a:ext cx="27590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grada vsebine 1">
            <a:extLst>
              <a:ext uri="{FF2B5EF4-FFF2-40B4-BE49-F238E27FC236}">
                <a16:creationId xmlns:a16="http://schemas.microsoft.com/office/drawing/2014/main" id="{31A494C1-7F87-4DEA-8AF3-D22A90BDD970}"/>
              </a:ext>
            </a:extLst>
          </p:cNvPr>
          <p:cNvSpPr>
            <a:spLocks noGrp="1"/>
          </p:cNvSpPr>
          <p:nvPr>
            <p:ph idx="1"/>
          </p:nvPr>
        </p:nvSpPr>
        <p:spPr/>
        <p:txBody>
          <a:bodyPr/>
          <a:lstStyle/>
          <a:p>
            <a:r>
              <a:rPr lang="sl-SI" altLang="sl-SI"/>
              <a:t>Spomladanske pozebe povzročijo spomladanske ohladitve, ki jih prinašajo kratkotrajni in nenadni vdori hladnega zraka iz severa ali severovzhoda. Z njimi se v Sloveniji srečujemo skoraj vsako leto, ponavadi prizadenejo manjša izpostavljena območja, kot so doline in dna pobočij, kamor se ob ohladitvah steka  hladen zrak. Advekcijsko radiacijske ohladitve pa lahko prizadenejo tudi širša območja</a:t>
            </a:r>
          </a:p>
        </p:txBody>
      </p:sp>
      <p:sp>
        <p:nvSpPr>
          <p:cNvPr id="3" name="Naslov 2">
            <a:extLst>
              <a:ext uri="{FF2B5EF4-FFF2-40B4-BE49-F238E27FC236}">
                <a16:creationId xmlns:a16="http://schemas.microsoft.com/office/drawing/2014/main" id="{EF072BDE-7583-479A-96F2-BB5D583C665C}"/>
              </a:ext>
            </a:extLst>
          </p:cNvPr>
          <p:cNvSpPr>
            <a:spLocks noGrp="1"/>
          </p:cNvSpPr>
          <p:nvPr>
            <p:ph type="title"/>
          </p:nvPr>
        </p:nvSpPr>
        <p:spPr/>
        <p:txBody>
          <a:bodyPr/>
          <a:lstStyle/>
          <a:p>
            <a:pPr fontAlgn="auto">
              <a:spcAft>
                <a:spcPts val="0"/>
              </a:spcAft>
              <a:defRPr/>
            </a:pPr>
            <a:r>
              <a:rPr lang="sl-SI"/>
              <a:t>Spomladanska pozeba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grada vsebine 3" descr="hoar_frost_crab_apples.jpg">
            <a:extLst>
              <a:ext uri="{FF2B5EF4-FFF2-40B4-BE49-F238E27FC236}">
                <a16:creationId xmlns:a16="http://schemas.microsoft.com/office/drawing/2014/main" id="{329101AF-9660-403D-9766-6277E7BE296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533400"/>
            <a:ext cx="4381500" cy="3216275"/>
          </a:xfrm>
        </p:spPr>
      </p:pic>
      <p:sp>
        <p:nvSpPr>
          <p:cNvPr id="3" name="Naslov 2">
            <a:extLst>
              <a:ext uri="{FF2B5EF4-FFF2-40B4-BE49-F238E27FC236}">
                <a16:creationId xmlns:a16="http://schemas.microsoft.com/office/drawing/2014/main" id="{751020AF-E622-4FDC-B9B5-93B55003B266}"/>
              </a:ext>
            </a:extLst>
          </p:cNvPr>
          <p:cNvSpPr>
            <a:spLocks noGrp="1"/>
          </p:cNvSpPr>
          <p:nvPr>
            <p:ph type="title"/>
          </p:nvPr>
        </p:nvSpPr>
        <p:spPr/>
        <p:txBody>
          <a:bodyPr/>
          <a:lstStyle/>
          <a:p>
            <a:pPr fontAlgn="auto">
              <a:spcAft>
                <a:spcPts val="0"/>
              </a:spcAft>
              <a:defRPr/>
            </a:pPr>
            <a:endParaRPr lang="sl-SI"/>
          </a:p>
        </p:txBody>
      </p:sp>
      <p:pic>
        <p:nvPicPr>
          <p:cNvPr id="7" name="Slika 6" descr="slana12.jpg">
            <a:extLst>
              <a:ext uri="{FF2B5EF4-FFF2-40B4-BE49-F238E27FC236}">
                <a16:creationId xmlns:a16="http://schemas.microsoft.com/office/drawing/2014/main" id="{029A2124-92D0-4F96-AD04-0C5D337F271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352800"/>
            <a:ext cx="40386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grada vsebine 1">
            <a:extLst>
              <a:ext uri="{FF2B5EF4-FFF2-40B4-BE49-F238E27FC236}">
                <a16:creationId xmlns:a16="http://schemas.microsoft.com/office/drawing/2014/main" id="{EB83AB3E-02CF-4E7B-BE67-3147CCA758BE}"/>
              </a:ext>
            </a:extLst>
          </p:cNvPr>
          <p:cNvSpPr>
            <a:spLocks noGrp="1"/>
          </p:cNvSpPr>
          <p:nvPr>
            <p:ph idx="1"/>
          </p:nvPr>
        </p:nvSpPr>
        <p:spPr/>
        <p:txBody>
          <a:bodyPr/>
          <a:lstStyle/>
          <a:p>
            <a:r>
              <a:rPr lang="sl-SI" altLang="sl-SI">
                <a:hlinkClick r:id="rId2"/>
              </a:rPr>
              <a:t>http://meteo.arso.gov.si/uploads/probase/www/agromet/product/document/sl/novice/Pomlad_pozeba1.pdf</a:t>
            </a:r>
            <a:endParaRPr lang="sl-SI" altLang="sl-SI"/>
          </a:p>
          <a:p>
            <a:r>
              <a:rPr lang="sl-SI" altLang="sl-SI">
                <a:hlinkClick r:id="rId3"/>
              </a:rPr>
              <a:t>http://www.arso.gov.si/vreme/poro%C4%8Dila%20in%20publikacije/pozeba_letak.pdf</a:t>
            </a:r>
            <a:endParaRPr lang="sl-SI" altLang="sl-SI"/>
          </a:p>
          <a:p>
            <a:r>
              <a:rPr lang="sl-SI" altLang="sl-SI">
                <a:hlinkClick r:id="rId4"/>
              </a:rPr>
              <a:t>http://www.google.si/imghp?hl=sl&amp;tab=wi</a:t>
            </a:r>
            <a:endParaRPr lang="sl-SI" altLang="sl-SI"/>
          </a:p>
          <a:p>
            <a:endParaRPr lang="sl-SI" altLang="sl-SI"/>
          </a:p>
          <a:p>
            <a:endParaRPr lang="sl-SI" altLang="sl-SI"/>
          </a:p>
        </p:txBody>
      </p:sp>
      <p:sp>
        <p:nvSpPr>
          <p:cNvPr id="3" name="Naslov 2">
            <a:extLst>
              <a:ext uri="{FF2B5EF4-FFF2-40B4-BE49-F238E27FC236}">
                <a16:creationId xmlns:a16="http://schemas.microsoft.com/office/drawing/2014/main" id="{4B822234-CAA3-44BB-AB78-E025C761CA78}"/>
              </a:ext>
            </a:extLst>
          </p:cNvPr>
          <p:cNvSpPr>
            <a:spLocks noGrp="1"/>
          </p:cNvSpPr>
          <p:nvPr>
            <p:ph type="title"/>
          </p:nvPr>
        </p:nvSpPr>
        <p:spPr/>
        <p:txBody>
          <a:bodyPr/>
          <a:lstStyle/>
          <a:p>
            <a:pPr fontAlgn="auto">
              <a:spcAft>
                <a:spcPts val="0"/>
              </a:spcAft>
              <a:defRPr/>
            </a:pPr>
            <a:r>
              <a:rPr lang="sl-SI"/>
              <a:t>Viri</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r">
  <a:themeElements>
    <a:clrScheme name="Papi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384</Words>
  <Application>Microsoft Office PowerPoint</Application>
  <PresentationFormat>On-screen Show (4:3)</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Constantia</vt:lpstr>
      <vt:lpstr>Wingdings 2</vt:lpstr>
      <vt:lpstr>Papir</vt:lpstr>
      <vt:lpstr>Pozeba</vt:lpstr>
      <vt:lpstr>Kaj je pozeba?</vt:lpstr>
      <vt:lpstr>PowerPoint Presentation</vt:lpstr>
      <vt:lpstr>Ranljivost kmetijskega prostora in prilagajanje na pozebo </vt:lpstr>
      <vt:lpstr>PowerPoint Presentation</vt:lpstr>
      <vt:lpstr>Spomladanska pozeba</vt:lpstr>
      <vt:lpstr>PowerPoint Presentation</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2019-05-31T08:40:50Z</dcterms:created>
  <dcterms:modified xsi:type="dcterms:W3CDTF">2019-05-31T08:40:50Z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