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7" r:id="rId2"/>
    <p:sldId id="267" r:id="rId3"/>
    <p:sldId id="258" r:id="rId4"/>
    <p:sldId id="259" r:id="rId5"/>
    <p:sldId id="268" r:id="rId6"/>
    <p:sldId id="261" r:id="rId7"/>
    <p:sldId id="262" r:id="rId8"/>
    <p:sldId id="263" r:id="rId9"/>
    <p:sldId id="269" r:id="rId10"/>
    <p:sldId id="264" r:id="rId11"/>
    <p:sldId id="265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FDBA6F6-4B5D-433C-B9F6-6955FB6E4C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E26002D-296F-48EE-A959-1AD4EAFEA1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92BE3E43-ACDE-471F-8507-F922C0240A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7DBEB91C-D9BF-4A2B-ABE2-CD8BF326EF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B7CA2A4-D1D7-4D9C-AD49-E25699730D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1A2BE8E-2BF1-4FFE-A7A8-E4011640E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F73C76-39A7-4B50-8FDB-944E5733B0C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4DB7FC-3D2D-4D4E-A2C6-408807287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5D7ED2-C142-446F-8B96-BE9C4E57C3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73730-9D08-4ECF-8C50-9E0DCD8E3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E6CA-0D99-453E-B70E-CE5EBFBA06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83661834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8F1EC5-E704-4325-8390-6E1201D427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6207E9-8113-4E88-9D94-B4C49B7B9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048AA1-FBA0-497E-A784-03E9A9BB95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A69F1-0F19-48A9-93A4-CCFF0837D61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0597184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24EB7B-6F75-4CD6-8620-06C7E2D5B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8BBB3-7F97-4643-A833-D6C2F904AA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E3337C-CDD5-42A6-89FD-C0F12477EE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C4379-E8F0-4023-859C-BD2DA9F3F6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27644808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C0F941-7ECB-4887-AD96-3719F0EE10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FB1326-22D9-40EA-BA61-869D9D19C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E95DDA-11FE-433D-8528-449CD09E9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2F502-F10F-47DD-8F67-9D253D1F9A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0413637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55D95F-ECAC-4130-825D-7D69437B7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147913-D838-4733-A4DF-6D35F0F80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57751F-FF4B-4A26-92D5-FC63A15B8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9605C-070F-45E4-8A37-B8401C96BC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0125484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1F7FB-B02D-4501-B86B-A45223FBB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E91B1-607E-46A5-9D0A-1B18CF7AD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ED478-85EF-4244-8705-C3D551C76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29B77-DA6F-4204-9D60-75E88E06B2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8413468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14820D-90FD-4FF0-8BB1-EE5E03871F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99DC0-CB57-4FC9-AABF-84E8D71E00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50C1B5-E7CC-43EB-AD7D-F95E7D78F9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88AAE-FF0C-4F38-ADC1-2A72296878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1786373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AF3152-8D0A-494C-9F30-0408EDDAE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FE98C5-EBEA-4A79-B0D7-B9C1E4037A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2A86E30-B8DD-4E12-BA91-88DE8820F4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E05AA-D5DB-49A2-859F-C56CD584B7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407125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ACC6B14-EB97-49F6-8557-9BA5E8505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D82FA2-916E-4579-9921-680287730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FE4820-E4F8-444D-87F0-274773806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CC831B-C19C-437E-BA00-A9A3FDF0152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91958041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0C215-A229-4B96-8013-BBC1576ACA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887E52-8386-47E6-817A-994472DE1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5146B2-3B42-49D0-A528-95A360870B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00C12-C0DA-4052-A216-DCC69029FD0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09468389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3D87D-0266-4E62-9F59-D431DFD7F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82186E-6C7C-48C9-96F5-C0CC91C8EB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551FF4-98FF-4FD1-9FAB-AFB49B619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4B7760-3749-45B0-B1F0-9D66B2D4DA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57748658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E2161D-25F6-44BD-8E0F-DD4196478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B98A58-DB34-411C-AAF1-941DC6DEF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031552-0B0B-4BB3-ACF9-D38EE69C6BA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B02CA07-6351-4D71-9733-7351994C49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FBF64F-105D-40D8-9B45-A2BE5970D1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900A5A-3690-47B4-9EB8-AD7CF603D44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7560CF-14D1-432B-BF70-30C66752F4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4213" y="476250"/>
            <a:ext cx="7848600" cy="23050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l-SI" altLang="sl-SI" sz="8300">
                <a:latin typeface="Comic Sans MS" panose="030F0702030302020204" pitchFamily="66" charset="0"/>
              </a:rPr>
              <a:t>TURIZEM V PREKMURJU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E71A4A8-B34C-4361-ABF3-127CDF1B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1847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AB09A7F4-42AE-4283-9179-14EDDF19C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l-SI" altLang="sl-SI" sz="2800">
                <a:latin typeface="Comic Sans MS" panose="030F0702030302020204" pitchFamily="66" charset="0"/>
              </a:rPr>
              <a:t>Etnološke prireditve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Folklorni festival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Borovo gustuvanje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Burjaški dnevi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Izdelovanje opeke…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Zbor čarovnic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Trgatev</a:t>
            </a:r>
          </a:p>
          <a:p>
            <a:pPr eaLnBrk="1" hangingPunct="1"/>
            <a:r>
              <a:rPr lang="sl-SI" altLang="sl-SI" sz="2800">
                <a:latin typeface="Comic Sans MS" panose="030F0702030302020204" pitchFamily="66" charset="0"/>
              </a:rPr>
              <a:t>Martinovanje</a:t>
            </a:r>
          </a:p>
          <a:p>
            <a:pPr eaLnBrk="1" hangingPunct="1">
              <a:buFontTx/>
              <a:buNone/>
            </a:pPr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12292" name="Picture 4" descr="Folklora">
            <a:extLst>
              <a:ext uri="{FF2B5EF4-FFF2-40B4-BE49-F238E27FC236}">
                <a16:creationId xmlns:a16="http://schemas.microsoft.com/office/drawing/2014/main" id="{E89C9159-8D76-4A1C-8D1F-E1D0D7A2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8913"/>
            <a:ext cx="345757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borovo gostuvanje">
            <a:extLst>
              <a:ext uri="{FF2B5EF4-FFF2-40B4-BE49-F238E27FC236}">
                <a16:creationId xmlns:a16="http://schemas.microsoft.com/office/drawing/2014/main" id="{BA01C54A-CD5A-4C5F-B07C-BDAF0E96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24400"/>
            <a:ext cx="541813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ČAROVNICE">
            <a:extLst>
              <a:ext uri="{FF2B5EF4-FFF2-40B4-BE49-F238E27FC236}">
                <a16:creationId xmlns:a16="http://schemas.microsoft.com/office/drawing/2014/main" id="{878065B7-AF63-42A1-990A-F62DFF71B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262731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>
            <a:extLst>
              <a:ext uri="{FF2B5EF4-FFF2-40B4-BE49-F238E27FC236}">
                <a16:creationId xmlns:a16="http://schemas.microsoft.com/office/drawing/2014/main" id="{943E0C7F-4928-4C1F-9A55-3164777D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5226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B465156-79AF-4D75-9EBE-F1F5B1109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sl-SI" altLang="sl-SI" sz="9600">
                <a:latin typeface="Comic Sans MS" panose="030F0702030302020204" pitchFamily="66" charset="0"/>
              </a:rPr>
              <a:t>Viri</a:t>
            </a:r>
            <a:r>
              <a:rPr lang="sl-SI" altLang="sl-SI" sz="54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2E83EAA-9E10-4A5E-AD95-4683571FF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600450"/>
          </a:xfrm>
        </p:spPr>
        <p:txBody>
          <a:bodyPr/>
          <a:lstStyle/>
          <a:p>
            <a:pPr eaLnBrk="1" hangingPunct="1"/>
            <a:r>
              <a:rPr lang="sl-SI" altLang="sl-SI" sz="4000">
                <a:latin typeface="Comic Sans MS" panose="030F0702030302020204" pitchFamily="66" charset="0"/>
              </a:rPr>
              <a:t>Aljina mami</a:t>
            </a:r>
          </a:p>
          <a:p>
            <a:pPr eaLnBrk="1" hangingPunct="1"/>
            <a:r>
              <a:rPr lang="sl-SI" altLang="sl-SI" sz="4000">
                <a:latin typeface="Comic Sans MS" panose="030F0702030302020204" pitchFamily="66" charset="0"/>
              </a:rPr>
              <a:t>SLOVENIJA turistični                        vodnik, Mladinska                          knjiga, 2002</a:t>
            </a:r>
          </a:p>
          <a:p>
            <a:pPr eaLnBrk="1" hangingPunct="1"/>
            <a:r>
              <a:rPr lang="sl-SI" altLang="sl-SI" sz="4000">
                <a:latin typeface="Comic Sans MS" panose="030F0702030302020204" pitchFamily="66" charset="0"/>
              </a:rPr>
              <a:t>Slike: internet 27. 1.2007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405BD0C6-AFEE-473D-9800-EF263CB74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157788"/>
            <a:ext cx="3852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188090A9-CA8E-449B-8BDB-058D5E06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3375"/>
            <a:ext cx="2511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33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544DA08-4F52-4C7A-922C-B907FE7CE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Kazalo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BD1E0E9-F568-41E8-B0C3-477A74850F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Naslov……………………………………………….………….1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Kazalo……………………………………………….………….2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Prekmurje……………………................................3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Slike…………………………………………………………….4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Turizem…….……………………….......5,6,7,8,9,10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Viri…………………………………………......................11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Avtorji……………………………………………………….12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5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DC817BC-A013-41AE-8F4D-4545BE502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l-SI" altLang="sl-SI" sz="4800">
                <a:latin typeface="Comic Sans MS" panose="030F0702030302020204" pitchFamily="66" charset="0"/>
              </a:rPr>
              <a:t>   Prekmurje</a:t>
            </a:r>
            <a:r>
              <a:rPr lang="sl-SI" altLang="sl-SI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2EE1DB6-76AF-4421-B221-8390124E73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3887787" cy="2376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Comic Sans MS" panose="030F0702030302020204" pitchFamily="66" charset="0"/>
              </a:rPr>
              <a:t>Pokrajina 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Comic Sans MS" panose="030F0702030302020204" pitchFamily="66" charset="0"/>
              </a:rPr>
              <a:t>Lega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Comic Sans MS" panose="030F0702030302020204" pitchFamily="66" charset="0"/>
              </a:rPr>
              <a:t>Površje 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>
                <a:latin typeface="Comic Sans MS" panose="030F0702030302020204" pitchFamily="66" charset="0"/>
              </a:rPr>
              <a:t>Delitev  </a:t>
            </a:r>
            <a:endParaRPr lang="sl-SI" altLang="sl-SI"/>
          </a:p>
        </p:txBody>
      </p:sp>
      <p:pic>
        <p:nvPicPr>
          <p:cNvPr id="4100" name="Picture 4" descr="obcine">
            <a:extLst>
              <a:ext uri="{FF2B5EF4-FFF2-40B4-BE49-F238E27FC236}">
                <a16:creationId xmlns:a16="http://schemas.microsoft.com/office/drawing/2014/main" id="{ED081046-28C4-49C8-B781-2B6C31545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036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>
            <a:extLst>
              <a:ext uri="{FF2B5EF4-FFF2-40B4-BE49-F238E27FC236}">
                <a16:creationId xmlns:a16="http://schemas.microsoft.com/office/drawing/2014/main" id="{A089E59F-4C6D-48C2-A36A-9B18D259B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005263"/>
            <a:ext cx="38877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altLang="sl-SI" sz="3200">
                <a:latin typeface="Comic Sans MS" panose="030F0702030302020204" pitchFamily="66" charset="0"/>
              </a:rPr>
              <a:t>Lega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sl-SI" altLang="sl-SI" sz="3200">
                <a:latin typeface="Comic Sans MS" panose="030F0702030302020204" pitchFamily="66" charset="0"/>
              </a:rPr>
              <a:t>Ločitev 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5FFB2CEF-D7CA-4580-8855-D120960C3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82988"/>
            <a:ext cx="41052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RIČKO">
            <a:extLst>
              <a:ext uri="{FF2B5EF4-FFF2-40B4-BE49-F238E27FC236}">
                <a16:creationId xmlns:a16="http://schemas.microsoft.com/office/drawing/2014/main" id="{787DC354-3C09-4C38-883C-BECE9BBC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410527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MURA">
            <a:extLst>
              <a:ext uri="{FF2B5EF4-FFF2-40B4-BE49-F238E27FC236}">
                <a16:creationId xmlns:a16="http://schemas.microsoft.com/office/drawing/2014/main" id="{8E2C83AD-43EA-4261-AFF3-8102EE1E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34734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oljepozimi">
            <a:extLst>
              <a:ext uri="{FF2B5EF4-FFF2-40B4-BE49-F238E27FC236}">
                <a16:creationId xmlns:a16="http://schemas.microsoft.com/office/drawing/2014/main" id="{C2E1FBC2-6B36-4A64-9F6B-6F41E4396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357563"/>
            <a:ext cx="34559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prekmurske ravnice">
            <a:extLst>
              <a:ext uri="{FF2B5EF4-FFF2-40B4-BE49-F238E27FC236}">
                <a16:creationId xmlns:a16="http://schemas.microsoft.com/office/drawing/2014/main" id="{DFABDB71-B3F7-48A0-9610-12B1CA9A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4105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9549139-4EA4-4E91-906A-D1FFF91B5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Turizem</a:t>
            </a:r>
            <a:r>
              <a:rPr lang="sl-SI" altLang="sl-SI"/>
              <a:t> </a:t>
            </a:r>
          </a:p>
        </p:txBody>
      </p:sp>
      <p:pic>
        <p:nvPicPr>
          <p:cNvPr id="6147" name="Picture 8">
            <a:extLst>
              <a:ext uri="{FF2B5EF4-FFF2-40B4-BE49-F238E27FC236}">
                <a16:creationId xmlns:a16="http://schemas.microsoft.com/office/drawing/2014/main" id="{7FA5A4A6-BB6B-40B3-A2F5-A88737A0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43053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>
            <a:extLst>
              <a:ext uri="{FF2B5EF4-FFF2-40B4-BE49-F238E27FC236}">
                <a16:creationId xmlns:a16="http://schemas.microsoft.com/office/drawing/2014/main" id="{B23CB802-5E69-4C25-9101-B4E21F79D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41767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E0E3CE3-55E2-4BBA-A48C-468711EC4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121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l-SI" altLang="sl-SI">
                <a:latin typeface="Comic Sans MS" panose="030F0702030302020204" pitchFamily="66" charset="0"/>
              </a:rPr>
              <a:t>Termalna kopališča 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Kmečki turizem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Družinski turizem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Lovski turizem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Bukovniško jezero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Mlin na Muri</a:t>
            </a:r>
          </a:p>
          <a:p>
            <a:pPr eaLnBrk="1" hangingPunct="1">
              <a:buFontTx/>
              <a:buNone/>
            </a:pPr>
            <a:endParaRPr lang="sl-SI" altLang="sl-SI">
              <a:latin typeface="Comic Sans MS" panose="030F0702030302020204" pitchFamily="66" charset="0"/>
            </a:endParaRPr>
          </a:p>
        </p:txBody>
      </p:sp>
      <p:pic>
        <p:nvPicPr>
          <p:cNvPr id="9220" name="Picture 4" descr="pictures_program_1_2005_101_03_terme_3000_63812">
            <a:extLst>
              <a:ext uri="{FF2B5EF4-FFF2-40B4-BE49-F238E27FC236}">
                <a16:creationId xmlns:a16="http://schemas.microsoft.com/office/drawing/2014/main" id="{C26B665C-605E-4EA9-8189-4A2FC7AD7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3708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azan">
            <a:extLst>
              <a:ext uri="{FF2B5EF4-FFF2-40B4-BE49-F238E27FC236}">
                <a16:creationId xmlns:a16="http://schemas.microsoft.com/office/drawing/2014/main" id="{E315769C-272E-4966-BD21-FD910C0E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57563"/>
            <a:ext cx="3529013" cy="330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jezero_1">
            <a:extLst>
              <a:ext uri="{FF2B5EF4-FFF2-40B4-BE49-F238E27FC236}">
                <a16:creationId xmlns:a16="http://schemas.microsoft.com/office/drawing/2014/main" id="{C703B6D8-D641-4284-BA5B-C119669B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403225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lin001m">
            <a:extLst>
              <a:ext uri="{FF2B5EF4-FFF2-40B4-BE49-F238E27FC236}">
                <a16:creationId xmlns:a16="http://schemas.microsoft.com/office/drawing/2014/main" id="{B8B55C7A-B435-485C-8885-E02B82370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2160587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kolo">
            <a:extLst>
              <a:ext uri="{FF2B5EF4-FFF2-40B4-BE49-F238E27FC236}">
                <a16:creationId xmlns:a16="http://schemas.microsoft.com/office/drawing/2014/main" id="{D524D6AD-4EA9-480F-8068-1BD278FE5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52095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kukorcnjak">
            <a:extLst>
              <a:ext uri="{FF2B5EF4-FFF2-40B4-BE49-F238E27FC236}">
                <a16:creationId xmlns:a16="http://schemas.microsoft.com/office/drawing/2014/main" id="{05526857-171C-4C33-9592-AC96AF95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716338"/>
            <a:ext cx="2462212" cy="28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1F3355FE-F5D5-4E54-A264-3C7D8947B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736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9BEB8BA-103D-4608-9750-BA06BAE6A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4038" y="5805488"/>
            <a:ext cx="4143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l-SI" altLang="sl-SI" sz="120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sl-SI" altLang="sl-SI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199" name="Picture 7" descr="PICT0075">
            <a:extLst>
              <a:ext uri="{FF2B5EF4-FFF2-40B4-BE49-F238E27FC236}">
                <a16:creationId xmlns:a16="http://schemas.microsoft.com/office/drawing/2014/main" id="{2CC3AB57-5D1F-4C07-A2E0-18FC204D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813"/>
            <a:ext cx="41036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BC0F6C49-EA30-43ED-B971-E99D95C93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39608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97E2585-9B57-4B00-B717-A9FFF3D26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Zgodovinski in                                              sakralni objekti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Popoln sončni mrk</a:t>
            </a:r>
          </a:p>
          <a:p>
            <a:pPr eaLnBrk="1" hangingPunct="1"/>
            <a:r>
              <a:rPr lang="sl-SI" altLang="sl-SI">
                <a:latin typeface="Comic Sans MS" panose="030F0702030302020204" pitchFamily="66" charset="0"/>
              </a:rPr>
              <a:t>Center za                                             rekreacijsko in                                   tekmovalno jahanje</a:t>
            </a:r>
          </a:p>
        </p:txBody>
      </p:sp>
      <p:pic>
        <p:nvPicPr>
          <p:cNvPr id="11268" name="Picture 4" descr="plecnik">
            <a:extLst>
              <a:ext uri="{FF2B5EF4-FFF2-40B4-BE49-F238E27FC236}">
                <a16:creationId xmlns:a16="http://schemas.microsoft.com/office/drawing/2014/main" id="{5CF0BFF7-80CA-48E0-B15C-4C63D0EF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0322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rk1999_5">
            <a:extLst>
              <a:ext uri="{FF2B5EF4-FFF2-40B4-BE49-F238E27FC236}">
                <a16:creationId xmlns:a16="http://schemas.microsoft.com/office/drawing/2014/main" id="{EC646002-F65C-44AD-8E75-6865CE98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89363"/>
            <a:ext cx="403383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CFAA95C9-6F86-4793-8CBF-95A7D941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37449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A030EF0F-7D57-43F1-B973-23074AE52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3168650" cy="2879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Grad Grad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Trg zmage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Renesančni                                                           dvorec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Trg miru 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Športno letališče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2400">
                <a:latin typeface="Comic Sans MS" panose="030F0702030302020204" pitchFamily="66" charset="0"/>
              </a:rPr>
              <a:t>Soboško jezero</a:t>
            </a:r>
          </a:p>
          <a:p>
            <a:pPr eaLnBrk="1" hangingPunct="1">
              <a:lnSpc>
                <a:spcPct val="90000"/>
              </a:lnSpc>
            </a:pPr>
            <a:endParaRPr lang="sl-SI" altLang="sl-SI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sl-SI" altLang="sl-SI" sz="2800">
              <a:latin typeface="Comic Sans MS" panose="030F0702030302020204" pitchFamily="66" charset="0"/>
            </a:endParaRPr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F4868C93-B8FE-40AC-84A5-D24A1B98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067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64D82F69-1A12-4A62-B6D9-9F5FCD27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357563"/>
            <a:ext cx="465772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DBFF448A-AB68-4354-8354-61E25241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04813"/>
            <a:ext cx="52927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Privzeti načrt</vt:lpstr>
      <vt:lpstr>PowerPoint Presentation</vt:lpstr>
      <vt:lpstr>Kazalo </vt:lpstr>
      <vt:lpstr>   Prekmurje </vt:lpstr>
      <vt:lpstr>PowerPoint Presentation</vt:lpstr>
      <vt:lpstr>Turizem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2019-05-31T08:40:51Z</dcterms:created>
  <dcterms:modified xsi:type="dcterms:W3CDTF">2019-05-31T08:40:51Z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