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</p:sldMasterIdLst>
  <p:notesMasterIdLst>
    <p:notesMasterId r:id="rId5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602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A9D72381-EE5C-4CB4-AE6F-F88BD24E18A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74E3D03-E15F-4AF9-83BC-E1233E9FD16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F6E014E-9464-4238-ABEF-30742651539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FF2D3F3-5A27-421C-BC37-4FD5B211625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6D2F452-2DC9-40C8-B740-E120BE7E75B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C8C6E93-F056-4826-A9A1-9D3CABACB2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1C8BB6E-A470-4A8E-B4AF-9038FEEC094B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FC874DF5-E1D1-40DD-9629-8176587BEE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27B0660A-7302-4BDB-AF59-24F8D0ED380A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77055E1A-4E86-4529-8481-963F40208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360DB428-673C-4F24-96F5-A69FABE59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0A172F76-B6B6-46A2-9F04-A27825B3C9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49B41FD6-7B7F-49C6-B01F-5D73D2FB58EC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0CD596F5-EC5D-4A0F-8DEF-9CEB79B205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79367A0-9511-4810-9EFA-C38E496BC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C2760B1C-997E-49A4-BC74-A1CDC8D782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4D4FCD45-68CF-49D3-B2F3-3CF190D56EA1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976AFF1C-F82C-418A-8DD6-86BA50CC4F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A8458153-0096-4CCA-AF4B-9D27FC66A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34CBDBBD-6BAA-43E0-933D-F49E3A48E6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D3D4690D-6E27-4D73-B48E-290D837FEFA0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244A93EE-8243-4687-ADCC-7693A9EA0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BC251998-8D31-4354-B9D2-A36080BC5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F0C6EEA8-372C-45D4-951F-251B265301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FD2D089D-77DC-4D2E-9B70-169DAB2D2A38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13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4E524B4E-577C-429B-841A-F5A8DE6EB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1767B1F1-3747-4593-810D-670A9BEB1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:a16="http://schemas.microsoft.com/office/drawing/2014/main" id="{0A00062D-AA7D-4680-9069-AF59FBF704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96A368AF-CD4A-4BB6-89F9-E29F4100674F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14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81947311-4633-4B38-8586-830B543BF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DDA3A64B-1FDC-4619-8190-678B1A7E2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B86B9F9A-19AD-41D3-819D-90841B5A15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84675502-81AC-4512-8D9C-F146EC4C0383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34F08067-FAE8-4242-A0EA-ACAB2BED0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9A48741A-4168-4B82-86E2-9C41C5763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229430A7-FC0A-4CE9-AAA7-1D7823BE2F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349E046C-4289-4C81-BABD-BA07E3628F09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B561C6A3-0529-459D-B724-F71EFA420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B081D88C-8613-4222-9C46-F89F5D4D3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8010958A-51C7-4C16-9D1E-60DD544BA3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9FC2BEA3-7F13-4CCC-9F88-8E2177981AFD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0274F2C3-C867-4524-9970-D59F35C42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B45775AB-B4F6-4178-A8F0-4BD0C6F4F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>
            <a:extLst>
              <a:ext uri="{FF2B5EF4-FFF2-40B4-BE49-F238E27FC236}">
                <a16:creationId xmlns:a16="http://schemas.microsoft.com/office/drawing/2014/main" id="{F2A8EEF7-D136-4CC2-9054-02B4A2B00E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FF253242-8CBF-460E-9032-71EBB003965A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7D7F65AA-1D0A-4D6C-839A-5612687B9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587D869-EBF6-4BC0-9227-7EA67CB56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A96AC8DC-71E0-4D5E-92FB-26088EE6F4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E8CB818E-D5C6-4D55-B1C6-EB4BEF8452B5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7F8C6388-3669-40A2-BCF3-B3FA4955D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2CC59CD5-0463-4E15-99B8-7023778D5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E12C6D56-C630-4334-8251-E781294292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84982385-11D3-436A-9D52-297517CDCD86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B87822C3-AAB4-4AD4-BA17-54352F0A5E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DE47E60-66E6-408A-AA28-8C190F740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>
            <a:extLst>
              <a:ext uri="{FF2B5EF4-FFF2-40B4-BE49-F238E27FC236}">
                <a16:creationId xmlns:a16="http://schemas.microsoft.com/office/drawing/2014/main" id="{0888C458-C60D-42F8-9464-892EAA46BF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D37D3944-F62C-4E5F-9E8B-1E733E71EF81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9F7EDBF3-DDB6-42D9-928F-19DF433A44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99F0344A-1CE8-4EE5-807F-4627F03A5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1136F3BF-A889-430D-BB61-EFC4D907AE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F55A001A-569E-4613-9484-FDB347657300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FFBE7F0F-7E33-40C7-9C01-848FC019D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1272872D-716B-4029-971F-B26E3AE0A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>
            <a:extLst>
              <a:ext uri="{FF2B5EF4-FFF2-40B4-BE49-F238E27FC236}">
                <a16:creationId xmlns:a16="http://schemas.microsoft.com/office/drawing/2014/main" id="{B42C3E8F-1836-4BBF-9923-016197FDF8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8077DE2C-8944-4775-924E-4C7E19B6E777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id="{2B14EA63-C977-4BBB-B404-5113CA520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7F9C6C19-AF2B-47EF-9645-C0EC65F2E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417B9326-A2F6-48E6-9388-8DE8C642BA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9DE57488-8EE2-4C60-A27D-793ED122BA12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23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2F57A312-9AFE-4419-AFB1-501C00638F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26FD8F83-60EB-49E0-A16A-47CE26D7F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>
            <a:extLst>
              <a:ext uri="{FF2B5EF4-FFF2-40B4-BE49-F238E27FC236}">
                <a16:creationId xmlns:a16="http://schemas.microsoft.com/office/drawing/2014/main" id="{2440458A-7B2E-422E-92F8-AD48B7A1AB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654F3E8A-0617-48C4-BA7F-8D1EFF02D306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24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id="{FCCBD06E-3631-427D-A844-F39E318855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07712987-59A0-428F-9C5F-6EAB0FDF6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DD6F9E98-E439-4C0A-A7BE-904187E63E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F68C3C95-F4AB-4E4F-8A13-E7FAC2CD6543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61A4F1B8-4836-413E-BDB7-DAF0633513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D34092E-194E-4C96-ACA6-BF9DF23CF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>
            <a:extLst>
              <a:ext uri="{FF2B5EF4-FFF2-40B4-BE49-F238E27FC236}">
                <a16:creationId xmlns:a16="http://schemas.microsoft.com/office/drawing/2014/main" id="{097AF366-8BEB-4555-8395-4C5DB07243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E21983D7-66B9-4EBD-98AE-8ABAA7F90D34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E8310E2A-0047-42A3-A73C-7EE93506F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22D00874-1082-4024-9EF7-83753567B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>
            <a:extLst>
              <a:ext uri="{FF2B5EF4-FFF2-40B4-BE49-F238E27FC236}">
                <a16:creationId xmlns:a16="http://schemas.microsoft.com/office/drawing/2014/main" id="{0A3402CD-17B8-4C61-A155-D108AFAF5D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ADB81DDE-B3E7-4503-BA48-1E3337A5E207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27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81AE4C6C-7EC9-48DC-80C0-A231042D24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9FA3B5A4-62D7-4E30-87B9-17A855823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9CFDBC79-94B1-41DB-988A-6935CD65A8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C8B414C8-1098-4E85-9B00-9C26DFF10353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28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02A9A4BB-72CF-47D7-9734-EC32215D0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B54BA0FA-DA34-40FA-84F6-8E2A868BC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>
            <a:extLst>
              <a:ext uri="{FF2B5EF4-FFF2-40B4-BE49-F238E27FC236}">
                <a16:creationId xmlns:a16="http://schemas.microsoft.com/office/drawing/2014/main" id="{C7AD858F-2D9D-45A8-9BAC-34A286E6C6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2DADCB93-E737-4736-9DDC-55B40D2A775B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29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D2225CE3-37DE-4984-85B9-CEFD10EB6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0A874D79-BAF8-46C3-8CA6-628F167DA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9611DFDA-473C-4050-9B37-BC39673DF9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0C68BA4D-B452-4D61-BBC1-6FC75FEC194B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FEDD0C38-4FB9-4902-80CA-E85805F26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EF7FC908-9414-482C-8493-BAB10931B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>
            <a:extLst>
              <a:ext uri="{FF2B5EF4-FFF2-40B4-BE49-F238E27FC236}">
                <a16:creationId xmlns:a16="http://schemas.microsoft.com/office/drawing/2014/main" id="{F28A7548-C811-42E1-BBED-F6926F8086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40152DFF-5A3E-4350-8EF7-9C3D6923CF40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30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34921254-DCE5-4640-AE69-476C6E64B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F7B3955B-4404-45D6-91B3-CC8C878CB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>
            <a:extLst>
              <a:ext uri="{FF2B5EF4-FFF2-40B4-BE49-F238E27FC236}">
                <a16:creationId xmlns:a16="http://schemas.microsoft.com/office/drawing/2014/main" id="{9894D4DF-8F85-477E-AD0D-0BD4F54C40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056E326A-DFFB-4A1B-B03E-CDF1C9305BA9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31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45C4E038-6CD7-4763-994B-F52FD779E6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A6A40BAB-3BF0-4C70-B251-7CFF3F577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4E478163-F562-425E-8FC9-7BBD937ACB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AEA09F90-FE86-44B4-8C88-55FE43A373D1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32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DC14C7C2-CCC4-4A49-92E6-8170EBD02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5778320E-0C7E-4EF1-A1DF-11A7CC69F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>
            <a:extLst>
              <a:ext uri="{FF2B5EF4-FFF2-40B4-BE49-F238E27FC236}">
                <a16:creationId xmlns:a16="http://schemas.microsoft.com/office/drawing/2014/main" id="{D829FB14-714B-48AC-81A3-7D985F0A63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9EEBE0B3-2762-4585-B831-6BF40BE3E190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33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D4CB81BB-6151-4914-AABF-E645F449B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677BC21F-D0EB-4923-B645-79271A15C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>
            <a:extLst>
              <a:ext uri="{FF2B5EF4-FFF2-40B4-BE49-F238E27FC236}">
                <a16:creationId xmlns:a16="http://schemas.microsoft.com/office/drawing/2014/main" id="{BF540A66-19D7-4CF2-9CC0-10D63481B9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919FDEE5-B78B-459C-9C02-A49A01AB6FEC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34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A9FAC72F-BFAB-41D8-8AF2-310D8BC40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8B0E25C5-8AD4-4172-86C3-E8859A18A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B87448F0-9619-423F-B449-8AB5769C9B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1AE4794E-8811-4010-B644-1DDB93CD1117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35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62A9AB5D-E953-474B-8190-7E846B665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798B7692-CF88-46F2-9944-6FE599540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>
            <a:extLst>
              <a:ext uri="{FF2B5EF4-FFF2-40B4-BE49-F238E27FC236}">
                <a16:creationId xmlns:a16="http://schemas.microsoft.com/office/drawing/2014/main" id="{A426D5F8-F204-4A7E-8569-71CB980E61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BE036EBD-41B5-4CEF-B30F-2A69267E2FD8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36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1">
            <a:extLst>
              <a:ext uri="{FF2B5EF4-FFF2-40B4-BE49-F238E27FC236}">
                <a16:creationId xmlns:a16="http://schemas.microsoft.com/office/drawing/2014/main" id="{A1BD71D7-31A8-4B6D-8110-4809620A0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7B4450B8-BE58-411A-A23D-64EA6B795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85294681-24AA-4C41-878F-CC07219AE4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2CC52970-257A-49D3-9A34-F95F8EA0C79B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37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id="{13207BA2-A52D-4A27-A070-A898B5905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3C42B0A7-1F26-43DE-8FDE-5EC93A7EE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>
            <a:extLst>
              <a:ext uri="{FF2B5EF4-FFF2-40B4-BE49-F238E27FC236}">
                <a16:creationId xmlns:a16="http://schemas.microsoft.com/office/drawing/2014/main" id="{876B1A53-44DE-4362-ADA6-2270D16C1B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FFAD829C-5E61-4747-8767-F0E2607B6862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38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28024189-68D4-46C3-A798-DF4F02FA3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E0445D93-FE4C-4BDD-AB17-B64DF1DCA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3D631FDE-101C-4458-A3A0-0C80830060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CB1E9C71-74E4-449A-865A-070840D74E17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39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F7EF9D79-D230-4F7B-B253-379A86F62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E9C0F6C-37BF-48FE-9201-61BE813E8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B92E5D02-14E7-4E63-BF7A-72CE788CCA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E24FA371-01FB-47B4-B63A-18EEB0DE96E0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6D71EAEB-A10D-4CB6-99B5-5700AB0E7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E0A52CE6-E1B9-43D3-826F-D6B849945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>
            <a:extLst>
              <a:ext uri="{FF2B5EF4-FFF2-40B4-BE49-F238E27FC236}">
                <a16:creationId xmlns:a16="http://schemas.microsoft.com/office/drawing/2014/main" id="{CE8241B9-2D48-48E5-AB73-9DA4EA598F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DB4219F4-6228-411E-B0D1-8A08ACB924D5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40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1">
            <a:extLst>
              <a:ext uri="{FF2B5EF4-FFF2-40B4-BE49-F238E27FC236}">
                <a16:creationId xmlns:a16="http://schemas.microsoft.com/office/drawing/2014/main" id="{2C043C64-7DD8-4EF4-9891-112122E4B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FC61E589-9F43-4A22-9AC9-86E68CCA3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id="{761837C6-1E38-4E9A-832E-D20301736C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58391EC6-F4CF-4CAC-A746-1526141E5138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41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0829DBBA-47EA-4867-96B8-1ABE49DCF5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5A6CA18-DACA-4848-BAEC-7C7D250F8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extLst>
              <a:ext uri="{FF2B5EF4-FFF2-40B4-BE49-F238E27FC236}">
                <a16:creationId xmlns:a16="http://schemas.microsoft.com/office/drawing/2014/main" id="{32E79CD3-4760-403F-BA31-F30485C350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92C97E82-AC97-4ABA-ABD5-2A82F2BB94D9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42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AABC901A-61B2-4412-9C4E-8E98CC0E8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B01DC67C-5411-434C-ABC2-B250F072D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>
            <a:extLst>
              <a:ext uri="{FF2B5EF4-FFF2-40B4-BE49-F238E27FC236}">
                <a16:creationId xmlns:a16="http://schemas.microsoft.com/office/drawing/2014/main" id="{00322AD5-42AE-40B8-83B2-60F2588860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64870F92-B096-4698-804B-6111B1F11819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43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1">
            <a:extLst>
              <a:ext uri="{FF2B5EF4-FFF2-40B4-BE49-F238E27FC236}">
                <a16:creationId xmlns:a16="http://schemas.microsoft.com/office/drawing/2014/main" id="{AFCE2FFE-043B-433D-BD0F-0CCC74FD4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181E5BB7-DA2D-49AC-92AE-7E4001473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>
            <a:extLst>
              <a:ext uri="{FF2B5EF4-FFF2-40B4-BE49-F238E27FC236}">
                <a16:creationId xmlns:a16="http://schemas.microsoft.com/office/drawing/2014/main" id="{F05A7B58-30D2-4F86-A44B-CFE57C4169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AF6EC918-DFF8-477C-A587-A30128C084B0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44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1">
            <a:extLst>
              <a:ext uri="{FF2B5EF4-FFF2-40B4-BE49-F238E27FC236}">
                <a16:creationId xmlns:a16="http://schemas.microsoft.com/office/drawing/2014/main" id="{91620FB2-F1B1-48E2-9160-C0F6742DD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267A02E8-B690-47F3-BD81-CBD90A0EB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>
            <a:extLst>
              <a:ext uri="{FF2B5EF4-FFF2-40B4-BE49-F238E27FC236}">
                <a16:creationId xmlns:a16="http://schemas.microsoft.com/office/drawing/2014/main" id="{06EF71AA-BB8F-413D-A273-35898E6D64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02D498F2-EFD0-47B3-A916-E3339BE31EC0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45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1">
            <a:extLst>
              <a:ext uri="{FF2B5EF4-FFF2-40B4-BE49-F238E27FC236}">
                <a16:creationId xmlns:a16="http://schemas.microsoft.com/office/drawing/2014/main" id="{1EC24D42-9BC5-4822-92E1-5FA5FB37D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49168F95-5CDA-4224-9C60-62136D7C2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>
            <a:extLst>
              <a:ext uri="{FF2B5EF4-FFF2-40B4-BE49-F238E27FC236}">
                <a16:creationId xmlns:a16="http://schemas.microsoft.com/office/drawing/2014/main" id="{2D3D3D0E-F363-46AF-99B7-838B90FF80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A3CDB3C2-4094-473D-A255-4E1631252437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46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1">
            <a:extLst>
              <a:ext uri="{FF2B5EF4-FFF2-40B4-BE49-F238E27FC236}">
                <a16:creationId xmlns:a16="http://schemas.microsoft.com/office/drawing/2014/main" id="{8B881EE1-1199-417E-89ED-049858C85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2EBB90F-BA5F-4445-85F6-9FDF646B9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>
            <a:extLst>
              <a:ext uri="{FF2B5EF4-FFF2-40B4-BE49-F238E27FC236}">
                <a16:creationId xmlns:a16="http://schemas.microsoft.com/office/drawing/2014/main" id="{AC355ACD-431C-4F77-B401-56DAC5605A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4926CF2E-F2E1-4CA7-A3B3-61462CD16F2B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47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1">
            <a:extLst>
              <a:ext uri="{FF2B5EF4-FFF2-40B4-BE49-F238E27FC236}">
                <a16:creationId xmlns:a16="http://schemas.microsoft.com/office/drawing/2014/main" id="{CD4CC6D7-7EFF-4CD6-BB20-AA21B4C3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AF56198B-60FF-47B0-BDA4-B9B1BFBAE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>
            <a:extLst>
              <a:ext uri="{FF2B5EF4-FFF2-40B4-BE49-F238E27FC236}">
                <a16:creationId xmlns:a16="http://schemas.microsoft.com/office/drawing/2014/main" id="{E4048DB5-2293-412C-8D80-EADC06E574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BD232112-F866-40BA-B555-14350383D1A1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48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>
            <a:extLst>
              <a:ext uri="{FF2B5EF4-FFF2-40B4-BE49-F238E27FC236}">
                <a16:creationId xmlns:a16="http://schemas.microsoft.com/office/drawing/2014/main" id="{9CEF33D0-E06E-4F42-9D1A-BC954AB3F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14D08518-2FDC-4AEF-8B35-C21C7A958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>
            <a:extLst>
              <a:ext uri="{FF2B5EF4-FFF2-40B4-BE49-F238E27FC236}">
                <a16:creationId xmlns:a16="http://schemas.microsoft.com/office/drawing/2014/main" id="{BD200914-A6DA-41DD-9BF3-F2ACFD187F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7645645D-7558-402F-AFE9-0FFA8BE65AC8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49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1">
            <a:extLst>
              <a:ext uri="{FF2B5EF4-FFF2-40B4-BE49-F238E27FC236}">
                <a16:creationId xmlns:a16="http://schemas.microsoft.com/office/drawing/2014/main" id="{5797A1FB-177B-44BE-AC00-DD3CEA98F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CEFADE93-171D-4C51-B48F-600D15BAA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85F36422-219E-46AE-8A6A-8C48D2E5FA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F55ADE87-9DB4-48E5-B6F2-E48C27528B54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276E7FB3-1791-4415-A278-A5BA2D9E91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B662677C-4429-44D7-BEA8-9BA64AF5A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17447766-8A61-405B-B225-5A90C309B9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57417C2B-E7F6-45A0-A701-F4815CA7882A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21BF6549-116F-46E8-9CB2-BDD9D2D263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1BA3A102-1BF7-4D4A-BB00-DB7904409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65834836-9288-432B-B608-F148473A5C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5DCF4AC5-5ECC-431E-A3F3-62DC9C68EA9B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917E42CE-24DE-4B67-B58A-3CFCBA5DF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3F332199-368C-45EB-93DE-C8369F609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B0E03AEA-2C29-4DEE-AAB1-2A840656FD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E155815E-94FD-4E04-A1A4-B556CBC37E46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32195556-C948-42B9-9A4C-18233B6B4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89D31464-C1D0-4B61-B5F3-06AE8ACA0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F6CBA59A-E8FC-478C-A3D0-1319CFFBE2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/>
            <a:fld id="{4F8CCB90-6974-431E-A953-CD96BDDD9DED}" type="slidenum">
              <a:rPr lang="en-US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en-US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FB0ED8BE-94A0-4E88-BB49-8ABE2E295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F416796D-82B3-4B26-8F88-B87AF0B6A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A301C-794B-425F-A76A-EBC57B7E7F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EF868-6100-4156-80D6-F4714E7500B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DFDEE-63FB-4B54-AEB4-7513FB032EA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B8F57-0E83-4613-AEE5-A12CFB22B81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0587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015AE5-02E5-47ED-9A16-572EFC9140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40BA0-6594-4670-BCD3-F22F34A077B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BC276D-9FBF-40BD-80E0-EDBB2B0983A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CE6F3-8A83-42C2-A28B-EC5BEC43336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3247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DA692B-6896-475A-AC12-1203AE8008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11BFD-47B7-4FCE-936E-FC49551EB3A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E7F86-18BA-409A-9F46-6029AB7190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F1551-1401-4B2F-AF00-D638AD7391F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2694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besedilo in izre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izrezkov 3"/>
          <p:cNvSpPr>
            <a:spLocks noGrp="1"/>
          </p:cNvSpPr>
          <p:nvPr>
            <p:ph type="clipArt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8241F7-8401-4A00-B05B-568A7605EF3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774E7D-B67D-4A45-A7D5-75B3DFD4DD2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A475CBD-A4FA-4F27-B3E3-8413AEB2BA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48564-D4CF-460D-8DF9-14094D4B532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68153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slov, izrezek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izrezkov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35EA918-C060-4793-AF6B-AD7C0F241E2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C534DE0-21B2-4C6E-A1DA-9704A380150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3CA36D-CB64-4413-8FFC-7350CFC416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F75A5-0ED1-4691-83DB-30DA068A1FC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0577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2F3937-0F3E-4889-BD93-BB61118265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F69141-4676-4913-9573-1FA6548611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0FED8-76AD-4EBF-A6FC-20DDB1BB347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B2602-7D3D-483E-9FE5-C734F3507EBD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405303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3EA50-9444-42DD-803F-86CBE8C8C5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B0631-FDAF-4957-A029-B7ED6BC9864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FDCB3-32E7-49F8-AAE6-09200232B96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7ADE-AB2A-4CBF-96D9-34BA48CED443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45285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D6CBF-F75A-4BE6-BFF6-001E3865CF3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0CE1FB-A5A6-4B5A-A57B-84DDC8623FA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891D4-D035-4DB5-ACD4-16164CC5EF5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E2A4F-FE2D-46B2-A8B0-3E85E9358449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232909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96AA119-41CC-4654-9F7E-83559F4B03E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BA9168-4F21-4E79-95BC-2F3BBDFD414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DC033A3-F9FA-42CF-8243-FA97F894DC6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6B4D7-8479-4E45-B6D9-B5121B43F84B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975917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4FAD71A-FEA6-47F5-B046-A6F37E9F21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C430B4A-68BC-4928-BE1B-7746FFB8813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6B1847E-3546-4FA3-B9E0-221AA12729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88C46-C398-4A49-9BE5-E7E5A73EBB4C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4105531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21D33F-9C79-4C14-8753-4FB18E11BB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A74CC0-620D-4015-8F78-0A70ECDADFE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E8FB4A-72AD-459A-8AF4-68E0DC733F8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22888-05DF-4A96-B2E9-E130C7ECE116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44716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FD2CA-B327-48F9-BB46-2DD8D45431F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755FD4-CE53-4C97-85AF-FFC74F3D4B8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2EEF0-8BBD-4461-9B96-435F9EB15D0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A229E-CB06-412C-A47E-D1ACE55109F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73747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6C43306-58DD-4B35-95BD-7302E0CEF1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2DDC64-7C5A-4A45-9B1F-60D1103C5B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DC4C1B-D19B-412F-9148-A422E6CAD43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29F6D-A3FF-462A-8092-49BB43475E64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464088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D2C9AA-0CD7-4B07-B890-B2A415AB65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94AA56E-D12E-4035-BD76-2919221E3B3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F22C6F-18DB-4D45-967E-0C4F2B32281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8BF00-58AF-4B7D-A4CD-B868B5812C81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821252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5F9B796-4813-4D91-956D-506375A197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286F35-9083-4A77-90E9-4315975E2C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A503CE6-9932-416A-B606-513D9018847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04F8-9CFB-4888-9E4B-7E3CEB534938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565988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7CECA1-4646-4EF2-AC38-ED54F28CFF7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E89018-9716-426D-8E75-2750E150C87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985CC-B212-4E3D-A305-FF51DA30B71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B4598-6FCD-4095-A325-233DDC7F5338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4036570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DE5C2A-9795-48A8-B79C-D48B6D87EF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15DCE-0F64-4123-9C47-02A18B307E8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20D85-4CFA-4832-8C0E-D9DCF9B22E0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F77F8-6F03-470A-B450-4B678D5F2D40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00478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4D258-951B-4D6D-A3A2-73D7BCB516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EFB05-E306-4725-A98B-D3B9205814D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5764A-F844-401E-9106-2F4BAC0F17D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4BD99-65DB-4B7A-8106-D99860DC07E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6208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FFEA8E2-9AFE-461C-9608-F9098AC3B3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EBCD4D-E0B5-472E-8429-C038A159542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0F1A161-7F4D-40A8-89B8-51D917D729D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487B6-4FA6-40B6-9070-6F3A3C883B7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061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050F2ED-0C33-43CA-A360-A39E4FB90F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E340CB6-D1B3-4E49-A484-867B299289E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B80D1AF-B686-4298-939D-F5141321B1E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981D1-68C9-4A37-A64B-1CFF39FB8BD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1847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7FD64C8-F6AC-4A11-BC76-0A669C3885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E1572-DF5E-414E-8EB4-754EB78914D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46026B-FA81-48DE-8AA6-6B72805E96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5864E-7DCC-4EE3-B2A8-ED27CD835E9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3770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832B3A1-4C3D-4085-A26E-B65082F595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81C232-58E1-4EFC-9462-DDC77201E78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F3CEF6-2FFA-4E47-AC4D-E9CC1614D7B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79BF0-0A0D-4F88-A1C3-B2FC9754422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0375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CDC4180-CD43-4503-AB57-308EF68E6C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F5A15F7-FC0C-4B4F-B417-C6F7C7332D6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5F4EE7-A6AD-44B8-9C30-05783330750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14A0B-AABF-4C3F-A70A-143416490F7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3358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86FD2D-4C00-4B96-B0B6-65A0E2CEE8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BD7C02F-EA41-4662-BF3E-1D593C8394A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C2DEE14-89CE-4A1B-80E8-D11B0DF960F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77F15-728A-4058-9D2F-1A2F350BB11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710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EC74FBB-A139-40F4-B4BA-C2B02274F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0AF4203B-BBA0-4604-928A-5185A51FE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7DF2824-B141-41FC-A070-4A079350ED2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254ADE-1930-4B3C-9F71-7E6986B4F3A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6C17AE-BC3C-4858-A59A-9508D600FD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86C072C-CBA8-458D-ADC4-3C39D63DF05B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4FA33480-C084-4281-8DA7-04817CD72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28D59626-04A2-4C0F-8604-68FB10240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2F27998-BDCF-4080-AE59-D8897A52D9A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CAA54FB-A613-4EFA-BDB9-52A38108F8B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39EA223-24C0-47EF-B6E9-1C3E725855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E1E81E12-3208-4CEF-B7D1-0E18DF023A79}" type="slidenum">
              <a:rPr lang="de-DE" altLang="sl-SI"/>
              <a:pPr/>
              <a:t>‹#›</a:t>
            </a:fld>
            <a:endParaRPr lang="de-DE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THEklopca\Documents\1.letnik_2009-2010\Geografija\pu&#353;&#269;ava_slike\images%5b7%5d%20(2)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THEklopca\Documents\1.letnik_2009-2010\Geografija\pu&#353;&#269;ava_slike\images%5b3%5d%20(2)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THEklopca\Documents\1.letnik_2009-2010\Geografija\pu&#353;&#269;ava_slike\images%5b7%5d%20(2)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file:///C:\Users\THEklopca\Documents\1.letnik_2009-2010\Geografija\pu&#353;&#269;ava_slike\images%5b1%5d%20(2)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AA2D41A3-CDAE-48A9-BCAB-D19DA407DB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2038350"/>
          </a:xfrm>
        </p:spPr>
        <p:txBody>
          <a:bodyPr tIns="84672"/>
          <a:lstStyle/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9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PUŠČAVA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21AB1946-F4B3-4EFB-9B35-9C77382796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3025" y="2700338"/>
            <a:ext cx="4425950" cy="1651000"/>
          </a:xfrm>
        </p:spPr>
        <p:txBody>
          <a:bodyPr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 dirty="0" err="1"/>
              <a:t>Predmet</a:t>
            </a:r>
            <a:r>
              <a:rPr lang="en-US" altLang="sl-SI" dirty="0"/>
              <a:t>: </a:t>
            </a:r>
            <a:r>
              <a:rPr lang="en-US" altLang="sl-SI" dirty="0" err="1"/>
              <a:t>geografija</a:t>
            </a:r>
            <a:endParaRPr lang="en-US" altLang="sl-SI" dirty="0"/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7283940D-807A-49CF-94F3-F030626F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00338"/>
            <a:ext cx="40671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E9492803-A33C-4E1E-9419-9F614E86BC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627063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b="1"/>
              <a:t>PEŠČENA PUŠČAVA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4B163F2A-3937-45A3-9CF0-585369474C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60363"/>
            <a:ext cx="9070975" cy="1262062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b="1"/>
              <a:t>KAMNITA PUŠČAVA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CA4D01F2-F483-4169-AA84-D61B439597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b="1"/>
              <a:t>SKALNA PUŠČAVA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267EED63-CC14-4A9E-8AB2-141F996883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6659562" cy="3065463"/>
          </a:xfrm>
        </p:spPr>
        <p:txBody>
          <a:bodyPr tIns="38808"/>
          <a:lstStyle/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 b="1"/>
              <a:t>ŠIRJENJE PUŠČAV ali DIZERTIFIKACIJA</a:t>
            </a:r>
            <a:br>
              <a:rPr lang="en-US" altLang="sl-SI"/>
            </a:br>
            <a:endParaRPr lang="en-US" altLang="sl-SI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C036BCF-3016-4104-98FA-43A5488B58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19475" y="1838325"/>
            <a:ext cx="6659563" cy="5181600"/>
          </a:xfrm>
        </p:spPr>
        <p:txBody>
          <a:bodyPr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Preoblikuje veter, tudi voda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V preteklosti vlažnejše podnebje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Občasne padavine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Možne tudi poplave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Večja sušnost podnebja zaradi posega človeka v naravo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Kritično v Sahelu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Ni videti rešitve za omejitev puščave  Sahel</a:t>
            </a:r>
          </a:p>
        </p:txBody>
      </p:sp>
      <p:pic>
        <p:nvPicPr>
          <p:cNvPr id="15364" name="Picture 3" descr="file:///C:/Users/THEklopca/Documents/1.letnik_2009-2010/Geografija/puščava_slike/images%5B7%5D%20(2).jpg">
            <a:extLst>
              <a:ext uri="{FF2B5EF4-FFF2-40B4-BE49-F238E27FC236}">
                <a16:creationId xmlns:a16="http://schemas.microsoft.com/office/drawing/2014/main" id="{8BE231C7-861B-469D-89EA-5241E3D5D611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19700"/>
            <a:ext cx="30607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EDF821B6-6B8A-49BE-9F7C-4E05B52DAB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b="1"/>
              <a:t>PUHLICA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F4C3FA6C-4294-4093-9452-097099C3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19363"/>
            <a:ext cx="442595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Rectangle 3">
            <a:extLst>
              <a:ext uri="{FF2B5EF4-FFF2-40B4-BE49-F238E27FC236}">
                <a16:creationId xmlns:a16="http://schemas.microsoft.com/office/drawing/2014/main" id="{CC4B9943-21FF-4C01-8018-ED3B00CEBD8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1768475"/>
            <a:ext cx="4425950" cy="5278438"/>
          </a:xfrm>
        </p:spPr>
        <p:txBody>
          <a:bodyPr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Zelo </a:t>
            </a:r>
            <a:r>
              <a:rPr lang="en-US" altLang="sl-SI" b="1"/>
              <a:t>rahla</a:t>
            </a:r>
            <a:r>
              <a:rPr lang="en-US" altLang="sl-SI"/>
              <a:t>, a </a:t>
            </a:r>
            <a:r>
              <a:rPr lang="en-US" altLang="sl-SI" b="1"/>
              <a:t>rodovitna prst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Nastala z </a:t>
            </a:r>
            <a:r>
              <a:rPr lang="en-US" altLang="sl-SI" b="1"/>
              <a:t>veternim delovanjem 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K nastanku pripomoglo </a:t>
            </a:r>
            <a:r>
              <a:rPr lang="en-US" altLang="sl-SI" b="1"/>
              <a:t>rečno delovanje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 b="1"/>
              <a:t>Pomembna prst</a:t>
            </a:r>
            <a:r>
              <a:rPr lang="en-US" altLang="sl-SI"/>
              <a:t> za človeka 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 b="1"/>
              <a:t>Hitra erozija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EEF2FA64-2581-4EE0-99AB-F26B4C0422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19475" y="509588"/>
            <a:ext cx="6480175" cy="2171700"/>
          </a:xfrm>
        </p:spPr>
        <p:txBody>
          <a:bodyPr tIns="44982"/>
          <a:lstStyle/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sl-SI" sz="5100" b="1"/>
              <a:t>Puhlica je pri nas najbolj razširjena  v panonski nižini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6144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F6DAA671-DB02-438F-8ECF-F3E07B4347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619250"/>
            <a:ext cx="9039225" cy="1800225"/>
          </a:xfrm>
        </p:spPr>
        <p:txBody>
          <a:bodyPr tIns="44982"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sz="5100" b="1"/>
              <a:t>Na leto pade največ od   250 do 500 mm padavin</a:t>
            </a:r>
          </a:p>
        </p:txBody>
      </p:sp>
      <p:pic>
        <p:nvPicPr>
          <p:cNvPr id="4099" name="Picture 2" descr="file:///C:/Users/THEklopca/Documents/1.letnik_2009-2010/Geografija/puščava_slike/images%5B3%5D%20(2).jpg">
            <a:extLst>
              <a:ext uri="{FF2B5EF4-FFF2-40B4-BE49-F238E27FC236}">
                <a16:creationId xmlns:a16="http://schemas.microsoft.com/office/drawing/2014/main" id="{841FAC00-89BF-49EF-A715-6112736CF7A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686175"/>
            <a:ext cx="44259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010F4645-F048-4E68-B8A4-A64B42B68C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7888"/>
            <a:ext cx="9070975" cy="1262062"/>
          </a:xfrm>
        </p:spPr>
        <p:txBody>
          <a:bodyPr tIns="4498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sz="5100" b="1"/>
              <a:t>SAHARA</a:t>
            </a:r>
          </a:p>
        </p:txBody>
      </p:sp>
    </p:spTree>
  </p:cSld>
  <p:clrMapOvr>
    <a:masterClrMapping/>
  </p:clrMapOvr>
  <p:transition spd="slow" advTm="6144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FCE8D93E-E435-422A-AECC-8917532D41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879725"/>
            <a:ext cx="9070975" cy="1262063"/>
          </a:xfrm>
        </p:spPr>
        <p:txBody>
          <a:bodyPr tIns="4498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sz="5100" b="1"/>
              <a:t>NAMIBIA</a:t>
            </a:r>
          </a:p>
        </p:txBody>
      </p:sp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F9933A3C-C184-4AF6-A06D-D1741AC42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949325"/>
            <a:ext cx="90709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08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/>
            <a:br>
              <a:rPr lang="en-US" altLang="sl-SI" sz="4400">
                <a:solidFill>
                  <a:srgbClr val="000000"/>
                </a:solidFill>
              </a:rPr>
            </a:br>
            <a:endParaRPr lang="en-US" altLang="sl-SI" sz="4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E4254B30-280A-413B-8366-D67D9F75EF1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5795962" cy="5089525"/>
          </a:xfrm>
        </p:spPr>
        <p:txBody>
          <a:bodyPr tIns="38808"/>
          <a:lstStyle/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sl-SI" sz="4400"/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sl-SI" sz="3300" b="1"/>
              <a:t>1.</a:t>
            </a:r>
            <a:r>
              <a:rPr lang="en-US" altLang="sl-SI" sz="3300"/>
              <a:t> Območje </a:t>
            </a:r>
            <a:r>
              <a:rPr lang="en-US" altLang="sl-SI" sz="3300" b="1"/>
              <a:t>subtropskega</a:t>
            </a:r>
            <a:r>
              <a:rPr lang="en-US" altLang="sl-SI" sz="3300"/>
              <a:t> visokega </a:t>
            </a:r>
            <a:r>
              <a:rPr lang="en-US" altLang="sl-SI" sz="3300" b="1"/>
              <a:t>zračnega pritiska</a:t>
            </a:r>
            <a:r>
              <a:rPr lang="en-US" altLang="sl-SI" sz="3300"/>
              <a:t> (Sahara)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sl-SI" sz="3300" b="1"/>
              <a:t>2.</a:t>
            </a:r>
            <a:r>
              <a:rPr lang="en-US" altLang="sl-SI" sz="3300"/>
              <a:t> Hladni </a:t>
            </a:r>
            <a:r>
              <a:rPr lang="en-US" altLang="sl-SI" sz="3300" b="1"/>
              <a:t>morski tokovi</a:t>
            </a:r>
            <a:r>
              <a:rPr lang="en-US" altLang="sl-SI" sz="3300"/>
              <a:t> (Atacama, Namib)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sl-SI" sz="3300" b="1"/>
              <a:t>3.</a:t>
            </a:r>
            <a:r>
              <a:rPr lang="en-US" altLang="sl-SI" sz="3300"/>
              <a:t> Puščave na </a:t>
            </a:r>
            <a:r>
              <a:rPr lang="en-US" altLang="sl-SI" sz="3300" b="1"/>
              <a:t>zavetrni</a:t>
            </a:r>
            <a:r>
              <a:rPr lang="en-US" altLang="sl-SI" sz="3300"/>
              <a:t> strani </a:t>
            </a:r>
            <a:r>
              <a:rPr lang="en-US" altLang="sl-SI" sz="3300" b="1"/>
              <a:t>gorskih pregrad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sl-SI" sz="3300" b="1"/>
              <a:t>4. Človek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8DB0325-3D09-4462-8FFB-38E4ED7D49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b="1"/>
              <a:t>NASTANEK PUŠČAV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B4A91F84-5AA1-45DD-97DA-8A4606E0A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39863"/>
            <a:ext cx="36004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E9AF7E8E-445D-4AE4-8287-1E66F27E7E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6659562" cy="3065463"/>
          </a:xfrm>
        </p:spPr>
        <p:txBody>
          <a:bodyPr tIns="38808"/>
          <a:lstStyle/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 b="1"/>
              <a:t>ŠIRJENJE PUŠČAV ali DIZERTIFIKACIJA</a:t>
            </a:r>
            <a:br>
              <a:rPr lang="en-US" altLang="sl-SI"/>
            </a:br>
            <a:endParaRPr lang="en-US" altLang="sl-SI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768E6CC-1EA1-4C1B-91D5-F8246AE536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19475" y="1838325"/>
            <a:ext cx="6659563" cy="5181600"/>
          </a:xfrm>
        </p:spPr>
        <p:txBody>
          <a:bodyPr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Preoblikuje veter, tudi voda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V preteklosti vlažnejše podnebje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Občasne padavine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Možne tudi poplave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Večja sušnost podnebja zaradi posega človeka v naravo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Kritično v Sahelu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sl-SI"/>
              <a:t>Ni videti rešitve za omejitev puščave  Sahel</a:t>
            </a:r>
          </a:p>
        </p:txBody>
      </p:sp>
      <p:pic>
        <p:nvPicPr>
          <p:cNvPr id="6148" name="Picture 3" descr="file:///C:/Users/THEklopca/Documents/1.letnik_2009-2010/Geografija/puščava_slike/images%5B7%5D%20(2).jpg">
            <a:extLst>
              <a:ext uri="{FF2B5EF4-FFF2-40B4-BE49-F238E27FC236}">
                <a16:creationId xmlns:a16="http://schemas.microsoft.com/office/drawing/2014/main" id="{C5ADF1B2-E055-4404-B43A-DBCDB88C8B75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19700"/>
            <a:ext cx="30607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1F3EA05F-554C-4ED4-9F46-4017638BD95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660650"/>
            <a:ext cx="9070975" cy="4899025"/>
          </a:xfrm>
        </p:spPr>
        <p:txBody>
          <a:bodyPr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/>
              <a:t>Viri: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b="1"/>
              <a:t>-</a:t>
            </a:r>
            <a:r>
              <a:rPr lang="en-US" altLang="sl-SI"/>
              <a:t> Obča geografija za 1. letnik,                           </a:t>
            </a:r>
            <a:r>
              <a:rPr lang="sl-SI" altLang="sl-SI"/>
              <a:t> </a:t>
            </a:r>
            <a:r>
              <a:rPr lang="en-US" altLang="sl-SI"/>
              <a:t> (J. Senegačnik, B. Drobnjak)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b="1"/>
              <a:t>- </a:t>
            </a:r>
            <a:r>
              <a:rPr lang="en-US" altLang="sl-SI"/>
              <a:t>Zakaj neki je v Sahari ponoči mraz      ( Pomurska založba)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b="1"/>
              <a:t>- </a:t>
            </a:r>
            <a:r>
              <a:rPr lang="en-US" altLang="sl-SI"/>
              <a:t>internet; slike 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B930E2E9-4B18-4835-9867-0ECF46F2F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9750"/>
            <a:ext cx="6619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08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/>
            <a:r>
              <a:rPr lang="en-US" altLang="sl-SI" sz="4400" b="1">
                <a:solidFill>
                  <a:srgbClr val="000000"/>
                </a:solidFill>
              </a:rPr>
              <a:t>HVALA ZA POZORNOST</a:t>
            </a:r>
          </a:p>
        </p:txBody>
      </p:sp>
    </p:spTree>
  </p:cSld>
  <p:clrMapOvr>
    <a:masterClrMapping/>
  </p:clrMapOvr>
  <p:transition spd="slow" advTm="6144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89B64DB6-4232-4A7F-B323-C48B3EE99D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b="1"/>
              <a:t>VETRNA EROZIJA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2C14BE2-896B-4357-8383-42FB10334C3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00225"/>
            <a:ext cx="4895850" cy="5070475"/>
          </a:xfrm>
        </p:spPr>
        <p:txBody>
          <a:bodyPr tIns="30870"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 sz="3500" b="1" u="sng"/>
              <a:t>Dva načina: 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 sz="3300"/>
              <a:t>-  </a:t>
            </a:r>
            <a:r>
              <a:rPr lang="en-US" altLang="sl-SI" sz="3300" b="1"/>
              <a:t>Vetrno odnašanje</a:t>
            </a:r>
            <a:r>
              <a:rPr lang="en-US" altLang="sl-SI" sz="3300"/>
              <a:t>,  delovanje imenujemo </a:t>
            </a:r>
            <a:r>
              <a:rPr lang="en-US" altLang="sl-SI" sz="3300" b="1"/>
              <a:t>deflacija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 sz="3300" b="1"/>
              <a:t>- </a:t>
            </a:r>
            <a:r>
              <a:rPr lang="en-US" altLang="sl-SI"/>
              <a:t> </a:t>
            </a:r>
            <a:r>
              <a:rPr lang="en-US" altLang="sl-SI" b="1"/>
              <a:t>Veter (prašni delci in peščena zrna)</a:t>
            </a:r>
            <a:r>
              <a:rPr lang="en-US" altLang="sl-SI"/>
              <a:t>, delovanje imenujemo </a:t>
            </a:r>
            <a:r>
              <a:rPr lang="en-US" altLang="sl-SI" b="1"/>
              <a:t>korazija </a:t>
            </a:r>
          </a:p>
        </p:txBody>
      </p:sp>
      <p:pic>
        <p:nvPicPr>
          <p:cNvPr id="7172" name="Picture 3" descr="file:///C:/Users/THEklopca/Documents/1.letnik_2009-2010/Geografija/puščava_slike/images%5B1%5D%20(2).jpg">
            <a:extLst>
              <a:ext uri="{FF2B5EF4-FFF2-40B4-BE49-F238E27FC236}">
                <a16:creationId xmlns:a16="http://schemas.microsoft.com/office/drawing/2014/main" id="{F06EB750-7A16-400B-AB12-4B58893CCD7E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979613"/>
            <a:ext cx="34194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F3A680D3-3D4E-46DF-8A6D-C2041F084D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b="1"/>
              <a:t>PRENOS MATERIALA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E2810E0-DEB5-4CD2-89B2-E0F909F0CE3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1768475"/>
            <a:ext cx="4425950" cy="5278438"/>
          </a:xfrm>
        </p:spPr>
        <p:txBody>
          <a:bodyPr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Odvisen od velikosti delcev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 b="1"/>
              <a:t>Iz Sahare</a:t>
            </a:r>
            <a:r>
              <a:rPr lang="en-US" altLang="sl-SI"/>
              <a:t> občasno pride </a:t>
            </a:r>
            <a:r>
              <a:rPr lang="en-US" altLang="sl-SI" b="1"/>
              <a:t>v Evropo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Zančilen </a:t>
            </a:r>
            <a:r>
              <a:rPr lang="en-US" altLang="sl-SI" b="1"/>
              <a:t>rdeči dež</a:t>
            </a:r>
            <a:r>
              <a:rPr lang="en-US" altLang="sl-SI"/>
              <a:t> ali sneg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Večji delci- peščena zrna (brusijo površje)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Nastanek gobastih skal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7D5279DE-4691-4631-B17C-AD8C193A4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620963"/>
            <a:ext cx="442595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DE8362DD-1DE7-494C-B97E-61903FC1CE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b="1"/>
              <a:t>VETRNA AKUMULACIJA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6F19CD76-ADBE-4CEB-BB9F-A56A8BEA7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700338"/>
            <a:ext cx="44259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Rectangle 3">
            <a:extLst>
              <a:ext uri="{FF2B5EF4-FFF2-40B4-BE49-F238E27FC236}">
                <a16:creationId xmlns:a16="http://schemas.microsoft.com/office/drawing/2014/main" id="{E029CAED-1A78-48FA-B31F-346DB0FCF6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859338" y="1768475"/>
            <a:ext cx="4718050" cy="4899025"/>
          </a:xfrm>
        </p:spPr>
        <p:txBody>
          <a:bodyPr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Odlaganje materiala ali vetrna akumilacija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Ko veter naleti na oviro(skala, grmiček...)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Ob njej se počasi kopiči material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Nastanejo značilni peščeni  nasipi- sipine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A964C112-931C-4E6D-B6BE-F7D5E76D1A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b="1"/>
              <a:t>NASTANEK SIPIN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C9F45DCF-6E8D-4ABF-9C43-CFB6E1ECF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700338"/>
            <a:ext cx="46069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Rectangle 3">
            <a:extLst>
              <a:ext uri="{FF2B5EF4-FFF2-40B4-BE49-F238E27FC236}">
                <a16:creationId xmlns:a16="http://schemas.microsoft.com/office/drawing/2014/main" id="{4E80D64C-A240-4216-95D0-4B1953B817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1646238"/>
            <a:ext cx="4425950" cy="5913437"/>
          </a:xfrm>
        </p:spPr>
        <p:txBody>
          <a:bodyPr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Najrazličnejše oblike in velikosti: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-oblika prvega  krajca (barhani) premik do 30 m na leto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-zvezda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-oblika črke S                ("sief";meč)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sl-SI"/>
              <a:t>Najvišje so tudi do 300m visoke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altLang="sl-SI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75164F12-E4E4-4189-92CB-5AE1379405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sl-SI" b="1"/>
              <a:t>VRSTE PUŠČAV 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23C7A30-55FC-45D8-B8EA-237C4BEB37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40088" y="1800225"/>
            <a:ext cx="6157912" cy="5321300"/>
          </a:xfrm>
        </p:spPr>
        <p:txBody>
          <a:bodyPr tIns="30870"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sl-SI" sz="3500" b="1" u="sng"/>
              <a:t>Več vrst puščav: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sl-SI" sz="3300" b="1"/>
              <a:t>  a)</a:t>
            </a:r>
            <a:r>
              <a:rPr lang="en-US" altLang="sl-SI" sz="3300"/>
              <a:t> </a:t>
            </a:r>
            <a:r>
              <a:rPr lang="en-US" altLang="sl-SI" sz="3300" b="1"/>
              <a:t>peščena puščava</a:t>
            </a:r>
            <a:r>
              <a:rPr lang="en-US" altLang="sl-SI" sz="3300"/>
              <a:t> ali erg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sl-SI" sz="3300"/>
              <a:t>      ( Sahara)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sl-SI" sz="3300" b="1"/>
              <a:t>  b)</a:t>
            </a:r>
            <a:r>
              <a:rPr lang="en-US" altLang="sl-SI" sz="3300"/>
              <a:t> </a:t>
            </a:r>
            <a:r>
              <a:rPr lang="en-US" altLang="sl-SI" sz="3300" b="1"/>
              <a:t>kamnita pščava</a:t>
            </a:r>
            <a:r>
              <a:rPr lang="en-US" altLang="sl-SI" sz="3300"/>
              <a:t> ali serir           ali gručnata puščava 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sl-SI" sz="3300"/>
              <a:t>      (V Mongoliji in Kaliforniji)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sl-SI" sz="3300" b="1"/>
              <a:t>  c)</a:t>
            </a:r>
            <a:r>
              <a:rPr lang="en-US" altLang="sl-SI" sz="3300"/>
              <a:t> </a:t>
            </a:r>
            <a:r>
              <a:rPr lang="en-US" altLang="sl-SI" sz="3300" b="1"/>
              <a:t>skalna puščava </a:t>
            </a:r>
            <a:r>
              <a:rPr lang="en-US" altLang="sl-SI" sz="3300"/>
              <a:t>ali                   hamada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sl-SI" sz="3300"/>
              <a:t>       (V Mongoliji in Kaliforniji)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16CC944E-1BB2-4404-B47B-3CB8D75B2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40088"/>
            <a:ext cx="2916237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ova t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ova tema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ova tema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Custom</PresentationFormat>
  <Paragraphs>121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Times New Roman</vt:lpstr>
      <vt:lpstr>Wingdings</vt:lpstr>
      <vt:lpstr>Officeova tema</vt:lpstr>
      <vt:lpstr>1_Officeova tema</vt:lpstr>
      <vt:lpstr>PUŠČAVA</vt:lpstr>
      <vt:lpstr>PowerPoint Presentation</vt:lpstr>
      <vt:lpstr>NASTANEK PUŠČAV</vt:lpstr>
      <vt:lpstr>ŠIRJENJE PUŠČAV ali DIZERTIFIKACIJA </vt:lpstr>
      <vt:lpstr>VETRNA EROZIJA</vt:lpstr>
      <vt:lpstr>PRENOS MATERIALA</vt:lpstr>
      <vt:lpstr>VETRNA AKUMULACIJA</vt:lpstr>
      <vt:lpstr>NASTANEK SIPIN</vt:lpstr>
      <vt:lpstr>VRSTE PUŠČAV </vt:lpstr>
      <vt:lpstr>PEŠČENA PUŠČAVA</vt:lpstr>
      <vt:lpstr>KAMNITA PUŠČAVA</vt:lpstr>
      <vt:lpstr>SKALNA PUŠČAVA</vt:lpstr>
      <vt:lpstr>ŠIRJENJE PUŠČAV ali DIZERTIFIKACIJA </vt:lpstr>
      <vt:lpstr>PUHLICA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SAHARA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NAMIBIA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2019-05-31T08:40:54Z</dcterms:created>
  <dcterms:modified xsi:type="dcterms:W3CDTF">2019-05-31T08:40:55Z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