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1C072-6AB9-4D27-A163-3F92863B7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3D009-CCD1-4B09-9E47-B274B59E8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DDF77-9598-4299-BAFD-733DF174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8582F-AF28-451A-B9D3-4A93957F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C2F2A-EC12-4677-A8D2-1CB8DBE6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39F9-7119-4D3B-B0AC-12343CF675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567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054C-3B82-467A-9199-218C1747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F306C-602E-4E7E-AB39-2443FE6BD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57705-A559-43AD-9DF8-D02028E0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886B6-A443-48D4-A2AB-E3AD9489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C197D-E449-4EB1-A3E4-B0575915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767F6-C4D0-414D-A62E-111CB38584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352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05C8E5-C2EB-4F63-B54D-4470281E5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F06F1-0002-4895-8A6A-6432B04E8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FCC36-7CF2-4C90-9803-69C7C183F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44832-2B3A-42FB-BC93-724B4C54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8FB53-691B-4969-9B0C-85C77B52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E3805-7FF8-4EF0-AC68-96869291DC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392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CCDB-BFEA-49AC-AB48-6A72973F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9A4C6-2294-4547-B009-A3C5EDA3B22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A1A02-0A34-4A0E-BBBB-8EA6C2A1B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8A5D6-1079-4549-8506-5786E1ED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0E5F3-7194-45D0-AE1C-3A95AC3E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533DB-B52A-4CAB-8EF5-C5BC9D867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D8A489-112E-40C8-8510-D73AE0E5B4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68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6C1F-2DBD-41A9-9FCB-995D3449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1A59-65C0-4258-AD41-39F91F0E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40E4E-F81C-4817-A6EB-512D7E3F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F443D-47F7-4EC3-8B52-1A8225E1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BE9EE-1842-4B3B-9205-534D1F4A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0E81-45C6-4CB6-8BE8-01E73FC115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029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420C-A6B1-435E-B88F-884880BB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95E4D-5A72-4DC9-9E32-74C033394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1624-8905-4923-A89E-50528114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B2FBA-59C2-4B25-92F9-B1F441F1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2F0C-8CA5-4797-A683-47C8552C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96E0F-5ACC-428B-A672-FB06FC2316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273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951D-ECA4-4A7D-9E68-FEE439F3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FB19-340E-453D-A756-B0084C418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1D72F-89B5-4403-B051-8C12D8996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2183B-4757-464C-8C9F-78179A83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01F4-44EC-4600-B40F-75784EFA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7DC6D-69FE-44C3-AE6C-17D4CD25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1C911-E9A9-467F-B0CC-DF39F7C2CC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99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56D4-C164-4280-9038-B662CCDD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2673-99AF-4956-B635-894AFDAF0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FB66D-3EF6-403F-A3C1-660FA57AB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C32AD-F86B-444B-A621-45305C7EC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FD713-80FF-472D-BFF0-AEC846934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83C62-CDF3-4E05-9BAA-03118676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C3A6A4-BAA0-447E-B33B-EEC329DD3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84343-0A3F-4927-998B-2DC61D83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ABB60-D4E5-4C99-8ACF-48952420DF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664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AE0C-8EB3-483C-ABFF-0F087092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D0DB1-4799-438B-8D1A-27A8804E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9062F-7912-4CCB-A315-9DBB7EAA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9E55E-0B63-49A7-BA8B-D0F29C11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E410-772A-4F79-B493-AD979CE0EB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08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C6484-789D-4DBC-810E-86AD68DD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48061-52DB-4E25-893A-AD6FBFEA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41EF1-5C9F-4FCA-8AF7-8A504A15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DCF64-C93B-4D32-A59D-89CA1A0690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502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6C75-A2BC-4CDC-9E62-6558E2B7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EDEF-D848-4E93-A0DB-B81F1D4C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E919C-E094-46CD-B734-79C522089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286E-B7BF-4BD9-AF25-64496887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C2F74-2738-46A5-99FA-136C3CEC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3E8F7-9799-47DC-9ABD-410F77D2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F15A2-B77A-4E04-B4DC-9174074A7B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51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F51D-7987-45BA-A320-6EE1FF0E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9CFD8-7154-42AD-BFF0-0F743A1E2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5C006-4E71-43E9-BF0F-AB1B988D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684F1-8CCF-4F87-842F-B76F1944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D9A5C-4133-4264-B882-5B4EE018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8DEE2-3321-4E3B-A850-9F7C29EF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69620-A7C7-4A4B-A11A-52BD8C3A56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480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56C90D-88E7-4EFA-839A-CA10F5D8C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F9F59A-FDD3-4099-9D04-DE767D1F5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05732A-F2C1-41C8-939E-E72C8F839A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801269-7A4A-4C41-8FD4-BD00106CDE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D6FF80-818C-4E59-A42B-0EB5A7EA83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BFFAE3-F461-453A-AC02-86329B4657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vslo.si/evropska-unija/islandija-v-eu-ali-ne-v-eu-to-je-zdaj-vprasanje/207483" TargetMode="External"/><Relationship Id="rId2" Type="http://schemas.openxmlformats.org/officeDocument/2006/relationships/hyperlink" Target="http://sl.wikipedia.org/wiki/Ribol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7">
            <a:extLst>
              <a:ext uri="{FF2B5EF4-FFF2-40B4-BE49-F238E27FC236}">
                <a16:creationId xmlns:a16="http://schemas.microsoft.com/office/drawing/2014/main" id="{518202E6-20D3-4816-92CF-CEE4907E6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POMEN RIBOLOVA V       SEVERNI EVROPI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638F599F-5A03-4EC2-B537-9EE0C6BD17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l-SI" altLang="sl-SI" sz="2800"/>
          </a:p>
        </p:txBody>
      </p:sp>
      <p:pic>
        <p:nvPicPr>
          <p:cNvPr id="7188" name="Picture 20" descr="ribolov1">
            <a:extLst>
              <a:ext uri="{FF2B5EF4-FFF2-40B4-BE49-F238E27FC236}">
                <a16:creationId xmlns:a16="http://schemas.microsoft.com/office/drawing/2014/main" id="{2149F45A-2B24-47DA-9E4D-A40BE9B288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2875"/>
            <a:ext cx="9144000" cy="544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6A699BE-048D-4535-939F-E4508B04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ISLANDIJA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CD71F5A-1E68-4E7A-9189-7385B2803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 ribolovom se ukvarja 10% prebivalstva</a:t>
            </a:r>
          </a:p>
          <a:p>
            <a:r>
              <a:rPr lang="sl-SI" altLang="sl-SI"/>
              <a:t>Izvozijo kar 99% ulova</a:t>
            </a:r>
          </a:p>
          <a:p>
            <a:r>
              <a:rPr lang="sl-SI" altLang="sl-SI"/>
              <a:t>Leta 1949 so prvič razširili svoje ribolovno območje in v njem prepovedali loviti tujim ladjam</a:t>
            </a:r>
          </a:p>
          <a:p>
            <a:r>
              <a:rPr lang="sl-SI" altLang="sl-SI"/>
              <a:t>Leta 1982 je razširitev doživela mednarodno priznanje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24193DA-AA02-46FE-915C-365F5FA6A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NORVEŠKA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8F6224E-C115-4651-BBBD-82D8AF0BB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Letna količina ulova več kot 2,5 miljona ton</a:t>
            </a:r>
          </a:p>
          <a:p>
            <a:r>
              <a:rPr lang="sl-SI" altLang="sl-SI"/>
              <a:t>Prva država na svetu v umetnem gojenju rib</a:t>
            </a:r>
          </a:p>
          <a:p>
            <a:r>
              <a:rPr lang="sl-SI" altLang="sl-SI"/>
              <a:t>Gojenje rib je nadomestek za pravi ribolov</a:t>
            </a:r>
          </a:p>
          <a:p>
            <a:r>
              <a:rPr lang="sl-SI" altLang="sl-SI"/>
              <a:t>Na ribjih farmah pridelajo kar 500 000 ton rib na leto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BAACD0CE-3BB2-4F0C-AE15-8DE73DB72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RIBOLOV VČASIH IN DANES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87E0BD13-78A1-46FC-ACBE-4596F548B3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Lastno prehranjevanje</a:t>
            </a:r>
          </a:p>
          <a:p>
            <a:r>
              <a:rPr lang="sl-SI" altLang="sl-SI" sz="2800"/>
              <a:t>Sulice, gole roke</a:t>
            </a:r>
          </a:p>
          <a:p>
            <a:r>
              <a:rPr lang="sl-SI" altLang="sl-SI" sz="2800"/>
              <a:t>Čoln dolg dva metra- za dva človeka</a:t>
            </a:r>
          </a:p>
          <a:p>
            <a:r>
              <a:rPr lang="sl-SI" altLang="sl-SI" sz="2800"/>
              <a:t>Prve najdbe ribiških priprav so stare    10000 let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FA34B950-DFA1-450A-803B-696B057726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800"/>
              <a:t>Gospodarski ribolov</a:t>
            </a:r>
          </a:p>
          <a:p>
            <a:endParaRPr lang="sl-SI" altLang="sl-SI" sz="2800"/>
          </a:p>
          <a:p>
            <a:r>
              <a:rPr lang="sl-SI" altLang="sl-SI" sz="2800"/>
              <a:t>Trnki,mreže</a:t>
            </a:r>
          </a:p>
          <a:p>
            <a:r>
              <a:rPr lang="sl-SI" altLang="sl-SI" sz="2800"/>
              <a:t>Velike ladje</a:t>
            </a:r>
          </a:p>
          <a:p>
            <a:endParaRPr lang="sl-SI" altLang="sl-SI" sz="2800"/>
          </a:p>
          <a:p>
            <a:r>
              <a:rPr lang="sl-SI" altLang="sl-SI" sz="2800"/>
              <a:t>Ribam namenjenim konzerviranju dodajajo začimbe ali jih predelajo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A4A78CF-4A56-4FBE-A70A-23FAAA83F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ŠPORTNI RIBOLOV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E70DD91-4C7E-4488-A291-60D6DB9E8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Muharjenje</a:t>
            </a:r>
          </a:p>
          <a:p>
            <a:r>
              <a:rPr lang="sl-SI" altLang="sl-SI"/>
              <a:t>Vijačenje</a:t>
            </a:r>
          </a:p>
          <a:p>
            <a:r>
              <a:rPr lang="sl-SI" altLang="sl-SI"/>
              <a:t>Beličarjenje</a:t>
            </a:r>
          </a:p>
          <a:p>
            <a:r>
              <a:rPr lang="sl-SI" altLang="sl-SI"/>
              <a:t>Talni ribolov</a:t>
            </a:r>
          </a:p>
          <a:p>
            <a:r>
              <a:rPr lang="sl-SI" altLang="sl-SI"/>
              <a:t>Podvodni ribolov</a:t>
            </a:r>
            <a:br>
              <a:rPr lang="sl-SI" altLang="sl-SI"/>
            </a:b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2BF3611-524E-4411-8413-8F444949D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EKOLOŠKI PROBLEMI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44757CD-C8D2-454B-8957-6E01B3479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Ogrožene številne ribje vrste</a:t>
            </a:r>
          </a:p>
          <a:p>
            <a:r>
              <a:rPr lang="sl-SI" altLang="sl-SI"/>
              <a:t>Ribe ovirajo naftne naprave</a:t>
            </a:r>
          </a:p>
          <a:p>
            <a:r>
              <a:rPr lang="sl-SI" altLang="sl-SI"/>
              <a:t>Na nekaterih tradicionalnih ribolovnih območjih rib sploh ni več</a:t>
            </a:r>
          </a:p>
          <a:p>
            <a:r>
              <a:rPr lang="sl-SI" altLang="sl-SI"/>
              <a:t>Pojav moderno opremljenih ladij je privedel do pravega ropanja morja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FFE8299-9BBA-46AE-BF8E-8CE92B642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ZAKAJ ISLANDIJA NOČE V EU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697F3CD-D675-46E0-84F6-69324826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Članstvu Evropske unije nasprotuje kar 60% Islandcev</a:t>
            </a:r>
          </a:p>
          <a:p>
            <a:r>
              <a:rPr lang="sl-SI" altLang="sl-SI"/>
              <a:t>Glavni razlog je ribištvo</a:t>
            </a:r>
          </a:p>
          <a:p>
            <a:r>
              <a:rPr lang="sl-SI" altLang="sl-SI"/>
              <a:t>Ribe so glavno izvozno blago Islandije</a:t>
            </a:r>
          </a:p>
          <a:p>
            <a:r>
              <a:rPr lang="sl-SI" altLang="sl-SI"/>
              <a:t>Mnogim se zdi nepredstavljivo da bi se morala Islandija podvreči evropski zakonodaji in odpreti vode drugim evropskim ladjam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2A2B21-9F1C-4920-9D27-D0C67CBD6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F56B0AA-0667-4696-B424-BEEA75A62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0000"/>
                </a:solidFill>
                <a:hlinkClick r:id="rId2"/>
              </a:rPr>
              <a:t>http://sl.wikipedia.org/wiki/Ribolov</a:t>
            </a:r>
            <a:r>
              <a:rPr lang="sl-SI" altLang="sl-SI">
                <a:solidFill>
                  <a:srgbClr val="000000"/>
                </a:solidFill>
              </a:rPr>
              <a:t> </a:t>
            </a:r>
          </a:p>
          <a:p>
            <a:r>
              <a:rPr lang="sl-SI" altLang="sl-SI">
                <a:solidFill>
                  <a:srgbClr val="000000"/>
                </a:solidFill>
                <a:hlinkClick r:id="rId3"/>
              </a:rPr>
              <a:t>http://www.rtvslo.si/evropska-unija/islandija-v-eu-ali-ne-v-eu-to-je-zdaj-vprasanje/207483</a:t>
            </a:r>
            <a:r>
              <a:rPr lang="sl-SI" altLang="sl-SI">
                <a:solidFill>
                  <a:srgbClr val="000000"/>
                </a:solidFill>
              </a:rPr>
              <a:t> </a:t>
            </a:r>
          </a:p>
          <a:p>
            <a:r>
              <a:rPr lang="sl-SI" altLang="sl-SI">
                <a:solidFill>
                  <a:srgbClr val="000000"/>
                </a:solidFill>
              </a:rPr>
              <a:t>Jurij Senegačnik,Igor Lipovšek,Mirko Pak EVROPA, geografija za 2. in 3. letnik gimnazij, stran 98,99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POMEN RIBOLOVA V       SEVERNI EVROPI</vt:lpstr>
      <vt:lpstr>ISLANDIJA</vt:lpstr>
      <vt:lpstr>NORVEŠKA</vt:lpstr>
      <vt:lpstr>RIBOLOV VČASIH IN DANES</vt:lpstr>
      <vt:lpstr>ŠPORTNI RIBOLOV</vt:lpstr>
      <vt:lpstr>EKOLOŠKI PROBLEMI</vt:lpstr>
      <vt:lpstr>ZAKAJ ISLANDIJA NOČE V EU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2019-05-31T08:40:56Z</dcterms:created>
  <dcterms:modified xsi:type="dcterms:W3CDTF">2019-05-31T08:40:56Z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