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82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797675" cy="9928225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CAFF"/>
    <a:srgbClr val="D1FFFF"/>
    <a:srgbClr val="FF3399"/>
    <a:srgbClr val="EB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723A2550-49B8-4AAA-A92E-9DDB41AABF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49247881-0C8D-4A4E-AD72-611601CCEC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6618C61-7660-4845-8A9A-A0BBC360093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66A7AFE9-C1A0-4CBE-AC27-87F706117F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2A501011-8E41-4895-9761-E6688A4EB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33B78094-D191-45E0-B412-AD2A29B9EE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CDC5CF42-899E-4C3F-A4C1-4695A098B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5626BC-9192-4EE0-A31A-CBF0B49581F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grada stranske slike 1">
            <a:extLst>
              <a:ext uri="{FF2B5EF4-FFF2-40B4-BE49-F238E27FC236}">
                <a16:creationId xmlns:a16="http://schemas.microsoft.com/office/drawing/2014/main" id="{CE6FDCF0-B7DD-4290-9A37-74E7C0A1A3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Ograda opomb 2">
            <a:extLst>
              <a:ext uri="{FF2B5EF4-FFF2-40B4-BE49-F238E27FC236}">
                <a16:creationId xmlns:a16="http://schemas.microsoft.com/office/drawing/2014/main" id="{A5FE8CA6-F288-4B2A-8240-A6B5DEEFBA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7652" name="Ograda številke diapozitiva 3">
            <a:extLst>
              <a:ext uri="{FF2B5EF4-FFF2-40B4-BE49-F238E27FC236}">
                <a16:creationId xmlns:a16="http://schemas.microsoft.com/office/drawing/2014/main" id="{C7B56D18-D027-4A8F-A9CC-806954826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CF1907A-8461-42D4-B3D8-585E64B1524A}" type="slidenum">
              <a:rPr lang="sl-SI" altLang="sl-SI"/>
              <a:pPr/>
              <a:t>3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grada stranske slike 1">
            <a:extLst>
              <a:ext uri="{FF2B5EF4-FFF2-40B4-BE49-F238E27FC236}">
                <a16:creationId xmlns:a16="http://schemas.microsoft.com/office/drawing/2014/main" id="{E41A8842-6FF4-4D0E-8F0A-4143CC24D0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Ograda opomb 2">
            <a:extLst>
              <a:ext uri="{FF2B5EF4-FFF2-40B4-BE49-F238E27FC236}">
                <a16:creationId xmlns:a16="http://schemas.microsoft.com/office/drawing/2014/main" id="{EC7C49FC-BC6A-4DC6-9450-F23C8193B4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8676" name="Ograda številke diapozitiva 3">
            <a:extLst>
              <a:ext uri="{FF2B5EF4-FFF2-40B4-BE49-F238E27FC236}">
                <a16:creationId xmlns:a16="http://schemas.microsoft.com/office/drawing/2014/main" id="{FD3E6241-372E-4E9D-8786-E37AB1A6E5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29678A1-BF54-4596-8B66-5F611E2A26A8}" type="slidenum">
              <a:rPr lang="sl-SI" altLang="sl-SI"/>
              <a:pPr/>
              <a:t>7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grada stranske slike 1">
            <a:extLst>
              <a:ext uri="{FF2B5EF4-FFF2-40B4-BE49-F238E27FC236}">
                <a16:creationId xmlns:a16="http://schemas.microsoft.com/office/drawing/2014/main" id="{9C8AA820-8F64-4F68-BEEA-A68C5B4755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Ograda opomb 2">
            <a:extLst>
              <a:ext uri="{FF2B5EF4-FFF2-40B4-BE49-F238E27FC236}">
                <a16:creationId xmlns:a16="http://schemas.microsoft.com/office/drawing/2014/main" id="{E1F7DADB-E40B-405C-BCAD-0ED00E4E90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9700" name="Ograda številke diapozitiva 3">
            <a:extLst>
              <a:ext uri="{FF2B5EF4-FFF2-40B4-BE49-F238E27FC236}">
                <a16:creationId xmlns:a16="http://schemas.microsoft.com/office/drawing/2014/main" id="{E8F89AA4-1712-418B-826D-CD5676552F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8C39D1C-91C8-4582-952C-D4317C57D12E}" type="slidenum">
              <a:rPr lang="sl-SI" altLang="sl-SI"/>
              <a:pPr/>
              <a:t>13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75AC5D1-3357-4F69-B10E-1F5260E5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532A7-C1BC-4AA8-A8C2-48A91A57083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581A340-5F74-427D-98F5-96A91594A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FF2AB58-64F7-47D0-B267-4766E2AA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BC96C-004F-4E7B-938F-1B231659190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4683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B0BFAF0-C76A-487A-ABCE-4EF34F62F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34C52-6F31-4F8C-B900-B113614F30F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DF9B505-9FFC-4E38-9BC7-FC7D21220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E5A71AB-BFC3-46C2-B774-D58F289A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DDAF0-4A72-415D-84F5-9E669B3E0D3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401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DB5D9ED-6A47-496F-AAFD-B1D93A45E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7B5C-65ED-4FDF-9232-2431E2503ED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46CD7E7-DFFA-4ADC-84CD-203BFB77B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B94D7AF-0431-4E1E-94C3-AA5B444B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B110E-6099-4C98-8FAF-54A8212781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954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51E1248-CCDB-4636-9E5A-89CFFC6C2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09608-1C76-462F-9BE2-E6CA9598834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6437269-190E-432A-A0CE-21735AFE8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73DBBDB-D2A0-4235-B63E-F4933D7D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43913-836E-49F9-88EA-CCC0CA40A0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805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DD08DC0-ED40-47F4-B875-E7584526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7787-A6B6-4976-BAB9-1B518946FC1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F3E5C85-F308-406B-8822-6130FF2B5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477B949-6EAC-44AF-9EFB-941046FB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E5695-A186-46D7-9A1D-E1B40165463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846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0F86A26A-5ACD-45B9-BD9B-33EC39560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E11AE-4473-4E7E-9951-803DE81710B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15CAC68C-0E75-4917-9C20-B7007E288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994E192-43CA-4709-B537-643C3067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34F6A-0C8E-4799-A4C0-4C5C72F048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173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99758603-1F01-4A05-8E31-9597CA76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0ECEB-A0F0-455E-871F-17CE1021634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0D02DCAB-7399-45EA-AB0F-1F903BF69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8E437AAF-8D64-42B4-A9FE-042A53E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8DA37-ED71-4E88-A298-900A979A92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4037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05CBE742-D135-45FC-9443-A04702645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56E38-134C-4AC7-AC3B-79572EAF5C9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42649497-B345-44F0-9351-69A264E6A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C63BE2F8-C419-4421-AD4C-B0D6C863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B4F4C-641C-407E-A46F-4F13F26578A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9960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61318491-13CB-4A60-9C9A-2514F7E78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1BC3C-4DE1-4A8E-B376-9EB65FF8EC2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02E63615-B601-448E-A1E1-D0105FD5B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192DDA9F-82BD-49D1-AA02-835FF2EC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78145-0E1B-4644-9380-5AB3D0647C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905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B51CFD96-8446-4827-9B6A-353F62E1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8F43B-C795-4992-B392-72B616623EC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838BF1CE-3A42-4052-831F-97CEC6A5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58B6A45C-E4E9-4800-9412-EA0A701C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3CF94-BD07-4509-96E3-56DEE865E47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5580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9C89DADC-D84C-493D-B685-B3E6965CA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2EBD4-C9D5-4BFB-9C00-FD5FC20F44E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1F86C0EC-EBE8-4516-86C5-BF12B74F9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8D4828D7-32C3-4586-90F2-28AEFE41D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17DE6-9BF1-405F-A4D9-175F46967E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5137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1E67B191-3F80-41AC-9165-4A3682FD8D0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3899D644-5FCF-470C-8388-68E2EF6622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5672477-FF76-41F7-8DD6-48CF2B5E1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903B3F-97E6-45B9-A8EE-BDA77A45342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4CF7A64-1298-4BA9-A7CB-D32B355DA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59C3126-1E15-463C-A1F2-ACA3062D4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CCBB6DE-BCB9-4187-8918-73FBD77B477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D0F7F3-6977-4D2D-A112-D7CA845137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130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RO</a:t>
            </a:r>
            <a:r>
              <a:rPr lang="sl-SI" sz="13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MU</a:t>
            </a:r>
            <a:r>
              <a:rPr lang="sl-SI" sz="13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NIJA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9FE0BF1-9D83-487D-B0B1-623749B664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sl-SI" sz="36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PREDMET:GEOGRAFIJA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AC148E98-49EB-48F1-B6BF-750750CF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7931F7E-7FC9-442F-9508-3BC70B90B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GJHZHU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PALAČA LJUDSTVA</a:t>
            </a:r>
          </a:p>
        </p:txBody>
      </p:sp>
      <p:pic>
        <p:nvPicPr>
          <p:cNvPr id="11268" name="Slika 3">
            <a:extLst>
              <a:ext uri="{FF2B5EF4-FFF2-40B4-BE49-F238E27FC236}">
                <a16:creationId xmlns:a16="http://schemas.microsoft.com/office/drawing/2014/main" id="{43E764FC-2772-481B-ABB8-44F0FB420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64770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Slika 4">
            <a:extLst>
              <a:ext uri="{FF2B5EF4-FFF2-40B4-BE49-F238E27FC236}">
                <a16:creationId xmlns:a16="http://schemas.microsoft.com/office/drawing/2014/main" id="{ED70C8D2-9CAE-4064-A6AE-339F827A1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432050"/>
            <a:ext cx="5141912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grada vsebine 3">
            <a:extLst>
              <a:ext uri="{FF2B5EF4-FFF2-40B4-BE49-F238E27FC236}">
                <a16:creationId xmlns:a16="http://schemas.microsoft.com/office/drawing/2014/main" id="{5FDF02B9-5940-482E-8EA5-34A994328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0E6DEDD-71EF-463C-B865-6B6B41D0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r>
              <a:rPr lang="sl-SI" dirty="0"/>
              <a:t>    </a:t>
            </a:r>
            <a:r>
              <a:rPr lang="sl-SI" dirty="0">
                <a:solidFill>
                  <a:schemeClr val="bg1"/>
                </a:solidFill>
              </a:rPr>
              <a:t>VELIKONOČNA   JAJCA</a:t>
            </a: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endParaRPr lang="sl-SI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grada vsebine 3">
            <a:extLst>
              <a:ext uri="{FF2B5EF4-FFF2-40B4-BE49-F238E27FC236}">
                <a16:creationId xmlns:a16="http://schemas.microsoft.com/office/drawing/2014/main" id="{66B5C7C5-B43D-496D-8AEA-3AAE96838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5913"/>
            <a:ext cx="5970588" cy="7173913"/>
          </a:xfr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838B460-E65E-4BDB-92B0-3FDCC397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38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dirty="0"/>
            </a:br>
            <a:br>
              <a:rPr lang="sl-SI" dirty="0"/>
            </a:br>
            <a:r>
              <a:rPr lang="sl-SI" dirty="0"/>
              <a:t>              </a:t>
            </a:r>
            <a:r>
              <a:rPr lang="sl-SI" sz="3200" dirty="0"/>
              <a:t>                           </a:t>
            </a:r>
            <a:r>
              <a:rPr lang="sl-SI" sz="3600" dirty="0"/>
              <a:t>ROMUNSKI GROBOVI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AEB8F717-326D-4E33-9F79-69DB7571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4339" name="Slika 3">
            <a:extLst>
              <a:ext uri="{FF2B5EF4-FFF2-40B4-BE49-F238E27FC236}">
                <a16:creationId xmlns:a16="http://schemas.microsoft.com/office/drawing/2014/main" id="{03CCB626-22AF-4501-9D21-A72CD634B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6035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0B83FCB4-D2DD-4975-962D-E2717D5FF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BUKAREŠTA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F61757D1-1D74-4337-9553-3C183F87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5363" name="Slika 3">
            <a:extLst>
              <a:ext uri="{FF2B5EF4-FFF2-40B4-BE49-F238E27FC236}">
                <a16:creationId xmlns:a16="http://schemas.microsoft.com/office/drawing/2014/main" id="{E0687882-CBA1-408B-84E4-67EA1D896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Ograda vsebine 2">
            <a:extLst>
              <a:ext uri="{FF2B5EF4-FFF2-40B4-BE49-F238E27FC236}">
                <a16:creationId xmlns:a16="http://schemas.microsoft.com/office/drawing/2014/main" id="{5FE60451-E85A-4FDE-B18E-506B6ED7C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l-SI" altLang="sl-SI"/>
          </a:p>
          <a:p>
            <a:pPr marL="0" indent="0">
              <a:buFont typeface="Arial" panose="020B0604020202020204" pitchFamily="34" charset="0"/>
              <a:buNone/>
            </a:pPr>
            <a:endParaRPr lang="sl-SI" altLang="sl-SI"/>
          </a:p>
          <a:p>
            <a:pPr marL="0" indent="0">
              <a:buFont typeface="Arial" panose="020B0604020202020204" pitchFamily="34" charset="0"/>
              <a:buNone/>
            </a:pPr>
            <a:endParaRPr lang="sl-SI" altLang="sl-SI"/>
          </a:p>
          <a:p>
            <a:pPr marL="0" indent="0">
              <a:buFont typeface="Arial" panose="020B0604020202020204" pitchFamily="34" charset="0"/>
              <a:buNone/>
            </a:pPr>
            <a:endParaRPr lang="sl-SI" altLang="sl-SI"/>
          </a:p>
          <a:p>
            <a:pPr marL="0" indent="0">
              <a:buFont typeface="Arial" panose="020B0604020202020204" pitchFamily="34" charset="0"/>
              <a:buNone/>
            </a:pPr>
            <a:endParaRPr lang="sl-SI" altLang="sl-SI"/>
          </a:p>
          <a:p>
            <a:pPr marL="0" indent="0">
              <a:buFont typeface="Arial" panose="020B0604020202020204" pitchFamily="34" charset="0"/>
              <a:buNone/>
            </a:pPr>
            <a:endParaRPr lang="sl-SI" altLang="sl-SI"/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/>
              <a:t>                                                                        </a:t>
            </a:r>
            <a:r>
              <a:rPr lang="sl-SI" altLang="sl-SI">
                <a:solidFill>
                  <a:schemeClr val="bg1"/>
                </a:solidFill>
              </a:rPr>
              <a:t>PELISOR</a:t>
            </a:r>
            <a:endParaRPr lang="sl-SI" altLang="sl-SI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lika 3">
            <a:extLst>
              <a:ext uri="{FF2B5EF4-FFF2-40B4-BE49-F238E27FC236}">
                <a16:creationId xmlns:a16="http://schemas.microsoft.com/office/drawing/2014/main" id="{F878C135-CB09-404A-9F50-4870CA8A5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4313"/>
            <a:ext cx="4608513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Naslov 1">
            <a:extLst>
              <a:ext uri="{FF2B5EF4-FFF2-40B4-BE49-F238E27FC236}">
                <a16:creationId xmlns:a16="http://schemas.microsoft.com/office/drawing/2014/main" id="{431AA35A-4CE3-42C1-9615-0DF05919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6388" name="Ograda vsebine 2">
            <a:extLst>
              <a:ext uri="{FF2B5EF4-FFF2-40B4-BE49-F238E27FC236}">
                <a16:creationId xmlns:a16="http://schemas.microsoft.com/office/drawing/2014/main" id="{EE153BAD-630F-44FA-A73B-A20DE146D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                                             SPHINX</a:t>
            </a:r>
          </a:p>
        </p:txBody>
      </p:sp>
      <p:pic>
        <p:nvPicPr>
          <p:cNvPr id="16389" name="Slika 4">
            <a:extLst>
              <a:ext uri="{FF2B5EF4-FFF2-40B4-BE49-F238E27FC236}">
                <a16:creationId xmlns:a16="http://schemas.microsoft.com/office/drawing/2014/main" id="{87E46493-A490-4D80-82C2-A2C178542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465513"/>
            <a:ext cx="447675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6E146245-182E-486F-A2D6-B36068F5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7411" name="Slika 3">
            <a:extLst>
              <a:ext uri="{FF2B5EF4-FFF2-40B4-BE49-F238E27FC236}">
                <a16:creationId xmlns:a16="http://schemas.microsoft.com/office/drawing/2014/main" id="{001E2BC8-CC38-4582-963D-CE3374A06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8701088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802D4F99-486B-430D-BCDC-AF1AFDA04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28775"/>
            <a:ext cx="8229600" cy="4525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>
              <a:solidFill>
                <a:schemeClr val="bg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solidFill>
                  <a:schemeClr val="bg1"/>
                </a:solidFill>
              </a:rPr>
              <a:t>NARODNI MUZEJ NOVEJŠE UMETNOSTI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lika 3">
            <a:extLst>
              <a:ext uri="{FF2B5EF4-FFF2-40B4-BE49-F238E27FC236}">
                <a16:creationId xmlns:a16="http://schemas.microsoft.com/office/drawing/2014/main" id="{98E40DDF-149E-4518-AE34-EF6890024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900"/>
            <a:ext cx="7366000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41088C7E-2FE5-445F-A2D4-9D515DACE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l-SI" altLang="sl-SI"/>
              <a:t>                                             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3525F3C-C179-4A0F-AAAB-6CF09B1B1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r>
              <a:rPr lang="sl-SI" dirty="0">
                <a:solidFill>
                  <a:schemeClr val="bg1"/>
                </a:solidFill>
              </a:rPr>
              <a:t>       </a:t>
            </a:r>
            <a:r>
              <a:rPr lang="sl-SI" sz="3200" dirty="0">
                <a:solidFill>
                  <a:schemeClr val="bg1"/>
                </a:solidFill>
              </a:rPr>
              <a:t>NARODNI  MUZEJ ZGODOVINE</a:t>
            </a:r>
            <a:endParaRPr 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023D70-DE51-4819-933B-2E292F63A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        </a:t>
            </a:r>
            <a:br>
              <a:rPr lang="sl-SI" dirty="0"/>
            </a:br>
            <a:br>
              <a:rPr lang="sl-SI" dirty="0"/>
            </a:br>
            <a:br>
              <a:rPr lang="sl-SI" dirty="0"/>
            </a:br>
            <a:br>
              <a:rPr lang="sl-SI" dirty="0"/>
            </a:br>
            <a:r>
              <a:rPr lang="sl-SI" dirty="0"/>
              <a:t>M    A              ANTIM</a:t>
            </a:r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920B2024-4384-426B-8B2A-320333EE4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HFGH</a:t>
            </a:r>
          </a:p>
        </p:txBody>
      </p:sp>
      <p:pic>
        <p:nvPicPr>
          <p:cNvPr id="19460" name="Slika 3">
            <a:extLst>
              <a:ext uri="{FF2B5EF4-FFF2-40B4-BE49-F238E27FC236}">
                <a16:creationId xmlns:a16="http://schemas.microsoft.com/office/drawing/2014/main" id="{691E25A2-8777-4392-8923-347CA669B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5002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7C72B316-CE66-49D2-A020-48DE1B4A5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0483" name="Slika 3">
            <a:extLst>
              <a:ext uri="{FF2B5EF4-FFF2-40B4-BE49-F238E27FC236}">
                <a16:creationId xmlns:a16="http://schemas.microsoft.com/office/drawing/2014/main" id="{AB7A2320-4FD8-434D-877D-B6A32037C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71450"/>
            <a:ext cx="9798050" cy="73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Ograda vsebine 2">
            <a:extLst>
              <a:ext uri="{FF2B5EF4-FFF2-40B4-BE49-F238E27FC236}">
                <a16:creationId xmlns:a16="http://schemas.microsoft.com/office/drawing/2014/main" id="{2C1D22CA-6DDC-42CD-A395-EAE270A1F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l-SI" altLang="sl-SI"/>
              <a:t>VULKAN NOROIOSI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C63B83-D79D-4979-8B48-F5F23A48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OSNOVNI PODATKI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A63716E-4B21-4E7E-ABCA-7D74C23C0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effectLst>
                  <a:innerShdw blurRad="114300">
                    <a:prstClr val="black"/>
                  </a:innerShdw>
                </a:effectLst>
              </a:rPr>
              <a:t>GLAVNO MESTO: BUKAREŠTA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effectLst>
                  <a:innerShdw blurRad="114300">
                    <a:prstClr val="black"/>
                  </a:innerShdw>
                </a:effectLst>
              </a:rPr>
              <a:t>PREBIVALCI: 20 MILJONOV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effectLst>
                  <a:innerShdw blurRad="114300">
                    <a:prstClr val="black"/>
                  </a:innerShdw>
                </a:effectLst>
              </a:rPr>
              <a:t>POVRŠINA: 238.391 KM2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effectLst>
                  <a:innerShdw blurRad="114300">
                    <a:prstClr val="black"/>
                  </a:innerShdw>
                </a:effectLst>
              </a:rPr>
              <a:t>PREDSEDNIK: KLAUS LOHANNIS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effectLst>
                  <a:innerShdw blurRad="114300">
                    <a:prstClr val="black"/>
                  </a:innerShdw>
                </a:effectLst>
              </a:rPr>
              <a:t>PREDSEDNIK VLADE: VICTOR PONTA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effectLst>
                  <a:innerShdw blurRad="114300">
                    <a:prstClr val="black"/>
                  </a:innerShdw>
                </a:effectLst>
              </a:rPr>
              <a:t>ZASTAVA:</a:t>
            </a:r>
          </a:p>
        </p:txBody>
      </p:sp>
      <p:pic>
        <p:nvPicPr>
          <p:cNvPr id="3076" name="Slika 3">
            <a:extLst>
              <a:ext uri="{FF2B5EF4-FFF2-40B4-BE49-F238E27FC236}">
                <a16:creationId xmlns:a16="http://schemas.microsoft.com/office/drawing/2014/main" id="{7480904F-91F8-4BCE-9EFA-A43F5E1DB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268413"/>
            <a:ext cx="3154363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Slika 4">
            <a:extLst>
              <a:ext uri="{FF2B5EF4-FFF2-40B4-BE49-F238E27FC236}">
                <a16:creationId xmlns:a16="http://schemas.microsoft.com/office/drawing/2014/main" id="{C49A95FD-546E-446F-BD1F-72E34E133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08500"/>
            <a:ext cx="2389187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Slika 4">
            <a:extLst>
              <a:ext uri="{FF2B5EF4-FFF2-40B4-BE49-F238E27FC236}">
                <a16:creationId xmlns:a16="http://schemas.microsoft.com/office/drawing/2014/main" id="{4F4BF952-EF59-458C-BC64-F51C388C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Naslov 1">
            <a:extLst>
              <a:ext uri="{FF2B5EF4-FFF2-40B4-BE49-F238E27FC236}">
                <a16:creationId xmlns:a16="http://schemas.microsoft.com/office/drawing/2014/main" id="{68F4E738-6CA6-4C49-94A4-585625FD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8" y="333375"/>
            <a:ext cx="8229600" cy="1143000"/>
          </a:xfrm>
        </p:spPr>
        <p:txBody>
          <a:bodyPr/>
          <a:lstStyle/>
          <a:p>
            <a:r>
              <a:rPr lang="sl-SI" altLang="sl-SI" sz="3200"/>
              <a:t>BABLE BUCEGI</a:t>
            </a:r>
          </a:p>
        </p:txBody>
      </p:sp>
      <p:pic>
        <p:nvPicPr>
          <p:cNvPr id="21508" name="Ograda vsebine 5">
            <a:extLst>
              <a:ext uri="{FF2B5EF4-FFF2-40B4-BE49-F238E27FC236}">
                <a16:creationId xmlns:a16="http://schemas.microsoft.com/office/drawing/2014/main" id="{3759558C-1ACB-404B-A37F-CFFDE4DED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4124325"/>
            <a:ext cx="4476750" cy="27622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vsebine 2">
            <a:extLst>
              <a:ext uri="{FF2B5EF4-FFF2-40B4-BE49-F238E27FC236}">
                <a16:creationId xmlns:a16="http://schemas.microsoft.com/office/drawing/2014/main" id="{3A503F52-10C1-464F-BB6F-B97DE7B74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HGGKJ</a:t>
            </a:r>
          </a:p>
        </p:txBody>
      </p:sp>
      <p:pic>
        <p:nvPicPr>
          <p:cNvPr id="22531" name="Slika 4">
            <a:extLst>
              <a:ext uri="{FF2B5EF4-FFF2-40B4-BE49-F238E27FC236}">
                <a16:creationId xmlns:a16="http://schemas.microsoft.com/office/drawing/2014/main" id="{144920D3-68CD-4B4B-8303-6204D7D11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765175"/>
            <a:ext cx="4598988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Slika 3">
            <a:extLst>
              <a:ext uri="{FF2B5EF4-FFF2-40B4-BE49-F238E27FC236}">
                <a16:creationId xmlns:a16="http://schemas.microsoft.com/office/drawing/2014/main" id="{3A99DB5C-1788-46B3-A840-331F46CED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565400"/>
            <a:ext cx="52387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Naslov 1">
            <a:extLst>
              <a:ext uri="{FF2B5EF4-FFF2-40B4-BE49-F238E27FC236}">
                <a16:creationId xmlns:a16="http://schemas.microsoft.com/office/drawing/2014/main" id="{A23A4335-F03A-42D6-8E92-F62F32DE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    </a:t>
            </a:r>
            <a:r>
              <a:rPr lang="sl-SI" altLang="sl-SI" sz="3600">
                <a:solidFill>
                  <a:schemeClr val="bg1"/>
                </a:solidFill>
              </a:rPr>
              <a:t>GRAD PELES</a:t>
            </a:r>
            <a:endParaRPr lang="sl-SI" altLang="sl-SI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>
            <a:extLst>
              <a:ext uri="{FF2B5EF4-FFF2-40B4-BE49-F238E27FC236}">
                <a16:creationId xmlns:a16="http://schemas.microsoft.com/office/drawing/2014/main" id="{4803C212-8530-4DAC-B789-D572CC9E6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3555" name="Slika 3">
            <a:extLst>
              <a:ext uri="{FF2B5EF4-FFF2-40B4-BE49-F238E27FC236}">
                <a16:creationId xmlns:a16="http://schemas.microsoft.com/office/drawing/2014/main" id="{C45B38CE-7153-4061-9921-CD314413B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Ograda vsebine 2">
            <a:extLst>
              <a:ext uri="{FF2B5EF4-FFF2-40B4-BE49-F238E27FC236}">
                <a16:creationId xmlns:a16="http://schemas.microsoft.com/office/drawing/2014/main" id="{5D97BF7E-5A29-4442-B557-5323D56AB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l-SI" altLang="sl-SI">
                <a:solidFill>
                  <a:schemeClr val="bg1"/>
                </a:solidFill>
              </a:rPr>
              <a:t>                                                     JAMA SCARISOARA</a:t>
            </a:r>
          </a:p>
        </p:txBody>
      </p:sp>
      <p:pic>
        <p:nvPicPr>
          <p:cNvPr id="23557" name="Slika 4">
            <a:extLst>
              <a:ext uri="{FF2B5EF4-FFF2-40B4-BE49-F238E27FC236}">
                <a16:creationId xmlns:a16="http://schemas.microsoft.com/office/drawing/2014/main" id="{03A632BD-6F71-4823-BD3B-27318C7BA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68638"/>
            <a:ext cx="43434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79D9EB-CE29-43CD-B80A-75F8892A69A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schemeClr val="bg1"/>
                </a:solidFill>
              </a:rPr>
              <a:t>VIRI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97FE9DB-D0D7-46E1-A8CC-6CF136E92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1200" dirty="0"/>
              <a:t>https://www.google.si/search?q=peli%C8%99or+castle&amp;biw=1024&amp;bih=623&amp;stick=H4sIAAAAAAAAAGOovnz8BQMDQzsHsxCHfq6-gVmyYaUSJ4iVlGFuGa-lkJ1spZ-Tn5xYkpmfp5-cX5pXUlRplVhSUpSYDBIqfsTozS3w8sc9YSmnSWtOXmO04SKoRUiCi801rySzpFKIj4tHCm6vBgPPl4V6JsH_HjFqBGU7qu04e111enQnAAYK8N-kAAAA&amp;source=lnms&amp;sa=X&amp;ei=T4YhVZjhHsScsgHNBw&amp;sqi=2&amp;pjf=1&amp;ved=0CAoQ_AUoAA&amp;dpr=1#q=scarisoara+cave&amp;stick=H4sIAAAAAAAAAGOovnz8BQMDQzsHsxCHfq6-gVmyYaUSJ4iVXmWalqylkJ1spZ-Tn5xYkpmfp5-cX5pXUlRplVhSUpSYDBIqfsTozS3w8sc9YSmnSWtOXmO04SKoRUiCi801rySzpFKIj4tHCm6vBgPPZdf2qcqFKTLLy5g9StjlOF7Jc58CAC77BhSkAAA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300" dirty="0"/>
              <a:t>https://www.google.si/search?q=peli%C8%99or+castle&amp;biw=1024&amp;bih=623&amp;stick=H4sIAAAAAAAAAGOovnz8BQMDQzsHsxCHfq6-gVmyYaUSJ4iVlGFuGa-lkJ1spZ-Tn5xYkpmfp5-cX5pXUlRplVhSUpSYDBIqfsTozS3w8sc9YSmnSWtOXmO04SKoRUiCi801rySzpFKIj4tHCm6vBgPPl4V6JsH_HjFqBGU7qu04e111enQnAAYK8N-kAAAA&amp;source=lnms&amp;sa=X&amp;ei=T4YhVZjhHsScsgHNBw&amp;sqi=2&amp;pjf=1&amp;ved=0CAoQ_AUoAA&amp;dpr=1#q=merry+cemetery+romania&amp;stick=H4sIAAAAAAAAAGOovnz8BQMDQzsHsxCHfq6-gVmyYaUSJ4hlkp1lWaKlkJ1spZ-Tn5xYkpmfp5-cX5pXUlRplVhSUpSYDBIqfsTozS3w8sc9YSmnSWtOXmO04SKoRUiCi801rySzpFKIj4tHCm6vBgNP0QvGv8GTHv6t1N_0i9EnZuWta77PABOvL3mkAAA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1300" dirty="0"/>
              <a:t>https://www.google.si/search?q=peli%C8%99or+castle&amp;biw=1024&amp;bih=623&amp;stick=H4sIAAAAAAAAAGOovnz8BQMDQzsHsxCHfq6-gVmyYaUSJ4iVlGFuGa-lkJ1spZ-Tn5xYkpmfp5-cX5pXUlRplVhSUpSYDBIqfsTozS3w8sc9YSmnSWtOXmO04SKoRUiCi801rySzpFKIj4tHCm6vBgPPl4V6JsH_HjFqBGU7qu04e111enQnAAYK8N-kAAAA&amp;source=lnms&amp;sa=X&amp;ei=T4YhVZjhHsScsgHNBw&amp;sqi=2&amp;pjf=1&amp;ved=0CAoQ_AUoAA&amp;dpr=1#q=antim&amp;stick=H4sIAAAAAAAAAGOovnz8BQMDQzsHsxCHfq6-gVmyYaUSJ4hlbmhZkaWlkJ1spZ-Tn5xYkpmfp5-cX5pXUlRplVhSUpSYDBIqfsTozS3w8sc9YSmnSWtOXmO04SKoRUiCi801rySzpFKIj4tHCm6vBgPPs8nMoSwRIjsuhLE7_YvamTp1y51CAFD7s5ukAAAA</a:t>
            </a:r>
          </a:p>
          <a:p>
            <a:pPr fontAlgn="auto">
              <a:spcAft>
                <a:spcPts val="0"/>
              </a:spcAft>
              <a:defRPr/>
            </a:pPr>
            <a:endParaRPr lang="sl-SI" sz="13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slov 1">
            <a:extLst>
              <a:ext uri="{FF2B5EF4-FFF2-40B4-BE49-F238E27FC236}">
                <a16:creationId xmlns:a16="http://schemas.microsoft.com/office/drawing/2014/main" id="{BB3E2957-4E21-4907-B566-3C270A39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5603" name="Ograda vsebine 2">
            <a:extLst>
              <a:ext uri="{FF2B5EF4-FFF2-40B4-BE49-F238E27FC236}">
                <a16:creationId xmlns:a16="http://schemas.microsoft.com/office/drawing/2014/main" id="{E93E136F-E57A-43A8-B5F5-FE458676B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1200"/>
              <a:t>https://www.google.si/search?q=peli%C8%99or+castle&amp;biw=1024&amp;bih=623&amp;stick=H4sIAAAAAAAAAGOovnz8BQMDQzsHsxCHfq6-gVmyYaUSJ4iVlGFuGa-lkJ1spZ-Tn5xYkpmfp5-cX5pXUlRplVhSUpSYDBIqfsTozS3w8sc9YSmnSWtOXmO04SKoRUiCi801rySzpFKIj4tHCm6vBgPPl4V6JsH_HjFqBGU7qu04e111enQnAAYK8N-kAAAA&amp;source=lnms&amp;sa=X&amp;ei=T4YhVZjhHsScsgHNBw&amp;sqi=2&amp;pjf=1&amp;ved=0CAoQ_AUoAA&amp;dpr=1#q=vulcani+noroiosi+romania&amp;stick=H4sIAAAAAAAAAGOovnz8BQMDQzsHsxCHfq6-gVmyYaUSJ4iVHG9mUKilkJ1spZ-Tn5xYkpmfp5-cX5pXUlRplVhSUpSYDBIqfsTozS3w8sc9YSmnSWtOXmO04SKoRUiCi801rySzpFKIj4tHCm6vBgPPuVQZ9mzhLOl9CrP63m-7qc5UubUBAIaybLakAAAA</a:t>
            </a:r>
          </a:p>
          <a:p>
            <a:endParaRPr lang="sl-SI" altLang="sl-SI" sz="1200"/>
          </a:p>
          <a:p>
            <a:r>
              <a:rPr lang="sl-SI" altLang="sl-SI" sz="1200"/>
              <a:t>https://www.google.si/search?q=peli%C8%99or+castle&amp;biw=1024&amp;bih=623&amp;stick=H4sIAAAAAAAAAGOovnz8BQMDQzsHsxCHfq6-gVmyYaUSJ4iVlGFuGa-lkJ1spZ-Tn5xYkpmfp5-cX5pXUlRplVhSUpSYDBIqfsTozS3w8sc9YSmnSWtOXmO04SKoRUiCi801rySzpFKIj4tHCm6vBgPPl4V6JsH_HjFqBGU7qu04e111enQnAAYK8N-kAAAA&amp;source=lnms&amp;sa=X&amp;ei=T4YhVZjhHsScsgHNBw&amp;sqi=2&amp;pjf=1&amp;ved=0CAoQ_AUoAA&amp;dpr=1#q=babele+bucegi&amp;stick=H4sIAAAAAAAAAGOovnz8BQMDQzsHsxCHfq6-gVmyYaUSJ4hlnpOdm6WlkJ1spZ-Tn5xYkpmfp5-cX5pXUlRplVhSUpSYDBIqfsTozS3w8sc9YSmnSWtOXmO04SKoRUiCi801rySzpFKIj4tHCm6vBgPP2sYoWcsrd7YmPpKPvOpVUd9yLG8DAFb6qBOkAAAA</a:t>
            </a:r>
          </a:p>
          <a:p>
            <a:r>
              <a:rPr lang="sl-SI" altLang="sl-SI" sz="1200"/>
              <a:t>WIKIPEDIJA</a:t>
            </a:r>
          </a:p>
          <a:p>
            <a:r>
              <a:rPr lang="sl-SI" altLang="sl-SI" sz="1200"/>
              <a:t>UČBENIK ZA SEDMI RAZRED: GEOGRAFIJA 7 AVTOR:HELENA VRDEV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7B111C51-C404-4D83-9FF5-5C6CC700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27126F8-1ADA-4D90-BDAE-085D97187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601788"/>
            <a:ext cx="8229600" cy="4525962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GRB: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DENARNA VALUTA: ROMUNSKI LEV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7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7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7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7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7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7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7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7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700" dirty="0"/>
          </a:p>
        </p:txBody>
      </p:sp>
      <p:pic>
        <p:nvPicPr>
          <p:cNvPr id="4100" name="Slika 3">
            <a:extLst>
              <a:ext uri="{FF2B5EF4-FFF2-40B4-BE49-F238E27FC236}">
                <a16:creationId xmlns:a16="http://schemas.microsoft.com/office/drawing/2014/main" id="{D7F9F723-B114-4E11-A7F8-14F4400C4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1484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Slika 4">
            <a:extLst>
              <a:ext uri="{FF2B5EF4-FFF2-40B4-BE49-F238E27FC236}">
                <a16:creationId xmlns:a16="http://schemas.microsoft.com/office/drawing/2014/main" id="{1411FEDD-CC8A-4863-824C-AF5AF2D38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475456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E4ED7C49-86DC-49A8-9174-FEFE0E9EC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3475B2A-7F78-43EB-9504-7F6F47461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VERA: 80%PRAVOSLAVCEV IN 16%ATEISTOV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l-SI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SOSEDNJE DRŽAVE:MADŽARSKA,SRBIJA   BOLGARIJA IN    UKRAJINA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GOSPODARSTVO: INDUSTRIJA,TRGOVINA, NAHAJALIŠČA: NAFTE,PREMOGA,ŽELEZA</a:t>
            </a:r>
            <a:endParaRPr lang="sl-SI" sz="2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7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700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700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700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7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5124" name="Slika 3">
            <a:extLst>
              <a:ext uri="{FF2B5EF4-FFF2-40B4-BE49-F238E27FC236}">
                <a16:creationId xmlns:a16="http://schemas.microsoft.com/office/drawing/2014/main" id="{D700F261-E759-4EE5-B129-A8B903962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74898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14269F-4D26-4D4C-BC8E-777F25B8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ZANIMIVOSTI</a:t>
            </a:r>
          </a:p>
        </p:txBody>
      </p:sp>
      <p:sp>
        <p:nvSpPr>
          <p:cNvPr id="6147" name="Ograda vsebine 4">
            <a:extLst>
              <a:ext uri="{FF2B5EF4-FFF2-40B4-BE49-F238E27FC236}">
                <a16:creationId xmlns:a16="http://schemas.microsoft.com/office/drawing/2014/main" id="{0E6B1646-8A0B-4EE9-9D89-C21230AA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l-SI" altLang="sl-SI"/>
          </a:p>
          <a:p>
            <a:pPr marL="0" indent="0">
              <a:buFont typeface="Arial" panose="020B0604020202020204" pitchFamily="34" charset="0"/>
              <a:buNone/>
            </a:pPr>
            <a:endParaRPr lang="sl-SI" altLang="sl-SI"/>
          </a:p>
          <a:p>
            <a:pPr marL="0" indent="0">
              <a:buFont typeface="Arial" panose="020B0604020202020204" pitchFamily="34" charset="0"/>
              <a:buNone/>
            </a:pPr>
            <a:endParaRPr lang="sl-SI" altLang="sl-SI"/>
          </a:p>
          <a:p>
            <a:pPr marL="0" indent="0">
              <a:buFont typeface="Arial" panose="020B0604020202020204" pitchFamily="34" charset="0"/>
              <a:buNone/>
            </a:pPr>
            <a:endParaRPr lang="sl-SI" altLang="sl-SI"/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/>
              <a:t>TRANSILVANIJA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/>
              <a:t>                                  GROF DRAKULA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6148" name="Slika 5">
            <a:extLst>
              <a:ext uri="{FF2B5EF4-FFF2-40B4-BE49-F238E27FC236}">
                <a16:creationId xmlns:a16="http://schemas.microsoft.com/office/drawing/2014/main" id="{9CB612B3-4EC6-4FBE-BB52-487CC889A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176338"/>
            <a:ext cx="62166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Slika 6">
            <a:extLst>
              <a:ext uri="{FF2B5EF4-FFF2-40B4-BE49-F238E27FC236}">
                <a16:creationId xmlns:a16="http://schemas.microsoft.com/office/drawing/2014/main" id="{352A707A-C506-4CD7-B21E-11C5521FD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022600"/>
            <a:ext cx="2713037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B996C3A3-EBDB-43FB-A78A-08FF84CA6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5BC576F-0CF3-438A-A2AB-D7D025B7C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        ROMSKI DVOREC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7172" name="Slika 3">
            <a:extLst>
              <a:ext uri="{FF2B5EF4-FFF2-40B4-BE49-F238E27FC236}">
                <a16:creationId xmlns:a16="http://schemas.microsoft.com/office/drawing/2014/main" id="{C4DB56AB-15B9-498F-85FC-AA0B35332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-31750"/>
            <a:ext cx="7164387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8B2F8379-D396-4FEE-B1B9-C3FF31098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8195" name="Slika 6">
            <a:extLst>
              <a:ext uri="{FF2B5EF4-FFF2-40B4-BE49-F238E27FC236}">
                <a16:creationId xmlns:a16="http://schemas.microsoft.com/office/drawing/2014/main" id="{284D459E-0AA4-4A30-A8B8-8D0261F7F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34938"/>
            <a:ext cx="9324975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Ograda vsebine 4">
            <a:extLst>
              <a:ext uri="{FF2B5EF4-FFF2-40B4-BE49-F238E27FC236}">
                <a16:creationId xmlns:a16="http://schemas.microsoft.com/office/drawing/2014/main" id="{08DBD20F-F330-46EE-8954-2E031C3B3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l-SI" altLang="sl-SI"/>
              <a:t>VELIČASTNA CERKEV BISERICA DOBNEASCA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24D85DC9-B422-4ACD-A393-A7C63B07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9219" name="Slika 3">
            <a:extLst>
              <a:ext uri="{FF2B5EF4-FFF2-40B4-BE49-F238E27FC236}">
                <a16:creationId xmlns:a16="http://schemas.microsoft.com/office/drawing/2014/main" id="{140D1AB4-D610-42DE-9D1E-FD0CBE9E8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Ograda vsebine 2">
            <a:extLst>
              <a:ext uri="{FF2B5EF4-FFF2-40B4-BE49-F238E27FC236}">
                <a16:creationId xmlns:a16="http://schemas.microsoft.com/office/drawing/2014/main" id="{F11EC0AD-8049-4B15-97BB-99ECFE9AC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l-SI" altLang="sl-SI"/>
              <a:t>                            ZNAMENITA OČESA NA STREHAH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lika 3">
            <a:extLst>
              <a:ext uri="{FF2B5EF4-FFF2-40B4-BE49-F238E27FC236}">
                <a16:creationId xmlns:a16="http://schemas.microsoft.com/office/drawing/2014/main" id="{C150F394-92B2-49C6-9C73-FEE189061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742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Naslov 1">
            <a:extLst>
              <a:ext uri="{FF2B5EF4-FFF2-40B4-BE49-F238E27FC236}">
                <a16:creationId xmlns:a16="http://schemas.microsoft.com/office/drawing/2014/main" id="{D365CAB8-01B2-4137-BC27-95899BB2B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0244" name="Ograda vsebine 2">
            <a:extLst>
              <a:ext uri="{FF2B5EF4-FFF2-40B4-BE49-F238E27FC236}">
                <a16:creationId xmlns:a16="http://schemas.microsoft.com/office/drawing/2014/main" id="{EBC8AA4B-EDAE-4B5D-BD60-19F2FE096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l-SI" altLang="sl-SI"/>
              <a:t>                           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/>
              <a:t>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altLang="sl-SI"/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/>
              <a:t>                                                                      ROMUNSKA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/>
              <a:t>NARODNA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altLang="sl-SI"/>
              <a:t>NOŠA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On-screen Show (4:3)</PresentationFormat>
  <Paragraphs>113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Officeova tema</vt:lpstr>
      <vt:lpstr>ROMUNIJA</vt:lpstr>
      <vt:lpstr>OSNOVNI PODATKI</vt:lpstr>
      <vt:lpstr>PowerPoint Presentation</vt:lpstr>
      <vt:lpstr>PowerPoint Presentation</vt:lpstr>
      <vt:lpstr>ZANIMIVOSTI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VELIKONOČNA   JAJCA         </vt:lpstr>
      <vt:lpstr>                                           ROMUNSKI GROBOVI</vt:lpstr>
      <vt:lpstr>PowerPoint Presentation</vt:lpstr>
      <vt:lpstr>PowerPoint Presentation</vt:lpstr>
      <vt:lpstr>PowerPoint Presentation</vt:lpstr>
      <vt:lpstr>PowerPoint Presentation</vt:lpstr>
      <vt:lpstr>           NARODNI  MUZEJ ZGODOVINE</vt:lpstr>
      <vt:lpstr>             M    A              ANTIM</vt:lpstr>
      <vt:lpstr>PowerPoint Presentation</vt:lpstr>
      <vt:lpstr>BABLE BUCEGI</vt:lpstr>
      <vt:lpstr>    GRAD PELES</vt:lpstr>
      <vt:lpstr>PowerPoint Presentation</vt:lpstr>
      <vt:lpstr>VIRI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2019-05-31T08:40:57Z</dcterms:created>
  <dcterms:modified xsi:type="dcterms:W3CDTF">2019-05-31T08:40:57Z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