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2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3C1BDAF-E325-4362-8017-55645DA9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98D5A-65A3-4EB8-8DED-062C18F3E6A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C2A4479-63CB-427D-B107-E6EBCF462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4BC79E9-150C-41BB-8558-025B7981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5AB98-F15A-4E3D-A1C7-0927C29EEC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202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EBBDA84-91F3-47DF-8AA4-50BF3955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F063-AA09-4FCD-B857-4778AF8F4A1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92BF656-7B24-4B16-AAEB-B66DAC52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FED9390-C432-4939-A1DC-306AE3F8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025B-4198-4E29-821F-88A6F9AD63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945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95B0CB5-B33A-4153-B865-9EDF3CD1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F0E2-C667-465C-814D-C47503AE858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62023F6-350E-4108-9CE4-4320A903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A450269-F7F0-44E2-ADE4-A3EC9B38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E1570-B704-4B5A-A8CA-C1B4D24DF5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972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CF76CB1-7636-405E-B9F5-83D80689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B86BD-28B9-451F-9486-39D91D4C1CC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A972011-688F-4EBE-946F-48C305DC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4435D4C-3927-4F04-8173-6D557202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F23B4-FDE4-46CC-B7EF-02259BB4AB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196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17F68FA-BFE5-4124-B5D7-31C2B861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B43E-1947-4523-A861-79E5080640A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5B4E4DC-9FBB-4FF6-AE8F-F31E0A0A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A0B9D01-1AAB-4CE1-BFF0-BFC12CF4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F18D-0B70-4D42-8F92-D293C5CE86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760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7E42B95-A43E-4DCE-A504-34F6CBC5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4B2C2-83C6-4E04-B1B7-0938178052C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9F7D670-6540-4469-8E4C-2FFB45E3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CBAE0F9A-667A-44AE-98DD-FD10A52B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58FC5-B19B-4404-B07A-459DC79F2F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831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56ADC6B5-F201-4646-B02A-0A7F8973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711E6-CAC6-4A94-BC92-F5775B89918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94DA9426-13DD-432D-AED7-4C236C02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921C02F3-9C20-44A6-9F44-8434FB96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6859E-1C34-4961-A81C-3B0C6E499E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071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3FD2F8F7-5E6D-4B7D-87E4-A58BB814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8791-A10E-4F8F-AFA4-85A14F6F82B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747F507E-DE43-4513-9778-73C06456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13DA522B-82C1-4077-86E5-122FD3C7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053BB-01D8-45FF-A584-8DB173A292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965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DBE0EB0C-257A-4454-924D-43ED8D08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FD00-1D1F-4981-A0D7-39D77C3187A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A260D847-136B-49C2-8B5E-838D6CCA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D8B08460-DA5D-44F4-8C58-48318079E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0451A-5458-40CB-8809-BBE0631322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171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396DF89-694F-40D7-ADFF-6EF75635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6656-9AB5-4B55-9AEB-A242B5EDEE2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8527244-78C0-4ADF-A13C-133BB2E6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D772463-7746-45B9-ABE8-837253FE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B70F-6F6C-4DF5-A63E-B90002BCC4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268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6C51270-B52F-4EB5-A7A8-B9A5FFBC3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F16B6-C01E-4BCB-BEEA-4C3882834CF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046A151-C642-4138-B6F9-63E41576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82ED0CDF-6386-4B11-A253-6F5D57AE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81DA0-33D8-40E8-932E-BDB8B39C35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593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E41C141D-B927-4AE3-ABB1-EA82974934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7B1AF6AE-50D1-4177-A8CD-8E51747A2C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4DE9A31-E9F7-498B-956E-2202B4588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2EFE8A-2F67-4B42-B132-D7144E2DB64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9CF3A4A-890D-4FE0-9AD4-C4C04FBFC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59C9D1B-EC48-40E8-B003-970F81B26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9F361C8-C88C-4445-B39A-AFA02466C5F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nterprise/sectors/metals-minerals/index_sl.htm" TargetMode="External"/><Relationship Id="rId2" Type="http://schemas.openxmlformats.org/officeDocument/2006/relationships/hyperlink" Target="http://sl.wikipedia.org/wiki/Rudarstv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tf.si/studijski-programi/ogr-rudarstv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D2B40B-2311-4724-834C-60B6E73BC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813" y="2286000"/>
            <a:ext cx="7772400" cy="1470025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RUDARSTVO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71641-7F74-4BD2-A21D-0F83D87A3C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25DD3C-1F1F-4132-84CD-610C30A0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NASPLOŠNO : 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F58A5A10-B91B-4708-82D3-5C46777F2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Začetki : 3500 pr.n.št</a:t>
            </a:r>
            <a:b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sl-SI" altLang="sl-SI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Gospodarska panoga</a:t>
            </a:r>
            <a:b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sl-SI" altLang="sl-SI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Izkoriščanje rudnih bogastev</a:t>
            </a:r>
            <a:b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sl-SI" altLang="sl-SI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Pridobivanje rude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E3C5DF-6FC9-42A9-A120-6316A131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MORSKO RUDARSTVO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A532898-C7C9-4B92-B236-1F637AD1F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>
                <a:solidFill>
                  <a:schemeClr val="bg1"/>
                </a:solidFill>
                <a:latin typeface="Comic Sans MS" pitchFamily="66" charset="0"/>
              </a:rPr>
              <a:t>Sol -&gt; Pridobivanje : iz morja </a:t>
            </a:r>
            <a:br>
              <a:rPr lang="sl-SI" dirty="0">
                <a:solidFill>
                  <a:schemeClr val="bg1"/>
                </a:solidFill>
                <a:latin typeface="Comic Sans MS" pitchFamily="66" charset="0"/>
              </a:rPr>
            </a:br>
            <a:br>
              <a:rPr lang="sl-SI" dirty="0">
                <a:solidFill>
                  <a:schemeClr val="bg1"/>
                </a:solidFill>
                <a:latin typeface="Comic Sans MS" pitchFamily="66" charset="0"/>
              </a:rPr>
            </a:br>
            <a:endParaRPr lang="sl-SI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>
                <a:solidFill>
                  <a:schemeClr val="bg1"/>
                </a:solidFill>
                <a:latin typeface="Comic Sans MS" pitchFamily="66" charset="0"/>
              </a:rPr>
              <a:t>Nafta -&gt; Pridobivanje : morsko dno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br>
              <a:rPr lang="sl-SI" dirty="0">
                <a:solidFill>
                  <a:schemeClr val="bg1"/>
                </a:solidFill>
                <a:latin typeface="Comic Sans MS" pitchFamily="66" charset="0"/>
              </a:rPr>
            </a:br>
            <a:endParaRPr lang="sl-SI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>
                <a:solidFill>
                  <a:schemeClr val="bg1"/>
                </a:solidFill>
                <a:latin typeface="Comic Sans MS" pitchFamily="66" charset="0"/>
              </a:rPr>
              <a:t>Plin -&gt; Pridobivanje : morsko dno</a:t>
            </a:r>
            <a:br>
              <a:rPr lang="sl-SI" dirty="0">
                <a:solidFill>
                  <a:schemeClr val="bg1"/>
                </a:solidFill>
              </a:rPr>
            </a:br>
            <a:br>
              <a:rPr lang="sl-SI" dirty="0">
                <a:solidFill>
                  <a:schemeClr val="bg1"/>
                </a:solidFill>
              </a:rPr>
            </a:b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4100" name="Pravokotnik 3">
            <a:extLst>
              <a:ext uri="{FF2B5EF4-FFF2-40B4-BE49-F238E27FC236}">
                <a16:creationId xmlns:a16="http://schemas.microsoft.com/office/drawing/2014/main" id="{4130CB36-6187-4648-A30A-DCE39BAB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3244850"/>
            <a:ext cx="449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http://ntf.si/studijski-programi/ogr-rudarstvo/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1D27C1-5BEF-4D81-9153-6E960B11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MORSKO DNO </a:t>
            </a:r>
          </a:p>
        </p:txBody>
      </p:sp>
      <p:pic>
        <p:nvPicPr>
          <p:cNvPr id="5123" name="Ograda vsebine 3" descr="images.jpg">
            <a:extLst>
              <a:ext uri="{FF2B5EF4-FFF2-40B4-BE49-F238E27FC236}">
                <a16:creationId xmlns:a16="http://schemas.microsoft.com/office/drawing/2014/main" id="{A7C4C216-44AA-40B2-939E-3CA785B6ED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571625"/>
            <a:ext cx="6429375" cy="48164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272760-81F7-4BBB-90F7-12E3B46B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RUDA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FD944230-3A69-4925-B991-7ED74BACEDB6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612135">
            <a:off x="3121025" y="29083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    ~  Mineralni depozit</a:t>
            </a:r>
            <a:b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~  ekonomsko izkoriščanje</a:t>
            </a:r>
            <a:b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~  pridobivamo v rudnikih</a:t>
            </a:r>
          </a:p>
        </p:txBody>
      </p:sp>
      <p:pic>
        <p:nvPicPr>
          <p:cNvPr id="6148" name="Slika 3" descr="iron ore.jpg">
            <a:extLst>
              <a:ext uri="{FF2B5EF4-FFF2-40B4-BE49-F238E27FC236}">
                <a16:creationId xmlns:a16="http://schemas.microsoft.com/office/drawing/2014/main" id="{12CFFEA5-94ED-4A9F-8EA4-0021EF2C1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857250"/>
            <a:ext cx="30543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FFA1BF-9681-4D1C-BA53-9B28A2FE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RUDNIKI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28D9CA20-569C-4F93-A031-F9735214EC7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645649">
            <a:off x="461963" y="1290638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bg1"/>
                </a:solidFill>
                <a:latin typeface=" "/>
              </a:rPr>
              <a:t> industriska panoga</a:t>
            </a:r>
            <a:br>
              <a:rPr lang="sl-SI" altLang="sl-SI">
                <a:solidFill>
                  <a:schemeClr val="bg1"/>
                </a:solidFill>
                <a:latin typeface=" "/>
              </a:rPr>
            </a:br>
            <a:endParaRPr lang="sl-SI" altLang="sl-SI">
              <a:solidFill>
                <a:schemeClr val="bg1"/>
              </a:solidFill>
              <a:latin typeface=" 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bg1"/>
                </a:solidFill>
                <a:latin typeface=" "/>
              </a:rPr>
              <a:t> Izkopavanje </a:t>
            </a:r>
            <a:br>
              <a:rPr lang="sl-SI" altLang="sl-SI">
                <a:solidFill>
                  <a:schemeClr val="bg1"/>
                </a:solidFill>
                <a:latin typeface=" "/>
              </a:rPr>
            </a:br>
            <a:endParaRPr lang="sl-SI" altLang="sl-SI">
              <a:solidFill>
                <a:schemeClr val="bg1"/>
              </a:solidFill>
              <a:latin typeface=" 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bg1"/>
                </a:solidFill>
                <a:latin typeface=" "/>
              </a:rPr>
              <a:t> nahajališče : zemeljsko površje, podpovršje </a:t>
            </a:r>
          </a:p>
        </p:txBody>
      </p:sp>
      <p:sp>
        <p:nvSpPr>
          <p:cNvPr id="7172" name="Pravokotnik 3">
            <a:extLst>
              <a:ext uri="{FF2B5EF4-FFF2-40B4-BE49-F238E27FC236}">
                <a16:creationId xmlns:a16="http://schemas.microsoft.com/office/drawing/2014/main" id="{80712FAB-0C79-41F3-8B33-622AF4930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3244850"/>
            <a:ext cx="3468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http://ntf.si/studijski-prograrstvo/</a:t>
            </a:r>
          </a:p>
        </p:txBody>
      </p:sp>
      <p:pic>
        <p:nvPicPr>
          <p:cNvPr id="7173" name="Slika 4" descr="rudarstvo_5.jpg">
            <a:extLst>
              <a:ext uri="{FF2B5EF4-FFF2-40B4-BE49-F238E27FC236}">
                <a16:creationId xmlns:a16="http://schemas.microsoft.com/office/drawing/2014/main" id="{EA01CD70-D77E-472B-9E00-97CDE4A0E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357688"/>
            <a:ext cx="32496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C54576-8910-42A2-9BE7-B6080DE8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VIRI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8C03E4C3-92C9-4F92-8CB4-D43C16E27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28813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  <a:hlinkClick r:id="rId2"/>
              </a:rPr>
              <a:t>http://sl.wikipedia.org/wiki/Rudarstvo</a:t>
            </a:r>
            <a:endParaRPr lang="sl-SI" altLang="sl-SI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altLang="sl-SI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  <a:hlinkClick r:id="rId3"/>
              </a:rPr>
              <a:t>http://ec.europa.eu/enterprise/sectors/metals-minerals/index_sl.htm</a:t>
            </a:r>
            <a:br>
              <a:rPr lang="sl-SI" altLang="sl-SI">
                <a:solidFill>
                  <a:schemeClr val="bg1"/>
                </a:solidFill>
              </a:rPr>
            </a:br>
            <a:endParaRPr lang="sl-SI" altLang="sl-SI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  <a:hlinkClick r:id="rId4"/>
              </a:rPr>
              <a:t>http://ntf.si/studijski-programi/ogr-rudarstvo/</a:t>
            </a:r>
            <a:endParaRPr lang="sl-SI" altLang="sl-SI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sl-SI" altLang="sl-SI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  <a:latin typeface="Comic Sans MS" panose="030F0702030302020204" pitchFamily="66" charset="0"/>
              </a:rPr>
              <a:t>Enciklopedija za otroke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 </vt:lpstr>
      <vt:lpstr>Arial</vt:lpstr>
      <vt:lpstr>Calibri</vt:lpstr>
      <vt:lpstr>Comic Sans MS</vt:lpstr>
      <vt:lpstr>Courier New</vt:lpstr>
      <vt:lpstr>Wingdings</vt:lpstr>
      <vt:lpstr>Officeova tema</vt:lpstr>
      <vt:lpstr>RUDARSTVO</vt:lpstr>
      <vt:lpstr>NASPLOŠNO : </vt:lpstr>
      <vt:lpstr>MORSKO RUDARSTVO</vt:lpstr>
      <vt:lpstr>MORSKO DNO </vt:lpstr>
      <vt:lpstr>RUDA</vt:lpstr>
      <vt:lpstr>RUDNIKI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2019-05-31T08:40:57Z</dcterms:created>
  <dcterms:modified xsi:type="dcterms:W3CDTF">2019-05-31T08:40:57Z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