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1"/>
  </p:sldMasterIdLst>
  <p:notesMasterIdLst>
    <p:notesMasterId r:id="rId15"/>
  </p:notesMasterIdLst>
  <p:sldIdLst>
    <p:sldId id="256" r:id="rId2"/>
    <p:sldId id="270" r:id="rId3"/>
    <p:sldId id="258" r:id="rId4"/>
    <p:sldId id="271" r:id="rId5"/>
    <p:sldId id="26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154" d="100"/>
          <a:sy n="154" d="100"/>
        </p:scale>
        <p:origin x="1296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D76ADF14-8DAA-49CA-A9B4-D08CF48A2C0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162B3F55-9B16-4B38-B44C-CC7D9AB4FB5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9CEC7A4-42DE-478D-8921-E9620FF127E8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stranske slike 3">
            <a:extLst>
              <a:ext uri="{FF2B5EF4-FFF2-40B4-BE49-F238E27FC236}">
                <a16:creationId xmlns:a16="http://schemas.microsoft.com/office/drawing/2014/main" id="{ACC55551-47D6-4FA7-AB33-8E026021D4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>
            <a:extLst>
              <a:ext uri="{FF2B5EF4-FFF2-40B4-BE49-F238E27FC236}">
                <a16:creationId xmlns:a16="http://schemas.microsoft.com/office/drawing/2014/main" id="{E4EE1082-F9CC-45B0-9725-6012D20880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/>
              <a:t>Kliknite, če želite urediti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51710828-C13E-4CCE-B470-50CF02B579C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B2D1B906-FEB7-4C2F-BB30-DF4BE0285B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C60B5BB-1BA1-4C3C-A39E-52F1731B4229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grada stranske slike 1">
            <a:extLst>
              <a:ext uri="{FF2B5EF4-FFF2-40B4-BE49-F238E27FC236}">
                <a16:creationId xmlns:a16="http://schemas.microsoft.com/office/drawing/2014/main" id="{5CA8CD87-C34C-44C9-95D7-AEDE2EF0C2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Ograda opomb 2">
            <a:extLst>
              <a:ext uri="{FF2B5EF4-FFF2-40B4-BE49-F238E27FC236}">
                <a16:creationId xmlns:a16="http://schemas.microsoft.com/office/drawing/2014/main" id="{EB2333EA-532B-4636-A4F1-05C9E69EA8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altLang="sl-SI"/>
          </a:p>
        </p:txBody>
      </p:sp>
      <p:sp>
        <p:nvSpPr>
          <p:cNvPr id="16388" name="Ograda številke diapozitiva 3">
            <a:extLst>
              <a:ext uri="{FF2B5EF4-FFF2-40B4-BE49-F238E27FC236}">
                <a16:creationId xmlns:a16="http://schemas.microsoft.com/office/drawing/2014/main" id="{F87A17F3-82B7-4D7F-8443-2B01F12986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D69F306-E167-4D59-9F96-D75C6C0D16AA}" type="slidenum">
              <a:rPr lang="sl-SI" altLang="sl-SI">
                <a:latin typeface="Calibri" panose="020F0502020204030204" pitchFamily="34" charset="0"/>
              </a:rPr>
              <a:pPr eaLnBrk="1" hangingPunct="1"/>
              <a:t>1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grada stranske slike 1">
            <a:extLst>
              <a:ext uri="{FF2B5EF4-FFF2-40B4-BE49-F238E27FC236}">
                <a16:creationId xmlns:a16="http://schemas.microsoft.com/office/drawing/2014/main" id="{4C3F5576-4A92-49A5-AC29-5FC9E065AE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Ograda opomb 2">
            <a:extLst>
              <a:ext uri="{FF2B5EF4-FFF2-40B4-BE49-F238E27FC236}">
                <a16:creationId xmlns:a16="http://schemas.microsoft.com/office/drawing/2014/main" id="{5471E291-D26B-40E6-B90A-9CD1A6336F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altLang="sl-SI"/>
          </a:p>
        </p:txBody>
      </p:sp>
      <p:sp>
        <p:nvSpPr>
          <p:cNvPr id="25604" name="Ograda številke diapozitiva 3">
            <a:extLst>
              <a:ext uri="{FF2B5EF4-FFF2-40B4-BE49-F238E27FC236}">
                <a16:creationId xmlns:a16="http://schemas.microsoft.com/office/drawing/2014/main" id="{6798670B-CD7D-4D34-A6F5-4FF28462CA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E657424-051F-475F-A1A4-28FAF40F3212}" type="slidenum">
              <a:rPr lang="sl-SI" altLang="sl-SI">
                <a:latin typeface="Calibri" panose="020F0502020204030204" pitchFamily="34" charset="0"/>
              </a:rPr>
              <a:pPr eaLnBrk="1" hangingPunct="1"/>
              <a:t>10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grada stranske slike 1">
            <a:extLst>
              <a:ext uri="{FF2B5EF4-FFF2-40B4-BE49-F238E27FC236}">
                <a16:creationId xmlns:a16="http://schemas.microsoft.com/office/drawing/2014/main" id="{E8A6D01E-32A2-48A0-968B-99F8328069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Ograda opomb 2">
            <a:extLst>
              <a:ext uri="{FF2B5EF4-FFF2-40B4-BE49-F238E27FC236}">
                <a16:creationId xmlns:a16="http://schemas.microsoft.com/office/drawing/2014/main" id="{25CC32EF-6911-4E73-869F-F8DB3331A3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altLang="sl-SI"/>
          </a:p>
        </p:txBody>
      </p:sp>
      <p:sp>
        <p:nvSpPr>
          <p:cNvPr id="26628" name="Ograda številke diapozitiva 3">
            <a:extLst>
              <a:ext uri="{FF2B5EF4-FFF2-40B4-BE49-F238E27FC236}">
                <a16:creationId xmlns:a16="http://schemas.microsoft.com/office/drawing/2014/main" id="{3F2F3CDD-AA88-4A44-8974-924461149B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B8E691F-4404-43CB-9B67-D5D77BF6F032}" type="slidenum">
              <a:rPr lang="sl-SI" altLang="sl-SI">
                <a:latin typeface="Calibri" panose="020F0502020204030204" pitchFamily="34" charset="0"/>
              </a:rPr>
              <a:pPr eaLnBrk="1" hangingPunct="1"/>
              <a:t>11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grada stranske slike 1">
            <a:extLst>
              <a:ext uri="{FF2B5EF4-FFF2-40B4-BE49-F238E27FC236}">
                <a16:creationId xmlns:a16="http://schemas.microsoft.com/office/drawing/2014/main" id="{CD5937DD-A27B-42BB-8495-906FBAAA4E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Ograda opomb 2">
            <a:extLst>
              <a:ext uri="{FF2B5EF4-FFF2-40B4-BE49-F238E27FC236}">
                <a16:creationId xmlns:a16="http://schemas.microsoft.com/office/drawing/2014/main" id="{1863ADFE-6E5F-4A5D-9E9C-F31D7F3505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altLang="sl-SI"/>
          </a:p>
        </p:txBody>
      </p:sp>
      <p:sp>
        <p:nvSpPr>
          <p:cNvPr id="27652" name="Ograda številke diapozitiva 3">
            <a:extLst>
              <a:ext uri="{FF2B5EF4-FFF2-40B4-BE49-F238E27FC236}">
                <a16:creationId xmlns:a16="http://schemas.microsoft.com/office/drawing/2014/main" id="{0B1810A5-78A8-48EC-B5F0-64512B4248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3637793-D1B3-4E33-A7A8-62BA62DDB167}" type="slidenum">
              <a:rPr lang="sl-SI" altLang="sl-SI">
                <a:latin typeface="Calibri" panose="020F0502020204030204" pitchFamily="34" charset="0"/>
              </a:rPr>
              <a:pPr eaLnBrk="1" hangingPunct="1"/>
              <a:t>12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grada stranske slike 1">
            <a:extLst>
              <a:ext uri="{FF2B5EF4-FFF2-40B4-BE49-F238E27FC236}">
                <a16:creationId xmlns:a16="http://schemas.microsoft.com/office/drawing/2014/main" id="{D3E73DFB-7E99-472E-8A14-7E0B48227E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Ograda opomb 2">
            <a:extLst>
              <a:ext uri="{FF2B5EF4-FFF2-40B4-BE49-F238E27FC236}">
                <a16:creationId xmlns:a16="http://schemas.microsoft.com/office/drawing/2014/main" id="{032CEC99-A776-4EE8-8520-DDE3BAFAE63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altLang="sl-SI"/>
          </a:p>
        </p:txBody>
      </p:sp>
      <p:sp>
        <p:nvSpPr>
          <p:cNvPr id="28676" name="Ograda številke diapozitiva 3">
            <a:extLst>
              <a:ext uri="{FF2B5EF4-FFF2-40B4-BE49-F238E27FC236}">
                <a16:creationId xmlns:a16="http://schemas.microsoft.com/office/drawing/2014/main" id="{DC2501DA-A19D-4C1E-9CC3-5243A25BEC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DD314CF-0581-4649-AB7F-52BE21B805F3}" type="slidenum">
              <a:rPr lang="sl-SI" altLang="sl-SI">
                <a:latin typeface="Calibri" panose="020F0502020204030204" pitchFamily="34" charset="0"/>
              </a:rPr>
              <a:pPr eaLnBrk="1" hangingPunct="1"/>
              <a:t>13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grada stranske slike 1">
            <a:extLst>
              <a:ext uri="{FF2B5EF4-FFF2-40B4-BE49-F238E27FC236}">
                <a16:creationId xmlns:a16="http://schemas.microsoft.com/office/drawing/2014/main" id="{5635BC7C-CCC2-4AEC-BD30-A44C46F84B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Ograda opomb 2">
            <a:extLst>
              <a:ext uri="{FF2B5EF4-FFF2-40B4-BE49-F238E27FC236}">
                <a16:creationId xmlns:a16="http://schemas.microsoft.com/office/drawing/2014/main" id="{5678A0D0-DA85-4692-9D20-4E1739E150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altLang="sl-SI"/>
          </a:p>
        </p:txBody>
      </p:sp>
      <p:sp>
        <p:nvSpPr>
          <p:cNvPr id="17412" name="Ograda številke diapozitiva 3">
            <a:extLst>
              <a:ext uri="{FF2B5EF4-FFF2-40B4-BE49-F238E27FC236}">
                <a16:creationId xmlns:a16="http://schemas.microsoft.com/office/drawing/2014/main" id="{17669F62-F26C-484A-87EB-3E824A2845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5D5477C-6749-4A58-89A2-CFFFCC6B95FA}" type="slidenum">
              <a:rPr lang="sl-SI" altLang="sl-SI">
                <a:latin typeface="Calibri" panose="020F0502020204030204" pitchFamily="34" charset="0"/>
              </a:rPr>
              <a:pPr eaLnBrk="1" hangingPunct="1"/>
              <a:t>2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grada stranske slike 1">
            <a:extLst>
              <a:ext uri="{FF2B5EF4-FFF2-40B4-BE49-F238E27FC236}">
                <a16:creationId xmlns:a16="http://schemas.microsoft.com/office/drawing/2014/main" id="{0C3D89AA-9927-4389-80C6-EE8F54C6B0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Ograda opomb 2">
            <a:extLst>
              <a:ext uri="{FF2B5EF4-FFF2-40B4-BE49-F238E27FC236}">
                <a16:creationId xmlns:a16="http://schemas.microsoft.com/office/drawing/2014/main" id="{E7BCA3C0-E0C1-4FCC-A68C-6AA9001AC4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altLang="sl-SI"/>
          </a:p>
        </p:txBody>
      </p:sp>
      <p:sp>
        <p:nvSpPr>
          <p:cNvPr id="18436" name="Ograda številke diapozitiva 3">
            <a:extLst>
              <a:ext uri="{FF2B5EF4-FFF2-40B4-BE49-F238E27FC236}">
                <a16:creationId xmlns:a16="http://schemas.microsoft.com/office/drawing/2014/main" id="{A67947AF-4F20-45BA-965A-EA88B01D07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1381B9D-6558-4B74-8FA1-CFFB69589E49}" type="slidenum">
              <a:rPr lang="sl-SI" altLang="sl-SI">
                <a:latin typeface="Calibri" panose="020F0502020204030204" pitchFamily="34" charset="0"/>
              </a:rPr>
              <a:pPr eaLnBrk="1" hangingPunct="1"/>
              <a:t>3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grada stranske slike 1">
            <a:extLst>
              <a:ext uri="{FF2B5EF4-FFF2-40B4-BE49-F238E27FC236}">
                <a16:creationId xmlns:a16="http://schemas.microsoft.com/office/drawing/2014/main" id="{3971F6CA-0BE7-4DB9-88FF-394A7C5046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Ograda opomb 2">
            <a:extLst>
              <a:ext uri="{FF2B5EF4-FFF2-40B4-BE49-F238E27FC236}">
                <a16:creationId xmlns:a16="http://schemas.microsoft.com/office/drawing/2014/main" id="{E9FC6E6D-1EB2-4F23-840E-7296EA7B03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altLang="sl-SI"/>
          </a:p>
        </p:txBody>
      </p:sp>
      <p:sp>
        <p:nvSpPr>
          <p:cNvPr id="19460" name="Ograda številke diapozitiva 3">
            <a:extLst>
              <a:ext uri="{FF2B5EF4-FFF2-40B4-BE49-F238E27FC236}">
                <a16:creationId xmlns:a16="http://schemas.microsoft.com/office/drawing/2014/main" id="{F421ED5F-8FF3-4E7F-9557-7021130A0E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EAF76B0-C883-4081-A60E-907B324B9C74}" type="slidenum">
              <a:rPr lang="sl-SI" altLang="sl-SI">
                <a:latin typeface="Calibri" panose="020F0502020204030204" pitchFamily="34" charset="0"/>
              </a:rPr>
              <a:pPr eaLnBrk="1" hangingPunct="1"/>
              <a:t>4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grada stranske slike 1">
            <a:extLst>
              <a:ext uri="{FF2B5EF4-FFF2-40B4-BE49-F238E27FC236}">
                <a16:creationId xmlns:a16="http://schemas.microsoft.com/office/drawing/2014/main" id="{C0EDB55A-942C-48A9-95C6-AF1C7281C0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Ograda opomb 2">
            <a:extLst>
              <a:ext uri="{FF2B5EF4-FFF2-40B4-BE49-F238E27FC236}">
                <a16:creationId xmlns:a16="http://schemas.microsoft.com/office/drawing/2014/main" id="{F1BE452E-D1D1-40FD-88FA-A5BFFD1FF8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altLang="sl-SI"/>
          </a:p>
        </p:txBody>
      </p:sp>
      <p:sp>
        <p:nvSpPr>
          <p:cNvPr id="20484" name="Ograda številke diapozitiva 3">
            <a:extLst>
              <a:ext uri="{FF2B5EF4-FFF2-40B4-BE49-F238E27FC236}">
                <a16:creationId xmlns:a16="http://schemas.microsoft.com/office/drawing/2014/main" id="{F1A2C65D-A8DB-433F-90F4-42744358E7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1EE3E24-CA19-4585-92C4-23C0FAB3289A}" type="slidenum">
              <a:rPr lang="sl-SI" altLang="sl-SI">
                <a:latin typeface="Calibri" panose="020F0502020204030204" pitchFamily="34" charset="0"/>
              </a:rPr>
              <a:pPr eaLnBrk="1" hangingPunct="1"/>
              <a:t>5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grada stranske slike 1">
            <a:extLst>
              <a:ext uri="{FF2B5EF4-FFF2-40B4-BE49-F238E27FC236}">
                <a16:creationId xmlns:a16="http://schemas.microsoft.com/office/drawing/2014/main" id="{A0FEE1AD-DA53-4568-945C-F4182F91AC5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Ograda opomb 2">
            <a:extLst>
              <a:ext uri="{FF2B5EF4-FFF2-40B4-BE49-F238E27FC236}">
                <a16:creationId xmlns:a16="http://schemas.microsoft.com/office/drawing/2014/main" id="{0C0E9431-BD56-476A-8BF3-9202ED94E6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altLang="sl-SI"/>
          </a:p>
        </p:txBody>
      </p:sp>
      <p:sp>
        <p:nvSpPr>
          <p:cNvPr id="21508" name="Ograda številke diapozitiva 3">
            <a:extLst>
              <a:ext uri="{FF2B5EF4-FFF2-40B4-BE49-F238E27FC236}">
                <a16:creationId xmlns:a16="http://schemas.microsoft.com/office/drawing/2014/main" id="{3767A5C8-F7DB-4FB0-BB2A-238759EEC2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278C5B3-B7EC-40D0-89AA-9DFD9D15287A}" type="slidenum">
              <a:rPr lang="sl-SI" altLang="sl-SI">
                <a:latin typeface="Calibri" panose="020F0502020204030204" pitchFamily="34" charset="0"/>
              </a:rPr>
              <a:pPr eaLnBrk="1" hangingPunct="1"/>
              <a:t>6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grada stranske slike 1">
            <a:extLst>
              <a:ext uri="{FF2B5EF4-FFF2-40B4-BE49-F238E27FC236}">
                <a16:creationId xmlns:a16="http://schemas.microsoft.com/office/drawing/2014/main" id="{28D69EB8-F560-4682-B3ED-06BD04AA0F3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Ograda opomb 2">
            <a:extLst>
              <a:ext uri="{FF2B5EF4-FFF2-40B4-BE49-F238E27FC236}">
                <a16:creationId xmlns:a16="http://schemas.microsoft.com/office/drawing/2014/main" id="{E036C3E4-E4C0-4A97-8BAF-B7AE6C2CF1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altLang="sl-SI"/>
          </a:p>
        </p:txBody>
      </p:sp>
      <p:sp>
        <p:nvSpPr>
          <p:cNvPr id="22532" name="Ograda številke diapozitiva 3">
            <a:extLst>
              <a:ext uri="{FF2B5EF4-FFF2-40B4-BE49-F238E27FC236}">
                <a16:creationId xmlns:a16="http://schemas.microsoft.com/office/drawing/2014/main" id="{DE3BB8CF-E86F-48BB-8387-F344A65313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126F6B2-AB68-4AA4-8DF7-33B3C9E6EFB2}" type="slidenum">
              <a:rPr lang="sl-SI" altLang="sl-SI">
                <a:latin typeface="Calibri" panose="020F0502020204030204" pitchFamily="34" charset="0"/>
              </a:rPr>
              <a:pPr eaLnBrk="1" hangingPunct="1"/>
              <a:t>7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grada stranske slike 1">
            <a:extLst>
              <a:ext uri="{FF2B5EF4-FFF2-40B4-BE49-F238E27FC236}">
                <a16:creationId xmlns:a16="http://schemas.microsoft.com/office/drawing/2014/main" id="{F2AA5D61-2313-4272-8CD9-79A4303A362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Ograda opomb 2">
            <a:extLst>
              <a:ext uri="{FF2B5EF4-FFF2-40B4-BE49-F238E27FC236}">
                <a16:creationId xmlns:a16="http://schemas.microsoft.com/office/drawing/2014/main" id="{FB01D302-5E74-4C94-A63D-B7B558C349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altLang="sl-SI"/>
          </a:p>
        </p:txBody>
      </p:sp>
      <p:sp>
        <p:nvSpPr>
          <p:cNvPr id="23556" name="Ograda številke diapozitiva 3">
            <a:extLst>
              <a:ext uri="{FF2B5EF4-FFF2-40B4-BE49-F238E27FC236}">
                <a16:creationId xmlns:a16="http://schemas.microsoft.com/office/drawing/2014/main" id="{38A1C392-9EC4-4EF8-A613-322D4B5ACD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8F1A23E-5EB7-47FE-B0A9-8D28D915B711}" type="slidenum">
              <a:rPr lang="sl-SI" altLang="sl-SI">
                <a:latin typeface="Calibri" panose="020F0502020204030204" pitchFamily="34" charset="0"/>
              </a:rPr>
              <a:pPr eaLnBrk="1" hangingPunct="1"/>
              <a:t>8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grada stranske slike 1">
            <a:extLst>
              <a:ext uri="{FF2B5EF4-FFF2-40B4-BE49-F238E27FC236}">
                <a16:creationId xmlns:a16="http://schemas.microsoft.com/office/drawing/2014/main" id="{A2160F78-B19D-402B-9B18-1E4ECAFCBB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Ograda opomb 2">
            <a:extLst>
              <a:ext uri="{FF2B5EF4-FFF2-40B4-BE49-F238E27FC236}">
                <a16:creationId xmlns:a16="http://schemas.microsoft.com/office/drawing/2014/main" id="{960D49C0-56ED-4155-AA6E-F945688606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altLang="sl-SI"/>
          </a:p>
        </p:txBody>
      </p:sp>
      <p:sp>
        <p:nvSpPr>
          <p:cNvPr id="24580" name="Ograda številke diapozitiva 3">
            <a:extLst>
              <a:ext uri="{FF2B5EF4-FFF2-40B4-BE49-F238E27FC236}">
                <a16:creationId xmlns:a16="http://schemas.microsoft.com/office/drawing/2014/main" id="{0C34EDA3-A9A6-47F2-B797-CA54A68BCE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DD46B64-232C-43BA-88D3-B8186EBB5AEE}" type="slidenum">
              <a:rPr lang="sl-SI" altLang="sl-SI">
                <a:latin typeface="Calibri" panose="020F0502020204030204" pitchFamily="34" charset="0"/>
              </a:rPr>
              <a:pPr eaLnBrk="1" hangingPunct="1"/>
              <a:t>9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AC6904B8-129C-43B3-B69D-D262DF499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A2B9B-D33F-4B2E-A0DC-594CE33369B2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1748A31B-EB46-4DED-A627-DB47E4DA7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69BF14B1-1359-4F70-9A70-08728A0DA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7D84B-2E1A-48D9-8CAD-7FB15AD1C92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57705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867030B9-31A7-42E0-910E-03541ED6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B0C34-0120-40C2-B412-126B11971C36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DAE49918-526C-487A-9605-761BDAEAD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7BBBF090-5495-42A1-813B-CD745BF20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A65AB0-25BF-41A3-88A2-66FC4826CD5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41366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5F1307D1-C4EC-42EE-AD30-17B0097D3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1C73C-0141-4C1F-88F9-9E0E010F3FDD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6E55EF77-D342-49ED-A0FF-F1E1647EF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33D01898-79AF-486D-9C71-B115277F6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3656C0-0339-4DE9-8BF5-AE3AD221E2F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04047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CC0B2256-109F-4DCB-86DD-D1B6AD29C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FB848-38DE-48E5-A8FF-2B54A1E8B38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3DF62C10-F90E-4B15-91D7-C92DAA330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23FB6261-CA03-486D-A2B5-54CA07D56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422733-C52D-454A-966C-690ADA2A9C8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12366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EACD1F60-042D-4C3A-8775-D77880973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AE395-9935-4ACC-BB82-82F9A5B18372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42B06EF1-E8D3-487D-98A8-71F670AE2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64ABBB06-C36C-4B51-9ED2-8F7772D28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57686B-4250-480D-B359-FA20C7973B3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31297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C21BF409-185A-417D-BFDF-5B3255B01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D2A8B-B9A7-4B80-8319-30A3A2D7B28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934A6FD1-6275-4E3F-AC9A-6A36870EB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AC1BCF56-40C3-4863-A95F-677632908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79B79-F3B7-49AC-BAAF-B65C34D0216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46569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439F5696-2C0D-433B-ABD4-DE7A8E78D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F6E39-23CB-404B-9F1A-1924191F0ECD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F1597318-5842-4666-A0E5-0ADC2F660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60FDC1EE-FF99-4A2D-8A25-4E5F8499F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D9F58-892B-411F-94DF-4361B7E4B7C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05913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E47BBBC7-D81F-461B-9BE7-F868FBA52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B4EBC-6F18-4239-AFC0-E983981A152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E8FED9DA-BF0A-4CB2-A67B-EFF1275C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1C020151-5265-4073-8F95-4223895A1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5D616-3915-48CE-8FC4-6402C15C06D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03063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7DBE446F-FBA0-4683-8340-A6A55EFD3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7C296-4510-4BAD-95F1-893B712BFDC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762AF97B-00A3-4865-A38B-3595D1943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E6C9A0D6-E7B9-43EA-A8BE-270EAA6A2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87B63-4DEB-4E36-AC68-D09CFB63E5A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37910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8190FFA6-2068-43BF-8953-81536028E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198E2-7316-4609-80E5-E704A8C869A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F816402F-C3E7-4B3E-83FA-459878AAB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0856FBDD-451F-4085-A374-D7E67AE41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45B46E-9877-46A5-B60E-8CC2640AC24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24021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6E1BADAF-D55E-48F8-9A32-23B810A47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655F9-FC6B-4D63-A624-66426479FB5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969FC8E0-22E1-41DF-81A9-6A70DF8F6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52A624E0-5928-4D71-ABBA-ED4096FF6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ECFEB9-9503-4199-9D83-C1FF773D532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40902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B6FA5501-D103-4524-9FE0-99ED31E4E95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DDEAAE26-3B03-42AC-9FB7-C591B08531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CA1AB4B3-4A94-4BF1-840A-7348062B5D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7A9322-C9B0-4A0E-B32E-B8CB9008964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2562410A-CFBD-41A8-B0AE-0F84CB3B5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4ABC6E88-AC54-41B0-8B83-AC66E2F5F2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0622EEE-1699-4BBB-BC96-002E41D99177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l.wikipedia.org/wiki/Pu%C5%A1%C4%8Dava" TargetMode="External"/><Relationship Id="rId5" Type="http://schemas.openxmlformats.org/officeDocument/2006/relationships/hyperlink" Target="http://sl.wikipedia.org/wiki/Sahara" TargetMode="External"/><Relationship Id="rId4" Type="http://schemas.openxmlformats.org/officeDocument/2006/relationships/hyperlink" Target="http://www.google.si/images?um=1&amp;hl=sl&amp;gbv=2&amp;tbs=isch%3A1&amp;sa=1&amp;q=SAHARA&amp;aq=f&amp;aqi=g10&amp;aql=&amp;oq=&amp;gs_rfai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l.wikipedia.org/wiki/Temperatura" TargetMode="External"/><Relationship Id="rId5" Type="http://schemas.openxmlformats.org/officeDocument/2006/relationships/hyperlink" Target="http://sl.wikipedia.org/wiki/Zemljepisna_%C5%A1irina" TargetMode="External"/><Relationship Id="rId4" Type="http://schemas.openxmlformats.org/officeDocument/2006/relationships/hyperlink" Target="http://sl.wikipedia.org/w/index.php?title=Povratnik&amp;action=edit&amp;redlink=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http://sl.wikipedia.org/wiki/Slika:Elephant_tree.jpg" TargetMode="External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fricatravelpictures.com/travel-picture-Africa-Morocco-Sahara-Dunes-Alexbip.jpg">
            <a:extLst>
              <a:ext uri="{FF2B5EF4-FFF2-40B4-BE49-F238E27FC236}">
                <a16:creationId xmlns:a16="http://schemas.microsoft.com/office/drawing/2014/main" id="{21A6D063-752A-4612-B70A-5779BC1D5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EB08F17B-E6D6-466A-BCE0-0597FF41B5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188" y="2060575"/>
            <a:ext cx="7772400" cy="1470025"/>
          </a:xfrm>
        </p:spPr>
        <p:txBody>
          <a:bodyPr/>
          <a:lstStyle/>
          <a:p>
            <a:pPr eaLnBrk="1" hangingPunct="1"/>
            <a:r>
              <a:rPr lang="sl-SI" altLang="sl-SI" sz="9600" b="1" i="1">
                <a:latin typeface="Algerian" panose="04020705040A02060702" pitchFamily="82" charset="0"/>
              </a:rPr>
              <a:t>SAHARA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DF45B55-0C71-4A77-B4CD-0FAEC4E48D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5875" y="5105400"/>
            <a:ext cx="6400800" cy="1752600"/>
          </a:xfrm>
        </p:spPr>
        <p:txBody>
          <a:bodyPr/>
          <a:lstStyle/>
          <a:p>
            <a:pPr eaLnBrk="1" hangingPunct="1"/>
            <a:r>
              <a:rPr lang="sl-SI" altLang="sl-SI" b="1" dirty="0">
                <a:solidFill>
                  <a:schemeClr val="tx1"/>
                </a:solidFill>
                <a:latin typeface="Algerian" panose="04020705040A02060702" pitchFamily="82" charset="0"/>
              </a:rPr>
              <a:t>Atlas: 117-118</a:t>
            </a:r>
          </a:p>
          <a:p>
            <a:pPr eaLnBrk="1" hangingPunct="1"/>
            <a:r>
              <a:rPr lang="sl-SI" altLang="sl-SI" b="1">
                <a:solidFill>
                  <a:schemeClr val="tx1"/>
                </a:solidFill>
                <a:latin typeface="Algerian" panose="04020705040A02060702" pitchFamily="8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goriup.com/nacrti/slike/oaza.jpg">
            <a:extLst>
              <a:ext uri="{FF2B5EF4-FFF2-40B4-BE49-F238E27FC236}">
                <a16:creationId xmlns:a16="http://schemas.microsoft.com/office/drawing/2014/main" id="{049D49CA-5A83-4175-9F90-11A447DFE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" descr="http://www.fostertravel.pl/photo/big/623_Oaza.jpg">
            <a:extLst>
              <a:ext uri="{FF2B5EF4-FFF2-40B4-BE49-F238E27FC236}">
                <a16:creationId xmlns:a16="http://schemas.microsoft.com/office/drawing/2014/main" id="{16BD0638-D02B-482D-91BB-D33A07C7C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" descr="http://ris.vecer.com/RISStorage1/links/01/50/74/78/01507478-300.jpg">
            <a:extLst>
              <a:ext uri="{FF2B5EF4-FFF2-40B4-BE49-F238E27FC236}">
                <a16:creationId xmlns:a16="http://schemas.microsoft.com/office/drawing/2014/main" id="{B28661C3-6849-4550-A81D-FA07FBDAD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175"/>
            <a:ext cx="45720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vest.si/wp-content/uploads/2009/12/blatna-ograja-beguncev.jpg">
            <a:extLst>
              <a:ext uri="{FF2B5EF4-FFF2-40B4-BE49-F238E27FC236}">
                <a16:creationId xmlns:a16="http://schemas.microsoft.com/office/drawing/2014/main" id="{AB367A7C-71E9-419A-B0E8-DCFA65185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CE7D2518-A859-4AA8-BC2F-61926CCC4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b="1" i="1" u="sng">
                <a:solidFill>
                  <a:srgbClr val="FF0000"/>
                </a:solidFill>
                <a:latin typeface="Algerian" panose="04020705040A02060702" pitchFamily="82" charset="0"/>
              </a:rPr>
              <a:t>PRIHODNOST SAHARE</a:t>
            </a:r>
          </a:p>
        </p:txBody>
      </p:sp>
      <p:sp>
        <p:nvSpPr>
          <p:cNvPr id="12292" name="Ograda vsebine 2">
            <a:extLst>
              <a:ext uri="{FF2B5EF4-FFF2-40B4-BE49-F238E27FC236}">
                <a16:creationId xmlns:a16="http://schemas.microsoft.com/office/drawing/2014/main" id="{9BFD6702-DF31-4B06-8C6E-E68E2B397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44925"/>
          </a:xfrm>
        </p:spPr>
        <p:txBody>
          <a:bodyPr/>
          <a:lstStyle/>
          <a:p>
            <a:pPr eaLnBrk="1" hangingPunct="1"/>
            <a:r>
              <a:rPr lang="sl-SI" altLang="sl-SI" b="1"/>
              <a:t>Prihodnost Sahare po predvidevanjih ne bo dobra. Turizem in gospodarstvo zelo škodujeta Sahari. Nekateri turisti niso odgovorni…npr. mečejo odpadke v naravo in to take ki se ne morejo sami razgraditi in ostanejo tam celo večnost. Okrog industrij so ogromna smetišča.</a:t>
            </a:r>
          </a:p>
          <a:p>
            <a:pPr eaLnBrk="1" hangingPunct="1"/>
            <a:endParaRPr lang="sl-SI" alt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http://famouswonders.com/wp-content/uploads/2009/04/sahara-desert.jpg">
            <a:extLst>
              <a:ext uri="{FF2B5EF4-FFF2-40B4-BE49-F238E27FC236}">
                <a16:creationId xmlns:a16="http://schemas.microsoft.com/office/drawing/2014/main" id="{B3232326-28B0-48D8-828E-F03287804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309E2276-1385-4731-BB0D-3D19C91F7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1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sl-SI" b="1" i="1" u="sng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37F6D8A1-A52E-4A0D-8FCD-258836788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5200" b="1" i="1" dirty="0">
                <a:latin typeface="Algerian" pitchFamily="82" charset="0"/>
                <a:hlinkClick r:id="rId4"/>
              </a:rPr>
              <a:t>VIRI:</a:t>
            </a:r>
            <a:endParaRPr lang="sl-SI" sz="5200" b="1" i="1" dirty="0">
              <a:solidFill>
                <a:srgbClr val="FF0000"/>
              </a:solidFill>
              <a:latin typeface="Algerian" pitchFamily="82" charset="0"/>
              <a:hlinkClick r:id="rId4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b="1" dirty="0">
                <a:hlinkClick r:id="rId4"/>
              </a:rPr>
              <a:t>http://www.google.si/images?um=1&amp;hl=sl&amp;gbv=2&amp;tbs=isch%3A1&amp;sa=1&amp;q=SAHARA&amp;aq=f&amp;aqi=g10&amp;aql=&amp;oq=&amp;gs_rfai</a:t>
            </a:r>
            <a:r>
              <a:rPr lang="sl-SI" b="1" dirty="0"/>
              <a:t>=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b="1" dirty="0">
                <a:hlinkClick r:id="rId5"/>
              </a:rPr>
              <a:t>http://sl.wikipedia.org/wiki/Sahara</a:t>
            </a:r>
            <a:endParaRPr lang="sl-SI" b="1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b="1" dirty="0">
                <a:hlinkClick r:id="rId6"/>
              </a:rPr>
              <a:t>http://sl.wikipedia.org/wiki/Pu%C5%A1%C4%8Dava</a:t>
            </a:r>
            <a:endParaRPr lang="sl-SI" b="1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b="1" dirty="0">
                <a:solidFill>
                  <a:schemeClr val="bg1"/>
                </a:solidFill>
              </a:rPr>
              <a:t>KNJIGE: -Živali vsega sveta; dr. John </a:t>
            </a:r>
            <a:r>
              <a:rPr lang="sl-SI" b="1" dirty="0" err="1">
                <a:solidFill>
                  <a:schemeClr val="bg1"/>
                </a:solidFill>
              </a:rPr>
              <a:t>Feltwell</a:t>
            </a:r>
            <a:r>
              <a:rPr lang="sl-SI" b="1" dirty="0">
                <a:solidFill>
                  <a:schemeClr val="bg1"/>
                </a:solidFill>
              </a:rPr>
              <a:t>; zbirka Okno v svet; založba Mladinska knjiga; leto izdaje 1988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b="1" dirty="0">
                <a:solidFill>
                  <a:schemeClr val="bg1"/>
                </a:solidFill>
              </a:rPr>
              <a:t>Velika ilustrirana otroška enciklopedija; nova, dopolnjena izdaja; založba Mladinska knjiga; leto izdaje 1997.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exposure.alexanderwinkler.se/images/20100330191458_dsc_0189.jpg">
            <a:extLst>
              <a:ext uri="{FF2B5EF4-FFF2-40B4-BE49-F238E27FC236}">
                <a16:creationId xmlns:a16="http://schemas.microsoft.com/office/drawing/2014/main" id="{D16561E3-199B-46A3-A175-7E4EAC527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27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B60BAF00-E4B4-4FAD-A691-EC5AC70E0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9600" b="1" i="1" u="sng">
                <a:solidFill>
                  <a:srgbClr val="FF0000"/>
                </a:solidFill>
                <a:latin typeface="Algerian" panose="04020705040A02060702" pitchFamily="82" charset="0"/>
              </a:rPr>
              <a:t>KONEC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34A4C9E3-CB38-4381-B8ED-1D4C7AA73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 sz="7200" b="1">
                <a:latin typeface="Algerian" panose="04020705040A02060702" pitchFamily="82" charset="0"/>
              </a:rPr>
              <a:t>HVALA ZA VAŠO POZORNOST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l.lernu.net/grafikajhoj/lernado/bildvortaro/bildoj/70.jpg">
            <a:extLst>
              <a:ext uri="{FF2B5EF4-FFF2-40B4-BE49-F238E27FC236}">
                <a16:creationId xmlns:a16="http://schemas.microsoft.com/office/drawing/2014/main" id="{852083BF-68AE-4DA5-8E5E-C43A7504D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arm1.static.flickr.com/114/315160102_823e71ea62.jpg">
            <a:extLst>
              <a:ext uri="{FF2B5EF4-FFF2-40B4-BE49-F238E27FC236}">
                <a16:creationId xmlns:a16="http://schemas.microsoft.com/office/drawing/2014/main" id="{28C4C710-4EED-4751-A135-88434D8F4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" descr="http://images.travelpod.com/users/inoursuitcase/freedom_07-08.1221396480.sahara-desert-dunes.jpg">
            <a:extLst>
              <a:ext uri="{FF2B5EF4-FFF2-40B4-BE49-F238E27FC236}">
                <a16:creationId xmlns:a16="http://schemas.microsoft.com/office/drawing/2014/main" id="{114560D4-DEAB-471D-8FF2-A516768C1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573463"/>
            <a:ext cx="3995737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 descr="http://www.linternaute.com/nature-animaux/nature/diaporama/sahara/images/6.jpg">
            <a:extLst>
              <a:ext uri="{FF2B5EF4-FFF2-40B4-BE49-F238E27FC236}">
                <a16:creationId xmlns:a16="http://schemas.microsoft.com/office/drawing/2014/main" id="{9FB7E6DF-4530-4054-A873-B4848A96C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463"/>
            <a:ext cx="5143500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8" descr="http://butterflynina.blogspot.si/files/2009/11/IMG_1138.JPG">
            <a:extLst>
              <a:ext uri="{FF2B5EF4-FFF2-40B4-BE49-F238E27FC236}">
                <a16:creationId xmlns:a16="http://schemas.microsoft.com/office/drawing/2014/main" id="{11B76F1C-1D1A-4186-8E38-749C6F7C5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0"/>
            <a:ext cx="4356100" cy="356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 descr="http://img.rtvslo.si/upload/Svet/vihar1_show.jpg">
            <a:extLst>
              <a:ext uri="{FF2B5EF4-FFF2-40B4-BE49-F238E27FC236}">
                <a16:creationId xmlns:a16="http://schemas.microsoft.com/office/drawing/2014/main" id="{AFF03981-99A2-451D-B7E1-1365FC4B4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484313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http://davidwallphoto.com/images/%7B7C937B6D-D89A-4EA8-8B40-F74C32306ADC%7D.jpg">
            <a:extLst>
              <a:ext uri="{FF2B5EF4-FFF2-40B4-BE49-F238E27FC236}">
                <a16:creationId xmlns:a16="http://schemas.microsoft.com/office/drawing/2014/main" id="{195F0A4A-3F13-4A07-BB90-F8813BE1D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grada vsebine 2">
            <a:extLst>
              <a:ext uri="{FF2B5EF4-FFF2-40B4-BE49-F238E27FC236}">
                <a16:creationId xmlns:a16="http://schemas.microsoft.com/office/drawing/2014/main" id="{CD1673CC-3170-4A71-9EB4-0967A85A9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/>
              <a:t>Sahara je nastala ob severnem </a:t>
            </a:r>
            <a:r>
              <a:rPr lang="sl-SI" dirty="0">
                <a:hlinkClick r:id="rId4" tooltip="Povratnik (stran ne obstaja)"/>
              </a:rPr>
              <a:t>povratniku</a:t>
            </a:r>
            <a:r>
              <a:rPr lang="sl-SI" dirty="0"/>
              <a:t> (23,5° severne </a:t>
            </a:r>
            <a:r>
              <a:rPr lang="sl-SI" dirty="0">
                <a:hlinkClick r:id="rId5" tooltip="Zemljepisna širina"/>
              </a:rPr>
              <a:t>zemljepisne širine</a:t>
            </a:r>
            <a:r>
              <a:rPr lang="sl-SI" dirty="0"/>
              <a:t>).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chemeClr val="bg1"/>
                </a:solidFill>
              </a:rPr>
              <a:t>Na leto pade le okoli 15 cm padavin in takrat tla zacvetijo. Sahara je podnevi izjemno vroča, temperature se dvignejo do 50°C, ponoči pa lahko padejo celo pod 0°. Temperaturna nihanja so značilna za tropsko puščavsko podnebje. Doslej najvišja uradno izmerjena </a:t>
            </a:r>
            <a:r>
              <a:rPr lang="sl-SI" dirty="0">
                <a:solidFill>
                  <a:schemeClr val="bg1"/>
                </a:solidFill>
                <a:hlinkClick r:id="rId6" tooltip="Temperatura"/>
              </a:rPr>
              <a:t>temperatura</a:t>
            </a:r>
            <a:r>
              <a:rPr lang="sl-SI" dirty="0">
                <a:solidFill>
                  <a:schemeClr val="bg1"/>
                </a:solidFill>
              </a:rPr>
              <a:t> je bila dosežena v Libiji na severu Sahare, in sicer 58,0 °C (22.9.1922).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4FAF17A-A593-4A91-9FDA-4660FCD76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b="1" i="1" u="sng">
                <a:solidFill>
                  <a:srgbClr val="FF0000"/>
                </a:solidFill>
                <a:latin typeface="Algerian" panose="04020705040A02060702" pitchFamily="82" charset="0"/>
              </a:rPr>
              <a:t>PODNEBJE</a:t>
            </a:r>
            <a:endParaRPr lang="sl-SI" alt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D58622D5-417E-43CA-B555-CEE68C177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68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agencija-oskar.si/blog/wp-content/uploads/2009/02/libija_1.jpg">
            <a:extLst>
              <a:ext uri="{FF2B5EF4-FFF2-40B4-BE49-F238E27FC236}">
                <a16:creationId xmlns:a16="http://schemas.microsoft.com/office/drawing/2014/main" id="{06A58603-45BF-4C0E-AB5C-698674928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838"/>
            <a:ext cx="44831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6" descr="http://www.lifetrek.si/pic/news/alzirija_potovanje4_bg.jpg">
            <a:extLst>
              <a:ext uri="{FF2B5EF4-FFF2-40B4-BE49-F238E27FC236}">
                <a16:creationId xmlns:a16="http://schemas.microsoft.com/office/drawing/2014/main" id="{1D23D20B-FC5C-4BFC-AD0E-BE73387A9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057650"/>
            <a:ext cx="4643437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8" descr="http://trcs.wikispaces.com/file/view/islam.jpg/38779518/islam.jpg">
            <a:extLst>
              <a:ext uri="{FF2B5EF4-FFF2-40B4-BE49-F238E27FC236}">
                <a16:creationId xmlns:a16="http://schemas.microsoft.com/office/drawing/2014/main" id="{57768676-70B4-4FAE-89B4-35627F820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8" y="0"/>
            <a:ext cx="4703762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694009FB-BA31-4F0D-9AF1-B1C90F247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2420938"/>
            <a:ext cx="8229600" cy="1187450"/>
          </a:xfrm>
        </p:spPr>
        <p:txBody>
          <a:bodyPr/>
          <a:lstStyle/>
          <a:p>
            <a:pPr eaLnBrk="1" hangingPunct="1"/>
            <a:r>
              <a:rPr lang="sl-SI" altLang="sl-SI" b="1" i="1" u="sng">
                <a:solidFill>
                  <a:srgbClr val="FF0000"/>
                </a:solidFill>
                <a:latin typeface="Algerian" panose="04020705040A02060702" pitchFamily="82" charset="0"/>
              </a:rPr>
              <a:t>PREBIVALSTVO</a:t>
            </a:r>
          </a:p>
        </p:txBody>
      </p:sp>
      <p:pic>
        <p:nvPicPr>
          <p:cNvPr id="7174" name="Picture 10" descr="http://www.share-international.net/slo/maitreja/bitmaps/lakota1.jpg">
            <a:extLst>
              <a:ext uri="{FF2B5EF4-FFF2-40B4-BE49-F238E27FC236}">
                <a16:creationId xmlns:a16="http://schemas.microsoft.com/office/drawing/2014/main" id="{AB134EE2-5CA0-4BDF-B1BF-C1ABF3361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3547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://ateistek.files.wordpress.com/2007/05/jahanje-kamel.jpg">
            <a:extLst>
              <a:ext uri="{FF2B5EF4-FFF2-40B4-BE49-F238E27FC236}">
                <a16:creationId xmlns:a16="http://schemas.microsoft.com/office/drawing/2014/main" id="{725B4F09-6936-41D3-B07E-91FEDA504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6" descr="http://sahara.jam.si/wp-content/uploads/2007/img_5431.jpg">
            <a:extLst>
              <a:ext uri="{FF2B5EF4-FFF2-40B4-BE49-F238E27FC236}">
                <a16:creationId xmlns:a16="http://schemas.microsoft.com/office/drawing/2014/main" id="{F7DA2B28-F412-4CBC-A5DF-057D4AFFE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upload.wikimedia.org/wikipedia/commons/thumb/8/87/Elephant_tree.jpg/220px-Elephant_tree.jpg">
            <a:hlinkClick r:id="rId3"/>
            <a:extLst>
              <a:ext uri="{FF2B5EF4-FFF2-40B4-BE49-F238E27FC236}">
                <a16:creationId xmlns:a16="http://schemas.microsoft.com/office/drawing/2014/main" id="{FBC9D50B-7744-4DB4-AC54-78E37D030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51388" cy="404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4" descr="http://www.wysinfo.com/Dead_Sea/picts/plant_in_dry_soil_5_260_1.JPG">
            <a:extLst>
              <a:ext uri="{FF2B5EF4-FFF2-40B4-BE49-F238E27FC236}">
                <a16:creationId xmlns:a16="http://schemas.microsoft.com/office/drawing/2014/main" id="{972E9045-1094-4254-887B-224E8A6B6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0"/>
            <a:ext cx="446405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3B9B0564-57D1-4DFF-A55D-8A243B963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3213100"/>
            <a:ext cx="8229600" cy="1143000"/>
          </a:xfrm>
        </p:spPr>
        <p:txBody>
          <a:bodyPr/>
          <a:lstStyle/>
          <a:p>
            <a:pPr eaLnBrk="1" hangingPunct="1"/>
            <a:r>
              <a:rPr lang="sl-SI" altLang="sl-SI" b="1" i="1">
                <a:solidFill>
                  <a:srgbClr val="FF0000"/>
                </a:solidFill>
                <a:latin typeface="Algerian" panose="04020705040A02060702" pitchFamily="82" charset="0"/>
              </a:rPr>
              <a:t>RASTLINSTVO IN ŽIVALSTVO</a:t>
            </a:r>
          </a:p>
        </p:txBody>
      </p:sp>
      <p:pic>
        <p:nvPicPr>
          <p:cNvPr id="9221" name="Picture 6" descr="http://novice.svarog.org/images/news/3304v.jpg">
            <a:extLst>
              <a:ext uri="{FF2B5EF4-FFF2-40B4-BE49-F238E27FC236}">
                <a16:creationId xmlns:a16="http://schemas.microsoft.com/office/drawing/2014/main" id="{EF607BB0-D0B9-404A-9DE3-DCC32B38C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263"/>
            <a:ext cx="1403350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8" descr="http://halogenka.blox.pl/resource/fenek3.jpg">
            <a:extLst>
              <a:ext uri="{FF2B5EF4-FFF2-40B4-BE49-F238E27FC236}">
                <a16:creationId xmlns:a16="http://schemas.microsoft.com/office/drawing/2014/main" id="{5B444CC7-D2EF-47C9-A6AA-6BB2277F6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005263"/>
            <a:ext cx="1584325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0" descr="http://www.geres-asso.org/Androctonus_amoreuxi_tin-zoulin.jpg">
            <a:extLst>
              <a:ext uri="{FF2B5EF4-FFF2-40B4-BE49-F238E27FC236}">
                <a16:creationId xmlns:a16="http://schemas.microsoft.com/office/drawing/2014/main" id="{BAAD044F-D306-4980-890A-078791814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005263"/>
            <a:ext cx="1512888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2" descr="http://kvak.napovednik.com/slike/200907e.jpg">
            <a:extLst>
              <a:ext uri="{FF2B5EF4-FFF2-40B4-BE49-F238E27FC236}">
                <a16:creationId xmlns:a16="http://schemas.microsoft.com/office/drawing/2014/main" id="{1BBCE0FD-9FF0-43C0-9924-5A6560D52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005263"/>
            <a:ext cx="1439862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4" descr="http://upload.wikimedia.org/wikipedia/commons/thumb/4/43/07._Camel_Profile,_near_Silverton,_NSW,_07.07.2007.jpg/220px-07._Camel_Profile,_near_Silverton,_NSW,_07.07.2007.jpg">
            <a:extLst>
              <a:ext uri="{FF2B5EF4-FFF2-40B4-BE49-F238E27FC236}">
                <a16:creationId xmlns:a16="http://schemas.microsoft.com/office/drawing/2014/main" id="{24B9D670-2F53-4FD0-B89D-1341044AC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005263"/>
            <a:ext cx="1474788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6" descr="http://www.greyhoundzoom.com/images/dingo21.JPG">
            <a:extLst>
              <a:ext uri="{FF2B5EF4-FFF2-40B4-BE49-F238E27FC236}">
                <a16:creationId xmlns:a16="http://schemas.microsoft.com/office/drawing/2014/main" id="{B55385D8-2177-493F-823D-892B3C786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005263"/>
            <a:ext cx="1763712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frenkiboy\AppData\Local\Microsoft\Windows\Temporary Internet Files\Low\Content.IE5\6LDRZ2OC\Nastanek-oaze[1].jpg">
            <a:extLst>
              <a:ext uri="{FF2B5EF4-FFF2-40B4-BE49-F238E27FC236}">
                <a16:creationId xmlns:a16="http://schemas.microsoft.com/office/drawing/2014/main" id="{09EFD3D0-957F-4DA1-9832-C990B2C23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297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2A095402-501F-41B9-B6A3-624F533D9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5715000"/>
            <a:ext cx="8229600" cy="1143000"/>
          </a:xfrm>
        </p:spPr>
        <p:txBody>
          <a:bodyPr/>
          <a:lstStyle/>
          <a:p>
            <a:pPr eaLnBrk="1" hangingPunct="1"/>
            <a:r>
              <a:rPr lang="sl-SI" altLang="sl-SI" b="1" i="1" u="sng">
                <a:solidFill>
                  <a:srgbClr val="FF0000"/>
                </a:solidFill>
                <a:latin typeface="Algerian" panose="04020705040A02060702" pitchFamily="82" charset="0"/>
              </a:rPr>
              <a:t>NASTANEK OAZE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277</Words>
  <Application>Microsoft Office PowerPoint</Application>
  <PresentationFormat>On-screen Show (4:3)</PresentationFormat>
  <Paragraphs>32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Algerian</vt:lpstr>
      <vt:lpstr>Arial</vt:lpstr>
      <vt:lpstr>Calibri</vt:lpstr>
      <vt:lpstr>Officeova tema</vt:lpstr>
      <vt:lpstr>SAHARA</vt:lpstr>
      <vt:lpstr>PowerPoint Presentation</vt:lpstr>
      <vt:lpstr>PowerPoint Presentation</vt:lpstr>
      <vt:lpstr>PODNEBJE</vt:lpstr>
      <vt:lpstr>PowerPoint Presentation</vt:lpstr>
      <vt:lpstr>PREBIVALSTVO</vt:lpstr>
      <vt:lpstr>PowerPoint Presentation</vt:lpstr>
      <vt:lpstr>RASTLINSTVO IN ŽIVALSTVO</vt:lpstr>
      <vt:lpstr>NASTANEK OAZE</vt:lpstr>
      <vt:lpstr>PowerPoint Presentation</vt:lpstr>
      <vt:lpstr>PRIHODNOST SAHARE</vt:lpstr>
      <vt:lpstr>PowerPoint Presentation</vt:lpstr>
      <vt:lpstr>KONEC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2019-05-31T08:40:58Z</dcterms:created>
  <dcterms:modified xsi:type="dcterms:W3CDTF">2019-05-31T08:40:58Z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