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2" r:id="rId5"/>
    <p:sldId id="259" r:id="rId6"/>
    <p:sldId id="258" r:id="rId7"/>
    <p:sldId id="261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2" d="100"/>
          <a:sy n="152" d="100"/>
        </p:scale>
        <p:origin x="135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3BEA8C-D6EA-4DEA-8365-F89696B3BF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1CB61-59D9-44AB-AF84-681B93EF8B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EC1E2D-C2A2-4267-9CBA-B31C9FA017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4B9FBFD-841D-457C-AF71-940A4A465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0BE7221-0146-42BD-8D35-04A85B9AE8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33A610-828E-45D1-89BF-C05607DA4E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74E4F-D168-4487-A1B3-A8D62F59E0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D78174-1C08-4433-A538-A16D10A83D1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773FD66B-38D4-488E-B35B-ED826B44DF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5882720-43F4-4CF5-B83E-06BCCC0E08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0F7D721-015D-46F9-AE05-060BBB5D5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BF138E-FB1D-4084-BE20-5C4C32455BCF}" type="slidenum">
              <a:rPr lang="sl-SI" altLang="sl-SI"/>
              <a:pPr/>
              <a:t>1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AD8BE68-ABB6-4BA2-97AA-CAE26622F2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1720573-82CA-410F-A7C9-5838BCCF24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50CAE70-FB46-4E74-A6CA-C12E30CE4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026A2D6-97EE-4D54-A826-09C2DB04EAFC}" type="slidenum">
              <a:rPr lang="sl-SI" altLang="sl-SI"/>
              <a:pPr/>
              <a:t>2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2FA82C4-3963-443E-8A10-2F7CA5E034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0D28EA2-6AD4-431D-92A7-9680BF2BA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EB4D28C-E056-4687-A14C-8107C56A72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D3E087B-DC2B-4F62-83D9-12CD5919CB12}" type="slidenum">
              <a:rPr lang="sl-SI" altLang="sl-SI"/>
              <a:pPr/>
              <a:t>3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E3CA892-4698-43C8-AC86-D6143655BB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1B0D8DD-5EA5-412A-BA37-D875B4F7FA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ACD39C7-7130-4E16-A325-61CB46152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38FC74-A1E1-40AB-AF79-0E226083A8A2}" type="slidenum">
              <a:rPr lang="sl-SI" altLang="sl-SI"/>
              <a:pPr/>
              <a:t>4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2B7F287-B434-45D7-88AA-43DAADC57B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39FAFC7-0C9B-4CC4-997D-59B87F110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E19A032-4FB1-4FBB-BCF8-7BE31599F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2693C8-0B37-49AC-B127-898DEFEBE1C1}" type="slidenum">
              <a:rPr lang="sl-SI" altLang="sl-SI"/>
              <a:pPr/>
              <a:t>5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7E3084A-F2DE-41DC-B32B-82D3A65C49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1A6A2E3-496E-4D70-8C4E-93C83C82D2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04C30A2-D820-4740-950A-70385CAF5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28ED2DF-CDCB-4179-BB5F-10B3718FA5C6}" type="slidenum">
              <a:rPr lang="sl-SI" altLang="sl-SI"/>
              <a:pPr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9A4C683-F761-4552-82A4-96E05E760E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55C9E0D-5EFD-40D7-9C2A-E5ECEF86F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172DDB2-1793-4A54-867E-DABA909C0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E944847-E698-4BB7-A40B-713EC585B1FF}" type="slidenum">
              <a:rPr lang="sl-SI" altLang="sl-SI"/>
              <a:pPr/>
              <a:t>7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6B27-6FA2-4494-9CFA-555455F2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3AE8-BDAB-4C99-BBCF-24D18E4227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2F76-C4B2-45FF-B940-7A836F73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5B264-F799-4D57-822C-48A519C6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0F039-DFE6-4619-A4DB-A4CE1C8A60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310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B518C-F4FB-40DF-AB69-2CEC37AB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8B0EC-62A2-432D-95B2-30EED524AEA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A8CBA-9B16-4F5B-B980-78060EBFF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51671-0D76-4351-829D-1FF263BB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A9D5E-B8A2-46AD-8225-40D365D6F5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49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3B3F4-F7B7-4350-9E71-2D66DE369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8FD6C-0F06-4C1B-8E39-5C013131FD9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0150-9FE6-4A02-9D0F-B8EC7D3B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FA504-BE8D-4CFA-A387-3B9D7FF8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A136C-3BAC-44E3-AF51-AEDFCA532E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003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3E212-BAFE-4F4F-B3AD-3E38CEA9E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A9C32-1AA0-413C-B0C9-5E3BDBAD1D3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93933-AA48-493C-AD1D-C58F41799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28E5-72E9-4C97-9D41-0FE5FAF3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7C98F-67BB-4591-A9D9-3C74B124C0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8635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CC7F0-064F-453D-91C2-57594CB8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FDF11-8427-40F0-913B-02D187487C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70400-9C3D-4214-B1CA-C53661FED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764F9-FCE1-43D9-944D-C53F1485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A0379-1333-48CB-87B6-038132D0FD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232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ACCD10-3FA9-425F-BE03-EE749EE52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89C51-358C-4A10-9B02-0DE287635A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CE15B4-D88D-4D08-A2A4-A4621B98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3BB920-37BB-41FD-A5B3-17AD5DD15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BF6F-9FF1-461E-858E-7391879A38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2880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896994-9A96-449C-AEEC-A5EE4AD0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C0FF-B7DE-4F0C-95F7-E0405A92B33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958C2B3-B426-493A-A737-90AB30FE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D0B4F6-2D16-4255-AEEA-AFDA718F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873F-19E4-41BF-93EF-0D875594BAC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2199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4DA7AB3-8324-4C65-B56F-04606927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04520-F3C4-4697-9214-AFD5DE1646D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76E4509-8141-41AE-A103-2CA6FC5F3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08F780-7322-4FC9-85B9-B884C8EA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2F035-F11A-4741-8EA2-0A5FADDB70E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4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30B7D8-19C1-4973-AF64-18595B5A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BB90-D9FE-4EB2-B15C-A2C5D8AD103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ADECD7-D2FC-4633-9319-FA202588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99C64F-D501-48B0-89A2-09D318C38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6786B-8C97-4CB5-A1B9-22E67BEF34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415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F5CF6A-0D8C-4594-8863-8F1B4EF40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D30E-0506-4667-8B29-210E955D9FC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CD7FD9-88C4-46EB-BDBD-24559DA1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2F46CA-63E0-4A94-BED1-0997F8D0D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93BA6-00A7-46AF-B451-5A12E34A10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0157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739834-35A2-4532-896F-A14D11C9B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25F3D-261B-4047-A4E3-0D640E02846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62C1E8-5DA6-4D44-9E23-802B7389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9FDE15-722D-41F3-8D8C-DD18EB41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AD642-1C6A-4537-94E5-7C1AD40574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862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4B9FF83-404F-4B20-923F-3848F0BC44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2447314-FDFA-4B69-8502-9CA26E40FB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00469-75C4-49AD-BC4A-034E4CEBA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053833-EB97-407E-A6BC-8BB88715BDE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54CDA-A44A-48CB-B58D-5A684D45B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A02F-07CD-4468-BDEC-B3722792E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BF1E5A-A132-4C55-BD19-4C61815AF94E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A549B429-DEA9-4C85-96BE-A00A65F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1276350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 descr="http://humanandnatural.com/data/media/177/algerian_sahara_desert.jpg">
            <a:extLst>
              <a:ext uri="{FF2B5EF4-FFF2-40B4-BE49-F238E27FC236}">
                <a16:creationId xmlns:a16="http://schemas.microsoft.com/office/drawing/2014/main" id="{D45436FF-7322-4C7A-8991-1E5E2BD7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0338" y="-3916363"/>
            <a:ext cx="16802101" cy="1128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>
            <a:extLst>
              <a:ext uri="{FF2B5EF4-FFF2-40B4-BE49-F238E27FC236}">
                <a16:creationId xmlns:a16="http://schemas.microsoft.com/office/drawing/2014/main" id="{1FD89551-1130-4A39-A6C3-D66647D8C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575" y="2924175"/>
            <a:ext cx="7772400" cy="1470025"/>
          </a:xfrm>
        </p:spPr>
        <p:txBody>
          <a:bodyPr/>
          <a:lstStyle/>
          <a:p>
            <a:r>
              <a:rPr lang="sl-SI" altLang="sl-SI" sz="6600">
                <a:solidFill>
                  <a:srgbClr val="CC9900"/>
                </a:solidFill>
                <a:latin typeface="Berlin Sans FB Demi" panose="020E0802020502020306" pitchFamily="34" charset="0"/>
              </a:rPr>
              <a:t>Sahara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E1EFBA7-F04B-4D7A-94CE-313A8CF64F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A47C4D53-6BAD-476B-B3CB-E7B157DC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1276350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http://puzzles-games.eu/data/media/13/Sahara-Desert-Africa-Satellite-Image.jpg">
            <a:extLst>
              <a:ext uri="{FF2B5EF4-FFF2-40B4-BE49-F238E27FC236}">
                <a16:creationId xmlns:a16="http://schemas.microsoft.com/office/drawing/2014/main" id="{21D284BE-DDEC-49BC-954D-8DB98E3DF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-6032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>
            <a:extLst>
              <a:ext uri="{FF2B5EF4-FFF2-40B4-BE49-F238E27FC236}">
                <a16:creationId xmlns:a16="http://schemas.microsoft.com/office/drawing/2014/main" id="{D2A85933-F4A9-43CD-807F-7AC4005B6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315913"/>
            <a:ext cx="7772400" cy="1470026"/>
          </a:xfrm>
        </p:spPr>
        <p:txBody>
          <a:bodyPr/>
          <a:lstStyle/>
          <a:p>
            <a:endParaRPr lang="sl-SI" altLang="sl-SI">
              <a:solidFill>
                <a:srgbClr val="CC99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077" name="AutoShape 4" descr="data:image/jpeg;base64,/9j/4AAQSkZJRgABAQAAAQABAAD/2wCEAAkGBhQSEBUUEhQWFRUUFBcYFxcUFxQVGBQYFBQXFhUUFBQXHSYeFxokHBcXHy8gJCcpLCwsFR8xNTAqNSYrLCoBCQoKDgwOGg8PGiwkHyQsLCwsLDQsLCwsLywsLCwsLCwsLCw0LCwsLCwsLCwpLCwsLCwsLCwpLCwsLCwsLCwsLP/AABEIAKIBNgMBIgACEQEDEQH/xAAbAAEAAwEBAQEAAAAAAAAAAAAAAgMEAQUGB//EAD4QAAEDAQQGBwYCCwEBAAAAAAEAAhEDEiExUQRBYXGBkQUiMqGx0fAGE0JScsEUkhYjM0NTYoKisuHxwhX/xAAaAQACAwEBAAAAAAAAAAAAAAAAAQIEBQMG/8QAMhEAAgIBAwIDBgYBBQAAAAAAAAECAxEEITESQQUTUSIyYXGBkRQzobHB8NEjNEJS4f/aAAwDAQACEQMRAD8A/RERFcMsIiIAK2nXgRE37VUijOEZrpksocZOLyjTTryYIAyifuVaTGN29ZKTJcBt7tfctNana2HjhwWPqtPp42xTfSn/AH6GjRba4Nrch+JGR5jyUKtecCQOXgpfhdo5FSbo0YwecLvGejp9uOMr6nJx1FnsyKGUicB63lWDRTrIHer1TpOlspiXuAG3E7hiVTs8Um/cSRYhoY93k6NGGZ7gujRxtPd3rw9I9q7+oyRm4x/aPNadC9o6bmzUNhw1XkHa3Wqz197/AOX6ItfgIpZ6T1G6O0nA8/8ASmABgI8ea8+h7Q0S4CTj8p36lnq+1FIdkOdwgd/kuc9VbOOHJko6VJ7RPR0oiduv7ccVWyqRhy1JUqtcA5pm1f5FY+kNJLaVRzC23TYXQQXYNLgHNDgRMZ816OhRlTFcrHcxbXKNr7PJ6L64LSL5Pnms68nSunfd1Pd2Q57feF0Os3UqbXl1mHEWrRABOLcdYh+kObALpvdqsVHdaAbF7AL5mSYi9dKq4VLphwQnKVjzI9ldBWfQNL97SbUiLQmJBi8jEXHDFXrqczZTq2t+XkqNJPWjK71xVSKrVpIVWOce53nfKcFFhX0q+o8/NUIu1tUbY9M1sc4WSg8xNwCALEHEYHkumoczzKyn4Us7T2+ReWu23ibbKh7wTE+XNZbZzPMqKnDwuCz1vP6EZa2T91G4hEP2HgEWFOPTJr0NOLykwiIojCIiACjUp2huwP2UkXSuyVcuqPJGcFNdLMr6JGriL0WoFdWrHxV43j+pRehWdmYERFuGYEREAFw1ACAXBshx6xAuYAXm/IEE71IBOkOh2VrFuepPZMTaLS+dhDS3c8qpq9SqIp92WKKfNfwRbR0imBIewyGmbQweJbdNwIwzU/xbIm2yItTabFmYtTOE3TgvMd7MUzc5ziA0gCGfFS924zF5gAjIhTb0ABa67pcQ4mzT7bahqBwFm4SYs4Lzltnmy6pPc14R6FiKPTbVBJAIJGIBBI1wRqVhwHEeuaxaB0UKbnuBJtZgANBe95HVF/We7hA1LnS3STKVMgul5BsgYzEWjkFzwdEnJ4R5nSftJEto8Xn/AMg47yvn6tUuMuJJOsmSohFzNOEFDgIiIJlrDDCRjaAO5wPLDjPPLVrgXQSdQaJO8zcBtJAWijUsnMYEZg6vWSVKcRBkHDPGIIz8wpCPc6P0l1dsudYiAWU5B3mpjBybZjCSF6NGi1ghoDRkLuO/avmdH0g0TLTD7sMGwQb8ziI2ncvo6HtJSLZcbJ1tgnlAvC2KvE+mKjNZZhajw1uTlB7MvlFawsqNtMIO68Xao1FUrWpvhdHqgZFtUqpdMjq4i0UqAgE3zqTuuhTHqmKuuVjxEzotbXNJs9UxiBEjfF/NVu0Y6r/HvVenXVW7Zx8ztZpZw+JQik5pGIjfcoq6VgiImAVlKnJ2a1WtVBkDffw1eKq6q7yanJc9jtRX5k0nwWEoiLyZuhERABERABERABERAGFERe1POBERAFmj9ob/APnetSqo0ovOOrZ/tXBq874jbGyxKPY19JBwhl9zihVrNY0ue4NaNZ8BmV4/SPtOGy2kA4/MbwNw+Lw3r5/SdMfUMvcXHVOA3DAcFm7GnCiUudj29P8AaqbqTcPid4hurjyXgVKhcSXEknEm8lRRJvJchCMOAiIkTCIiAC00T1Q4mLD52mQCAOLDulZlbR7Lx/LPEOAB5E81KIpFRPDZlsREURl2h6Y6k60wwe47CF7FP2oBPXpDaWkg8tfNeCi6QtnXvBtHKyiuz31k+2pFtQWqbgRrvw3zesvTen+6pBrXC2brjeAZJI8JzK+Y0fSn0zLHFpIi7Wq3OJJJMk4k3k71Yt1lltarl/6VKtBCuzrX2OA3zrz/ANr0tC6ZrAhodam7r9aOOPevNUqb4II1EHkZVRF6UU1ue6Pa50mWAidRIu3GQpH2pb/B/uA8AvBrsh7gNTnDkSFBdI22Q92TX1OL01UuYn0VP2pYD+yI2hwJG6R916lTploo+9klpwGsn5dhXxK7aMRN2MapzjNKVs5vMm2R/C1r3Vg+8ovD2tcQOs0HAHETjxVhKydE6UKlBhGIAa4C6C27DaIK1qVkp8SbZS6Um8IIiLkMIiIAIiIALtkrk4xjFyxtfBnWtDSaLz4uWcFW/UeU0sGxEnWMCioyi4tp9iymmsowoiL2Z50450Ak4AEngCT4Lzf0paOzS3Euv8D3KjpzT3BxptuFkWszN8TqER3ryqNMGZJADZuEnEDAkZrz+u1cpT6INpLZnodDooqHXYst7o9ke1jv4bfzHyXdJ6edVpOaxtkktB60kgh1zbhfcvGhmbz/AEtHfaKOqNskNtXkG+PhDsvq7llrbk0vKh2RUit94Hdr82v+r5h3+Cg+mRuOBF4O4/bFLB1yRVVfSAyLXxODRvOeQzOpWqqtorH9todAIFoTExMA67scULHcbz2KD0tSAkujeHbLrheesLhmpDpOn82sCYdEkkC+IxBE4bVWOiGWpviLhLhB6suBmZ6gv8Va/o6mcW65xd8xdnmSVP2PiQ9v4GlERcyYVtDB/wBB/wAmqpW0uy+MYH5bQtf+TuBTQmVLjnAYnEwN5wC6qtIo2gIMEODgYBvaZwKEMkKzSYBEjVN+WC614OBBjGDMb159XoibRDjaMkGAIf1iHAgSILyY2BaND6PFNziCbwBBi4NLiMPqPIa5Jk1HGzIpv0NSIigSCIiALdL/AGj/AK3/AORVSs08depGNp8fmK8MU6rWsbLwSQCbnxey05xl11m3rBlT6cshnCR7CLyGCu9zSbQFpjnAFrQGmSWCRJI6szkRjcvXSlHBJPJ6ns/0h7upZPZfA2B2A4HDkdS+oZpEmDAB7spK+DX1uh6V7xgdnjsd8Q7+RC1dB0Wp1zXbb+f8mP4lGVbVsPr/AB/g9RFCjUkbRj5+vuprOuqdU3CQVzU4qSCIi5EwiIgAqK1G+QN8auGSvRWdNqZUSyvscbqVasMz068CIm//AKitq0rWw55othWaS3254TfqUHDUQ9mPBkVWl6UKbC52A1DEk4Ad/JWrwOntMtPDBgyZ2uOPKI5qzrL/ACa21z2I6LT+fak+FyYNK0gve55xceWoDgICaP8AF9Du6HDvAVSv0h5HVBIbDbhcDLQZOeK8tnL6merxhdKKERFEkXaMb3YdhxEgGIvwIjVHFPxbogmWnFsANMbBEcFzRO2NocObCPuqQpZeCOFkuNMG9vFpxG75h3+KqQFW2g7tXH5tR+oDxHI4pcj4KkXXsIMH/u0EXEbVxIYREQAUqVSyQcdmYIgjiCQoqbKUicBmfAaydgTQMm2m11zbQMGAYcDAmJug8PFUgq330di7+Y9rhHZ4cyn4gntdbfFrg7HxCexHcqRaGkBpLZkFvWcBMG1cBeBqvxxwUPfz2xa24O/Nr4yjA8lSK33E9k2tnxDe37iQqksDyEREgLdL/aP+t/8AkVUtel6G/wB4/qO7bvhPzFVfg3/I78pU3F5IprBSiu/Bv+R35Sn4N/yO/KUul+g8opXqdAaUQ8s1P7i0Ezykcslh/Bv+R35SrtDp1KdRrwxxjVZdeCII5ErrRJ12Rl6M43xVlcoeqPq6NSDsw5rSDIkLz6Fa22YcNRDhBC1aK68jMd4v8JW5rKIX1+bHlL9DzdFkqp+XIvREXnTVCIiACIiACIiAMbReN6+QdpRJNprCZv6oF+vswvrgV8j7QdHFttrTFtpLSCRFqcDqIvHIrd8Ui2oyXBV8JnFOUXzsc/ED5GcLQ7w5Qq1LRmALgIE3BoDRjJ1LyKmiV7LrLxbc6ZkgDqtbAblcbszMXyFbRKzplxGTQ8iLnawMezfqv44uM9zcz8D1UXlfhK5DpfGNkWicbMyYv+KN4uGA16HTqAvtmQT1RMxjPDDyCTjjuSUs9jdozoe05Ob4hQLYMZXcrlyYvyVuliKj/qPeZCj2H3KkREhllOrqde2bxlmW5H0UqUC2+LtTh2TlBw4KtSp1C0yP+7CNaefUWPQii0votJc4OuBmA0yAXQBBgTeNar94B2QZzJEjcALjtvTxgMiyG4iXZHAfVmdnPJQfUJMkz9tgGobFFEshgIiJDLKLwJBwcIJyvBB5gcJUHsIJBxBg8FZojZqM+odxlVTN+afYXcK33wPbE/zDtcdTuN+1VIjI8Fho3S3rDZiPqGrfhtVcrrXQZFxzHmtP4ghkiAS+CQACYaInmfvKezFuirTB+sf9b/8AIqmyMlJzpJJvJvO0lee7pUNc4OAAFuIOpgeSScPgjGQTBGtGOp7BnHJusjJLIyXm1OnWtDiWmGwcWkwXPaTZ1Xs71t0bSLYmCIMEGDqDsRscEOLXIKSfBbZGSWdi6iiM9HoCqRVsjBwM/wBIJaed3FfS0nw4H1eIXyvQ9UNrNnAy3mLt18L6heg8MxKmUX6/ujzvii6boyXp+zNsIs2j1IMaj46itKy9Xpnp547Pg60XK2Oe4REVQ7hERABERAGFZelOiHVmtLSARauM3zZ1/wBJWsBb7UAAHARdrzK9H4lYlV0+v8GVoU1Z1rsfFaR0LWZiwkZt63hesK/Q7ed/FYNO6Cp1TJBBPxNgT9QwJXnceh6COp/7HxaL39I9kiOxUB2O6veJ8F5mk9GOp9s2dtmpHBwbCWGd42RlwzGrdK7U5tad8saSecp7ofxGf3j/AMqVUTZDesQIJaCZvMDAEwITxsSzueL/APKdaLg/XUIF8A1S4uvH9PI5wbej9BdTJLnWpAz1ADwEL1fwFSJ92+M7LvJVOpOBggg5EEJubewko9iKKZoOmLLpygzyUvwx1lo3vZ9io4ZLKFLsv+kf5tVSuf1W2ZBJMmDIgAgCRvPIKlDBGPpD3t3uvlfIuvMNDcdYkkbo1rJV0ytaLW43mIBhttsOm8zBddB7I4+uikpY7Ccc9yjQy+x+si1JwEACSBF51QcdavRda0kwLybgo8kuC3RD1wcgT+VpP+uK8t+gkuOF72m0HODi0Pa6xdhABAv5Xr0nuAFkX4SczkNg78corTzgjjJ49Xo+uRFsQWWT13iXWAA64XQZJGvWvYKIhyyNRwFb+7H1n/EKNKnacBhJxyzPAXqVR7bIDZPWJvAGIA1E5IQPkqUDRbf1RfjcL4wnNTRRGQNFvyjGcBjnvUgElXaNorqjrLBJ7hvOAQGyKkXs1/ZeoGgtcHHWMPyk48YUtG9lnH9o4N2N6x54DvQc/NhjOTx6dKZvAAxJ24XDFe70T0lbNgkuhshxEEwbwYJuiInIrd+jdKxHWvMk2sYkDVGs4Ldo2iMY2yxoaCIMeJOJVrT2umxPPz+RS1UoXVuOMvsZlqo1ZxxHePNUPpkYjy4FT0btcD4euS9Fqq420vPplHnqJyhYjQiIvKG4EREAEXHOAxIHrYi7rTWtZUX9jm7YLmS+5kY6CDktpCwLZSrg/V3Era8SolZFSiuDO0dii2m+SSkzWFJu0DDKJUZGXIrBxg1CKKToJ/0uOGSi0MjZGQ5BdGxFJt1/JCQCxGKF+rVl55qKIz6AROjNcCC1t+NwvEYHP/qx1uhKLvgA+nq+C3Aqd0X92tPkak1wzwH+yTSerUIG0A98hVfoidVVp/pPmvo3C4c/XJRS2R0V0/U+Z/ROp87P7vJQPstVm4sPF3kvqrRzKFxRsPz5nyj/AGXrD5d0n7hbOjPZgw41ZaSCG2SLpETtyXvhy4jZA75tYPidL6JqUyZaSM2iQeWHFdodD1XmAxw2uFkDbevuHDXr1qCGsE/xMscHk0vZqkAJtOO10TwGpaKfQlEfuwd8u8StyJHF2Sfczt6MpQf1bMuyFW7oiif3beAjwW4Xjd6P25KKbIqT9TA3oGgPg5lx+6sb0TRH7tnET4rWiQ+uXqUs0NgwY0RhDW3dyuARECyERdaExEiRAkej671w1FxxlcTbFglIOr7jiCs1SnYIdqBHDYr1IG6+/wBX8MFb0uqlTL4d0cbqVYvicIXIVNWsQSBF2vXGrYqXOJxvVuvwxyeZS2K89alsluaXVwNu7zVL65OwZeeaqXWtnC9adOkqp3it/UpWXzs2bOIrKlItyvyRWYyUllPY4tNPDK11cRMRsp1LQ26/NTDVhDovyW95vXntfpo1S648Psa+ludi6X2IkKTDq9DagF24+KNb1o2rOS3RbAj14rpE4Xx5qB2IlkCbWY3avVy5b3cglPHn4KKM7bAWB12rWMBioO2rowPP7eS6ceEnlKb3AjUdAk6gSd2PresLOmqJba942yRMmQIhh17KjN07CtlVtoEHWCDuIgry63s+yD7sljpLg6S6yXCm1xDZGIpjiXHWhdL5Dc0//Yo/xWGTAhwM7sxfjgtFDSWvBLHBwBi4zeNXeOYXn6J7OUqbbLQYs2dQkS0mbIE3sBkybzetWg9HtohwZPWdaJcZJNlrZncxt+JvJkklD6ewLJqUm5+pUVJ2WXjrUV6jOhuMxz4qCljvjnCiAmxBAFINjFcLksY5GStxhFyi4LiliBs89SfIiKIiiMQkL4rpdx9/Uv8AjKyBxzKC0tPlZyfoCk6671MLy9P6YNJ7gWWg1loBslzjIEZNF+Ju2zcsrvarqtcaFaXuMAAYHskzhMiQcL5wXRQljJTyj3EXjnp8ns0nCKr6ZD5BcWNaR7uBeXWrpjskHBQre04ba/U1TZLx8Imw5onG4XyScAL0uiQ+pHtqTXajGvvXn9G9JGqXzTcwNiLRFpwJcJLR2b2nWVuS3iw5I1KMm+4rn4du3n/pWWs12zkfsrS1dyioxlsji6K222iLbsLty6XFCw5LhMXnALhmyyWMttnTEYrPBRpRvGweMn1uRVPfJn1uResqh0QjH0RhWS6pORFERdCAVzdJIyO/zCpRRnCM1iSySjOUXmLNwqBwu5Zes1Nr8dy89roMhamVwdh7uaw9ToJQfVVuvQ06dUpLE9mTRdqvAxIwG3wVR0gZE8h5qlDSXT92P8FiV9ceWXDA8vv9lFVs0oaweYPkjtIGq/uXR6C/OOkh+KqxnJczWELgDeQLs/5YwWN9cnYMh6vVav1eGbf6j+xWnrd/YRtDhmF1YVtpmQN1/DNV9XoVVFSryzrp9S7HiR1dDc1y7WQOIXXG/wBYalnOuUVmSZbUk9kzogX+t6iiKDZIkLr9fq9cLzmV04D1rUU2xBF1oXbOXklgZFFKwd29LIz5BGGAx3+KipXbVxxTYjydJ9nab3ueXPlxkwWxwuVf6LU/mfzb5L3WNEX5+W3ejWDP1cn0HTzZLuQDyMCunNSDRd61dylYGE6u+9NQbOWSmUlWuoxPmPX/AFLDc+8Z+il0MeSqUSF0NUcDOLoC7Az7lwlGABKo0l+rifsO9WufAn0SsZM3la/hunbl5svoZ+stwuhfU4iIt0zAiIgAiIgAiImAREQARESAIiIALq4iYBatG7J3/ZcRUdf/ALeX0/dFnS/mr+9i1EReXNokMDw8VFETfYCWrj9lFEQwCIiQBERABERAEqePA+C78XE/dEXRcL5iZFuK67E7/uiKK4GSqmHXbFXanFERP3mJcBERRGU6V8O4+JWdEXrNJ+RD5GFqPzJBERWTif/Z">
            <a:extLst>
              <a:ext uri="{FF2B5EF4-FFF2-40B4-BE49-F238E27FC236}">
                <a16:creationId xmlns:a16="http://schemas.microsoft.com/office/drawing/2014/main" id="{B2822F7F-51A2-4186-B39A-25B27FBCA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078" name="Picture 2" descr="http://blogs.swa-jkt.com/swa/10857/files/2013/04/Deserts_In_World.gif">
            <a:extLst>
              <a:ext uri="{FF2B5EF4-FFF2-40B4-BE49-F238E27FC236}">
                <a16:creationId xmlns:a16="http://schemas.microsoft.com/office/drawing/2014/main" id="{466AD21F-ED05-4EFB-BD86-434E85336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9" r="23560"/>
          <a:stretch>
            <a:fillRect/>
          </a:stretch>
        </p:blipFill>
        <p:spPr bwMode="auto">
          <a:xfrm>
            <a:off x="395288" y="2565400"/>
            <a:ext cx="280828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6" descr="data:image/jpeg;base64,/9j/4AAQSkZJRgABAQAAAQABAAD/2wCEAAkGBhQSEBUUEhQWFRUUFBcYFxcUFxQVGBQYFBQXFhUUFBQXHSYeFxokHBcXHy8gJCcpLCwsFR8xNTAqNSYrLCoBCQoKDgwOGg8PGiwkHyQsLCwsLDQsLCwsLywsLCwsLCwsLCw0LCwsLCwsLCwpLCwsLCwsLCwpLCwsLCwsLCwsLP/AABEIAKIBNgMBIgACEQEDEQH/xAAbAAEAAwEBAQEAAAAAAAAAAAAAAgMEAQUGB//EAD4QAAEDAQQGBwYCCwEBAAAAAAEAAhEDEiExUQRBYXGBkQUiMqGx0fAGE0JScsEUkhYjM0NTYoKisuHxwhX/xAAaAQACAwEBAAAAAAAAAAAAAAAAAQIEBQMG/8QAMhEAAgIBAwIDBgYBBQAAAAAAAAECAxEEITESQQUTUSIyYXGBkRQzobHB8NEjNEJS4f/aAAwDAQACEQMRAD8A/RERFcMsIiIAK2nXgRE37VUijOEZrpksocZOLyjTTryYIAyifuVaTGN29ZKTJcBt7tfctNana2HjhwWPqtPp42xTfSn/AH6GjRba4Nrch+JGR5jyUKtecCQOXgpfhdo5FSbo0YwecLvGejp9uOMr6nJx1FnsyKGUicB63lWDRTrIHer1TpOlspiXuAG3E7hiVTs8Um/cSRYhoY93k6NGGZ7gujRxtPd3rw9I9q7+oyRm4x/aPNadC9o6bmzUNhw1XkHa3Wqz197/AOX6ItfgIpZ6T1G6O0nA8/8ASmABgI8ea8+h7Q0S4CTj8p36lnq+1FIdkOdwgd/kuc9VbOOHJko6VJ7RPR0oiduv7ccVWyqRhy1JUqtcA5pm1f5FY+kNJLaVRzC23TYXQQXYNLgHNDgRMZ816OhRlTFcrHcxbXKNr7PJ6L64LSL5Pnms68nSunfd1Pd2Q57feF0Os3UqbXl1mHEWrRABOLcdYh+kObALpvdqsVHdaAbF7AL5mSYi9dKq4VLphwQnKVjzI9ldBWfQNL97SbUiLQmJBi8jEXHDFXrqczZTq2t+XkqNJPWjK71xVSKrVpIVWOce53nfKcFFhX0q+o8/NUIu1tUbY9M1sc4WSg8xNwCALEHEYHkumoczzKyn4Us7T2+ReWu23ibbKh7wTE+XNZbZzPMqKnDwuCz1vP6EZa2T91G4hEP2HgEWFOPTJr0NOLykwiIojCIiACjUp2huwP2UkXSuyVcuqPJGcFNdLMr6JGriL0WoFdWrHxV43j+pRehWdmYERFuGYEREAFw1ACAXBshx6xAuYAXm/IEE71IBOkOh2VrFuepPZMTaLS+dhDS3c8qpq9SqIp92WKKfNfwRbR0imBIewyGmbQweJbdNwIwzU/xbIm2yItTabFmYtTOE3TgvMd7MUzc5ziA0gCGfFS924zF5gAjIhTb0ABa67pcQ4mzT7bahqBwFm4SYs4Lzltnmy6pPc14R6FiKPTbVBJAIJGIBBI1wRqVhwHEeuaxaB0UKbnuBJtZgANBe95HVF/We7hA1LnS3STKVMgul5BsgYzEWjkFzwdEnJ4R5nSftJEto8Xn/AMg47yvn6tUuMuJJOsmSohFzNOEFDgIiIJlrDDCRjaAO5wPLDjPPLVrgXQSdQaJO8zcBtJAWijUsnMYEZg6vWSVKcRBkHDPGIIz8wpCPc6P0l1dsudYiAWU5B3mpjBybZjCSF6NGi1ghoDRkLuO/avmdH0g0TLTD7sMGwQb8ziI2ncvo6HtJSLZcbJ1tgnlAvC2KvE+mKjNZZhajw1uTlB7MvlFawsqNtMIO68Xao1FUrWpvhdHqgZFtUqpdMjq4i0UqAgE3zqTuuhTHqmKuuVjxEzotbXNJs9UxiBEjfF/NVu0Y6r/HvVenXVW7Zx8ztZpZw+JQik5pGIjfcoq6VgiImAVlKnJ2a1WtVBkDffw1eKq6q7yanJc9jtRX5k0nwWEoiLyZuhERABERABERABERAGFERe1POBERAFmj9ob/APnetSqo0ovOOrZ/tXBq874jbGyxKPY19JBwhl9zihVrNY0ue4NaNZ8BmV4/SPtOGy2kA4/MbwNw+Lw3r5/SdMfUMvcXHVOA3DAcFm7GnCiUudj29P8AaqbqTcPid4hurjyXgVKhcSXEknEm8lRRJvJchCMOAiIkTCIiAC00T1Q4mLD52mQCAOLDulZlbR7Lx/LPEOAB5E81KIpFRPDZlsREURl2h6Y6k60wwe47CF7FP2oBPXpDaWkg8tfNeCi6QtnXvBtHKyiuz31k+2pFtQWqbgRrvw3zesvTen+6pBrXC2brjeAZJI8JzK+Y0fSn0zLHFpIi7Wq3OJJJMk4k3k71Yt1lltarl/6VKtBCuzrX2OA3zrz/ANr0tC6ZrAhodam7r9aOOPevNUqb4II1EHkZVRF6UU1ue6Pa50mWAidRIu3GQpH2pb/B/uA8AvBrsh7gNTnDkSFBdI22Q92TX1OL01UuYn0VP2pYD+yI2hwJG6R916lTploo+9klpwGsn5dhXxK7aMRN2MapzjNKVs5vMm2R/C1r3Vg+8ovD2tcQOs0HAHETjxVhKydE6UKlBhGIAa4C6C27DaIK1qVkp8SbZS6Um8IIiLkMIiIAIiIALtkrk4xjFyxtfBnWtDSaLz4uWcFW/UeU0sGxEnWMCioyi4tp9iymmsowoiL2Z50450Ak4AEngCT4Lzf0paOzS3Euv8D3KjpzT3BxptuFkWszN8TqER3ryqNMGZJADZuEnEDAkZrz+u1cpT6INpLZnodDooqHXYst7o9ke1jv4bfzHyXdJ6edVpOaxtkktB60kgh1zbhfcvGhmbz/AEtHfaKOqNskNtXkG+PhDsvq7llrbk0vKh2RUit94Hdr82v+r5h3+Cg+mRuOBF4O4/bFLB1yRVVfSAyLXxODRvOeQzOpWqqtorH9todAIFoTExMA67scULHcbz2KD0tSAkujeHbLrheesLhmpDpOn82sCYdEkkC+IxBE4bVWOiGWpviLhLhB6suBmZ6gv8Va/o6mcW65xd8xdnmSVP2PiQ9v4GlERcyYVtDB/wBB/wAmqpW0uy+MYH5bQtf+TuBTQmVLjnAYnEwN5wC6qtIo2gIMEODgYBvaZwKEMkKzSYBEjVN+WC614OBBjGDMb159XoibRDjaMkGAIf1iHAgSILyY2BaND6PFNziCbwBBi4NLiMPqPIa5Jk1HGzIpv0NSIigSCIiALdL/AGj/AK3/AORVSs08depGNp8fmK8MU6rWsbLwSQCbnxey05xl11m3rBlT6cshnCR7CLyGCu9zSbQFpjnAFrQGmSWCRJI6szkRjcvXSlHBJPJ6ns/0h7upZPZfA2B2A4HDkdS+oZpEmDAB7spK+DX1uh6V7xgdnjsd8Q7+RC1dB0Wp1zXbb+f8mP4lGVbVsPr/AB/g9RFCjUkbRj5+vuprOuqdU3CQVzU4qSCIi5EwiIgAqK1G+QN8auGSvRWdNqZUSyvscbqVasMz068CIm//AKitq0rWw55othWaS3254TfqUHDUQ9mPBkVWl6UKbC52A1DEk4Ad/JWrwOntMtPDBgyZ2uOPKI5qzrL/ACa21z2I6LT+fak+FyYNK0gve55xceWoDgICaP8AF9Du6HDvAVSv0h5HVBIbDbhcDLQZOeK8tnL6merxhdKKERFEkXaMb3YdhxEgGIvwIjVHFPxbogmWnFsANMbBEcFzRO2NocObCPuqQpZeCOFkuNMG9vFpxG75h3+KqQFW2g7tXH5tR+oDxHI4pcj4KkXXsIMH/u0EXEbVxIYREQAUqVSyQcdmYIgjiCQoqbKUicBmfAaydgTQMm2m11zbQMGAYcDAmJug8PFUgq330di7+Y9rhHZ4cyn4gntdbfFrg7HxCexHcqRaGkBpLZkFvWcBMG1cBeBqvxxwUPfz2xa24O/Nr4yjA8lSK33E9k2tnxDe37iQqksDyEREgLdL/aP+t/8AkVUtel6G/wB4/qO7bvhPzFVfg3/I78pU3F5IprBSiu/Bv+R35Sn4N/yO/KUul+g8opXqdAaUQ8s1P7i0Ezykcslh/Bv+R35SrtDp1KdRrwxxjVZdeCII5ErrRJ12Rl6M43xVlcoeqPq6NSDsw5rSDIkLz6Fa22YcNRDhBC1aK68jMd4v8JW5rKIX1+bHlL9DzdFkqp+XIvREXnTVCIiACIiACIiAMbReN6+QdpRJNprCZv6oF+vswvrgV8j7QdHFttrTFtpLSCRFqcDqIvHIrd8Ui2oyXBV8JnFOUXzsc/ED5GcLQ7w5Qq1LRmALgIE3BoDRjJ1LyKmiV7LrLxbc6ZkgDqtbAblcbszMXyFbRKzplxGTQ8iLnawMezfqv44uM9zcz8D1UXlfhK5DpfGNkWicbMyYv+KN4uGA16HTqAvtmQT1RMxjPDDyCTjjuSUs9jdozoe05Ob4hQLYMZXcrlyYvyVuliKj/qPeZCj2H3KkREhllOrqde2bxlmW5H0UqUC2+LtTh2TlBw4KtSp1C0yP+7CNaefUWPQii0votJc4OuBmA0yAXQBBgTeNar94B2QZzJEjcALjtvTxgMiyG4iXZHAfVmdnPJQfUJMkz9tgGobFFEshgIiJDLKLwJBwcIJyvBB5gcJUHsIJBxBg8FZojZqM+odxlVTN+afYXcK33wPbE/zDtcdTuN+1VIjI8Fho3S3rDZiPqGrfhtVcrrXQZFxzHmtP4ghkiAS+CQACYaInmfvKezFuirTB+sf9b/8AIqmyMlJzpJJvJvO0lee7pUNc4OAAFuIOpgeSScPgjGQTBGtGOp7BnHJusjJLIyXm1OnWtDiWmGwcWkwXPaTZ1Xs71t0bSLYmCIMEGDqDsRscEOLXIKSfBbZGSWdi6iiM9HoCqRVsjBwM/wBIJaed3FfS0nw4H1eIXyvQ9UNrNnAy3mLt18L6heg8MxKmUX6/ujzvii6boyXp+zNsIs2j1IMaj46itKy9Xpnp547Pg60XK2Oe4REVQ7hERABERAGFZelOiHVmtLSARauM3zZ1/wBJWsBb7UAAHARdrzK9H4lYlV0+v8GVoU1Z1rsfFaR0LWZiwkZt63hesK/Q7ed/FYNO6Cp1TJBBPxNgT9QwJXnceh6COp/7HxaL39I9kiOxUB2O6veJ8F5mk9GOp9s2dtmpHBwbCWGd42RlwzGrdK7U5tad8saSecp7ofxGf3j/AMqVUTZDesQIJaCZvMDAEwITxsSzueL/APKdaLg/XUIF8A1S4uvH9PI5wbej9BdTJLnWpAz1ADwEL1fwFSJ92+M7LvJVOpOBggg5EEJubewko9iKKZoOmLLpygzyUvwx1lo3vZ9io4ZLKFLsv+kf5tVSuf1W2ZBJMmDIgAgCRvPIKlDBGPpD3t3uvlfIuvMNDcdYkkbo1rJV0ytaLW43mIBhttsOm8zBddB7I4+uikpY7Ccc9yjQy+x+si1JwEACSBF51QcdavRda0kwLybgo8kuC3RD1wcgT+VpP+uK8t+gkuOF72m0HODi0Pa6xdhABAv5Xr0nuAFkX4SczkNg78corTzgjjJ49Xo+uRFsQWWT13iXWAA64XQZJGvWvYKIhyyNRwFb+7H1n/EKNKnacBhJxyzPAXqVR7bIDZPWJvAGIA1E5IQPkqUDRbf1RfjcL4wnNTRRGQNFvyjGcBjnvUgElXaNorqjrLBJ7hvOAQGyKkXs1/ZeoGgtcHHWMPyk48YUtG9lnH9o4N2N6x54DvQc/NhjOTx6dKZvAAxJ24XDFe70T0lbNgkuhshxEEwbwYJuiInIrd+jdKxHWvMk2sYkDVGs4Ldo2iMY2yxoaCIMeJOJVrT2umxPPz+RS1UoXVuOMvsZlqo1ZxxHePNUPpkYjy4FT0btcD4euS9Fqq420vPplHnqJyhYjQiIvKG4EREAEXHOAxIHrYi7rTWtZUX9jm7YLmS+5kY6CDktpCwLZSrg/V3Era8SolZFSiuDO0dii2m+SSkzWFJu0DDKJUZGXIrBxg1CKKToJ/0uOGSi0MjZGQ5BdGxFJt1/JCQCxGKF+rVl55qKIz6AROjNcCC1t+NwvEYHP/qx1uhKLvgA+nq+C3Aqd0X92tPkak1wzwH+yTSerUIG0A98hVfoidVVp/pPmvo3C4c/XJRS2R0V0/U+Z/ROp87P7vJQPstVm4sPF3kvqrRzKFxRsPz5nyj/AGXrD5d0n7hbOjPZgw41ZaSCG2SLpETtyXvhy4jZA75tYPidL6JqUyZaSM2iQeWHFdodD1XmAxw2uFkDbevuHDXr1qCGsE/xMscHk0vZqkAJtOO10TwGpaKfQlEfuwd8u8StyJHF2Sfczt6MpQf1bMuyFW7oiif3beAjwW4Xjd6P25KKbIqT9TA3oGgPg5lx+6sb0TRH7tnET4rWiQ+uXqUs0NgwY0RhDW3dyuARECyERdaExEiRAkej671w1FxxlcTbFglIOr7jiCs1SnYIdqBHDYr1IG6+/wBX8MFb0uqlTL4d0cbqVYvicIXIVNWsQSBF2vXGrYqXOJxvVuvwxyeZS2K89alsluaXVwNu7zVL65OwZeeaqXWtnC9adOkqp3it/UpWXzs2bOIrKlItyvyRWYyUllPY4tNPDK11cRMRsp1LQ26/NTDVhDovyW95vXntfpo1S648Psa+ludi6X2IkKTDq9DagF24+KNb1o2rOS3RbAj14rpE4Xx5qB2IlkCbWY3avVy5b3cglPHn4KKM7bAWB12rWMBioO2rowPP7eS6ceEnlKb3AjUdAk6gSd2PresLOmqJba942yRMmQIhh17KjN07CtlVtoEHWCDuIgry63s+yD7sljpLg6S6yXCm1xDZGIpjiXHWhdL5Dc0//Yo/xWGTAhwM7sxfjgtFDSWvBLHBwBi4zeNXeOYXn6J7OUqbbLQYs2dQkS0mbIE3sBkybzetWg9HtohwZPWdaJcZJNlrZncxt+JvJkklD6ewLJqUm5+pUVJ2WXjrUV6jOhuMxz4qCljvjnCiAmxBAFINjFcLksY5GStxhFyi4LiliBs89SfIiKIiiMQkL4rpdx9/Uv8AjKyBxzKC0tPlZyfoCk6671MLy9P6YNJ7gWWg1loBslzjIEZNF+Ju2zcsrvarqtcaFaXuMAAYHskzhMiQcL5wXRQljJTyj3EXjnp8ns0nCKr6ZD5BcWNaR7uBeXWrpjskHBQre04ba/U1TZLx8Imw5onG4XyScAL0uiQ+pHtqTXajGvvXn9G9JGqXzTcwNiLRFpwJcJLR2b2nWVuS3iw5I1KMm+4rn4du3n/pWWs12zkfsrS1dyioxlsji6K222iLbsLty6XFCw5LhMXnALhmyyWMttnTEYrPBRpRvGweMn1uRVPfJn1uResqh0QjH0RhWS6pORFERdCAVzdJIyO/zCpRRnCM1iSySjOUXmLNwqBwu5Zes1Nr8dy89roMhamVwdh7uaw9ToJQfVVuvQ06dUpLE9mTRdqvAxIwG3wVR0gZE8h5qlDSXT92P8FiV9ceWXDA8vv9lFVs0oaweYPkjtIGq/uXR6C/OOkh+KqxnJczWELgDeQLs/5YwWN9cnYMh6vVav1eGbf6j+xWnrd/YRtDhmF1YVtpmQN1/DNV9XoVVFSryzrp9S7HiR1dDc1y7WQOIXXG/wBYalnOuUVmSZbUk9kzogX+t6iiKDZIkLr9fq9cLzmV04D1rUU2xBF1oXbOXklgZFFKwd29LIz5BGGAx3+KipXbVxxTYjydJ9nab3ueXPlxkwWxwuVf6LU/mfzb5L3WNEX5+W3ejWDP1cn0HTzZLuQDyMCunNSDRd61dylYGE6u+9NQbOWSmUlWuoxPmPX/AFLDc+8Z+il0MeSqUSF0NUcDOLoC7Az7lwlGABKo0l+rifsO9WufAn0SsZM3la/hunbl5svoZ+stwuhfU4iIt0zAiIgAiIgAiImAREQARESAIiIALq4iYBatG7J3/ZcRUdf/ALeX0/dFnS/mr+9i1EReXNokMDw8VFETfYCWrj9lFEQwCIiQBERABERAEqePA+C78XE/dEXRcL5iZFuK67E7/uiKK4GSqmHXbFXanFERP3mJcBERRGU6V8O4+JWdEXrNJ+RD5GFqPzJBERWTif/Z">
            <a:extLst>
              <a:ext uri="{FF2B5EF4-FFF2-40B4-BE49-F238E27FC236}">
                <a16:creationId xmlns:a16="http://schemas.microsoft.com/office/drawing/2014/main" id="{5FE38089-CF01-43EB-AEC5-4D13B16093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sp>
        <p:nvSpPr>
          <p:cNvPr id="3080" name="AutoShape 8" descr="data:image/jpeg;base64,/9j/4AAQSkZJRgABAQAAAQABAAD/2wCEAAkGBhQSEBUUEhQWFRUUFBcYFxcUFxQVGBQYFBQXFhUUFBQXHSYeFxokHBcXHy8gJCcpLCwsFR8xNTAqNSYrLCoBCQoKDgwOGg8PGiwkHyQsLCwsLDQsLCwsLywsLCwsLCwsLCw0LCwsLCwsLCwpLCwsLCwsLCwpLCwsLCwsLCwsLP/AABEIAKIBNgMBIgACEQEDEQH/xAAbAAEAAwEBAQEAAAAAAAAAAAAAAgMEAQUGB//EAD4QAAEDAQQGBwYCCwEBAAAAAAEAAhEDEiExUQRBYXGBkQUiMqGx0fAGE0JScsEUkhYjM0NTYoKisuHxwhX/xAAaAQACAwEBAAAAAAAAAAAAAAAAAQIEBQMG/8QAMhEAAgIBAwIDBgYBBQAAAAAAAAECAxEEITESQQUTUSIyYXGBkRQzobHB8NEjNEJS4f/aAAwDAQACEQMRAD8A/RERFcMsIiIAK2nXgRE37VUijOEZrpksocZOLyjTTryYIAyifuVaTGN29ZKTJcBt7tfctNana2HjhwWPqtPp42xTfSn/AH6GjRba4Nrch+JGR5jyUKtecCQOXgpfhdo5FSbo0YwecLvGejp9uOMr6nJx1FnsyKGUicB63lWDRTrIHer1TpOlspiXuAG3E7hiVTs8Um/cSRYhoY93k6NGGZ7gujRxtPd3rw9I9q7+oyRm4x/aPNadC9o6bmzUNhw1XkHa3Wqz197/AOX6ItfgIpZ6T1G6O0nA8/8ASmABgI8ea8+h7Q0S4CTj8p36lnq+1FIdkOdwgd/kuc9VbOOHJko6VJ7RPR0oiduv7ccVWyqRhy1JUqtcA5pm1f5FY+kNJLaVRzC23TYXQQXYNLgHNDgRMZ816OhRlTFcrHcxbXKNr7PJ6L64LSL5Pnms68nSunfd1Pd2Q57feF0Os3UqbXl1mHEWrRABOLcdYh+kObALpvdqsVHdaAbF7AL5mSYi9dKq4VLphwQnKVjzI9ldBWfQNL97SbUiLQmJBi8jEXHDFXrqczZTq2t+XkqNJPWjK71xVSKrVpIVWOce53nfKcFFhX0q+o8/NUIu1tUbY9M1sc4WSg8xNwCALEHEYHkumoczzKyn4Us7T2+ReWu23ibbKh7wTE+XNZbZzPMqKnDwuCz1vP6EZa2T91G4hEP2HgEWFOPTJr0NOLykwiIojCIiACjUp2huwP2UkXSuyVcuqPJGcFNdLMr6JGriL0WoFdWrHxV43j+pRehWdmYERFuGYEREAFw1ACAXBshx6xAuYAXm/IEE71IBOkOh2VrFuepPZMTaLS+dhDS3c8qpq9SqIp92WKKfNfwRbR0imBIewyGmbQweJbdNwIwzU/xbIm2yItTabFmYtTOE3TgvMd7MUzc5ziA0gCGfFS924zF5gAjIhTb0ABa67pcQ4mzT7bahqBwFm4SYs4Lzltnmy6pPc14R6FiKPTbVBJAIJGIBBI1wRqVhwHEeuaxaB0UKbnuBJtZgANBe95HVF/We7hA1LnS3STKVMgul5BsgYzEWjkFzwdEnJ4R5nSftJEto8Xn/AMg47yvn6tUuMuJJOsmSohFzNOEFDgIiIJlrDDCRjaAO5wPLDjPPLVrgXQSdQaJO8zcBtJAWijUsnMYEZg6vWSVKcRBkHDPGIIz8wpCPc6P0l1dsudYiAWU5B3mpjBybZjCSF6NGi1ghoDRkLuO/avmdH0g0TLTD7sMGwQb8ziI2ncvo6HtJSLZcbJ1tgnlAvC2KvE+mKjNZZhajw1uTlB7MvlFawsqNtMIO68Xao1FUrWpvhdHqgZFtUqpdMjq4i0UqAgE3zqTuuhTHqmKuuVjxEzotbXNJs9UxiBEjfF/NVu0Y6r/HvVenXVW7Zx8ztZpZw+JQik5pGIjfcoq6VgiImAVlKnJ2a1WtVBkDffw1eKq6q7yanJc9jtRX5k0nwWEoiLyZuhERABERABERABERAGFERe1POBERAFmj9ob/APnetSqo0ovOOrZ/tXBq874jbGyxKPY19JBwhl9zihVrNY0ue4NaNZ8BmV4/SPtOGy2kA4/MbwNw+Lw3r5/SdMfUMvcXHVOA3DAcFm7GnCiUudj29P8AaqbqTcPid4hurjyXgVKhcSXEknEm8lRRJvJchCMOAiIkTCIiAC00T1Q4mLD52mQCAOLDulZlbR7Lx/LPEOAB5E81KIpFRPDZlsREURl2h6Y6k60wwe47CF7FP2oBPXpDaWkg8tfNeCi6QtnXvBtHKyiuz31k+2pFtQWqbgRrvw3zesvTen+6pBrXC2brjeAZJI8JzK+Y0fSn0zLHFpIi7Wq3OJJJMk4k3k71Yt1lltarl/6VKtBCuzrX2OA3zrz/ANr0tC6ZrAhodam7r9aOOPevNUqb4II1EHkZVRF6UU1ue6Pa50mWAidRIu3GQpH2pb/B/uA8AvBrsh7gNTnDkSFBdI22Q92TX1OL01UuYn0VP2pYD+yI2hwJG6R916lTploo+9klpwGsn5dhXxK7aMRN2MapzjNKVs5vMm2R/C1r3Vg+8ovD2tcQOs0HAHETjxVhKydE6UKlBhGIAa4C6C27DaIK1qVkp8SbZS6Um8IIiLkMIiIAIiIALtkrk4xjFyxtfBnWtDSaLz4uWcFW/UeU0sGxEnWMCioyi4tp9iymmsowoiL2Z50450Ak4AEngCT4Lzf0paOzS3Euv8D3KjpzT3BxptuFkWszN8TqER3ryqNMGZJADZuEnEDAkZrz+u1cpT6INpLZnodDooqHXYst7o9ke1jv4bfzHyXdJ6edVpOaxtkktB60kgh1zbhfcvGhmbz/AEtHfaKOqNskNtXkG+PhDsvq7llrbk0vKh2RUit94Hdr82v+r5h3+Cg+mRuOBF4O4/bFLB1yRVVfSAyLXxODRvOeQzOpWqqtorH9todAIFoTExMA67scULHcbz2KD0tSAkujeHbLrheesLhmpDpOn82sCYdEkkC+IxBE4bVWOiGWpviLhLhB6suBmZ6gv8Va/o6mcW65xd8xdnmSVP2PiQ9v4GlERcyYVtDB/wBB/wAmqpW0uy+MYH5bQtf+TuBTQmVLjnAYnEwN5wC6qtIo2gIMEODgYBvaZwKEMkKzSYBEjVN+WC614OBBjGDMb159XoibRDjaMkGAIf1iHAgSILyY2BaND6PFNziCbwBBi4NLiMPqPIa5Jk1HGzIpv0NSIigSCIiALdL/AGj/AK3/AORVSs08depGNp8fmK8MU6rWsbLwSQCbnxey05xl11m3rBlT6cshnCR7CLyGCu9zSbQFpjnAFrQGmSWCRJI6szkRjcvXSlHBJPJ6ns/0h7upZPZfA2B2A4HDkdS+oZpEmDAB7spK+DX1uh6V7xgdnjsd8Q7+RC1dB0Wp1zXbb+f8mP4lGVbVsPr/AB/g9RFCjUkbRj5+vuprOuqdU3CQVzU4qSCIi5EwiIgAqK1G+QN8auGSvRWdNqZUSyvscbqVasMz068CIm//AKitq0rWw55othWaS3254TfqUHDUQ9mPBkVWl6UKbC52A1DEk4Ad/JWrwOntMtPDBgyZ2uOPKI5qzrL/ACa21z2I6LT+fak+FyYNK0gve55xceWoDgICaP8AF9Du6HDvAVSv0h5HVBIbDbhcDLQZOeK8tnL6merxhdKKERFEkXaMb3YdhxEgGIvwIjVHFPxbogmWnFsANMbBEcFzRO2NocObCPuqQpZeCOFkuNMG9vFpxG75h3+KqQFW2g7tXH5tR+oDxHI4pcj4KkXXsIMH/u0EXEbVxIYREQAUqVSyQcdmYIgjiCQoqbKUicBmfAaydgTQMm2m11zbQMGAYcDAmJug8PFUgq330di7+Y9rhHZ4cyn4gntdbfFrg7HxCexHcqRaGkBpLZkFvWcBMG1cBeBqvxxwUPfz2xa24O/Nr4yjA8lSK33E9k2tnxDe37iQqksDyEREgLdL/aP+t/8AkVUtel6G/wB4/qO7bvhPzFVfg3/I78pU3F5IprBSiu/Bv+R35Sn4N/yO/KUul+g8opXqdAaUQ8s1P7i0Ezykcslh/Bv+R35SrtDp1KdRrwxxjVZdeCII5ErrRJ12Rl6M43xVlcoeqPq6NSDsw5rSDIkLz6Fa22YcNRDhBC1aK68jMd4v8JW5rKIX1+bHlL9DzdFkqp+XIvREXnTVCIiACIiACIiAMbReN6+QdpRJNprCZv6oF+vswvrgV8j7QdHFttrTFtpLSCRFqcDqIvHIrd8Ui2oyXBV8JnFOUXzsc/ED5GcLQ7w5Qq1LRmALgIE3BoDRjJ1LyKmiV7LrLxbc6ZkgDqtbAblcbszMXyFbRKzplxGTQ8iLnawMezfqv44uM9zcz8D1UXlfhK5DpfGNkWicbMyYv+KN4uGA16HTqAvtmQT1RMxjPDDyCTjjuSUs9jdozoe05Ob4hQLYMZXcrlyYvyVuliKj/qPeZCj2H3KkREhllOrqde2bxlmW5H0UqUC2+LtTh2TlBw4KtSp1C0yP+7CNaefUWPQii0votJc4OuBmA0yAXQBBgTeNar94B2QZzJEjcALjtvTxgMiyG4iXZHAfVmdnPJQfUJMkz9tgGobFFEshgIiJDLKLwJBwcIJyvBB5gcJUHsIJBxBg8FZojZqM+odxlVTN+afYXcK33wPbE/zDtcdTuN+1VIjI8Fho3S3rDZiPqGrfhtVcrrXQZFxzHmtP4ghkiAS+CQACYaInmfvKezFuirTB+sf9b/8AIqmyMlJzpJJvJvO0lee7pUNc4OAAFuIOpgeSScPgjGQTBGtGOp7BnHJusjJLIyXm1OnWtDiWmGwcWkwXPaTZ1Xs71t0bSLYmCIMEGDqDsRscEOLXIKSfBbZGSWdi6iiM9HoCqRVsjBwM/wBIJaed3FfS0nw4H1eIXyvQ9UNrNnAy3mLt18L6heg8MxKmUX6/ujzvii6boyXp+zNsIs2j1IMaj46itKy9Xpnp547Pg60XK2Oe4REVQ7hERABERAGFZelOiHVmtLSARauM3zZ1/wBJWsBb7UAAHARdrzK9H4lYlV0+v8GVoU1Z1rsfFaR0LWZiwkZt63hesK/Q7ed/FYNO6Cp1TJBBPxNgT9QwJXnceh6COp/7HxaL39I9kiOxUB2O6veJ8F5mk9GOp9s2dtmpHBwbCWGd42RlwzGrdK7U5tad8saSecp7ofxGf3j/AMqVUTZDesQIJaCZvMDAEwITxsSzueL/APKdaLg/XUIF8A1S4uvH9PI5wbej9BdTJLnWpAz1ADwEL1fwFSJ92+M7LvJVOpOBggg5EEJubewko9iKKZoOmLLpygzyUvwx1lo3vZ9io4ZLKFLsv+kf5tVSuf1W2ZBJMmDIgAgCRvPIKlDBGPpD3t3uvlfIuvMNDcdYkkbo1rJV0ytaLW43mIBhttsOm8zBddB7I4+uikpY7Ccc9yjQy+x+si1JwEACSBF51QcdavRda0kwLybgo8kuC3RD1wcgT+VpP+uK8t+gkuOF72m0HODi0Pa6xdhABAv5Xr0nuAFkX4SczkNg78corTzgjjJ49Xo+uRFsQWWT13iXWAA64XQZJGvWvYKIhyyNRwFb+7H1n/EKNKnacBhJxyzPAXqVR7bIDZPWJvAGIA1E5IQPkqUDRbf1RfjcL4wnNTRRGQNFvyjGcBjnvUgElXaNorqjrLBJ7hvOAQGyKkXs1/ZeoGgtcHHWMPyk48YUtG9lnH9o4N2N6x54DvQc/NhjOTx6dKZvAAxJ24XDFe70T0lbNgkuhshxEEwbwYJuiInIrd+jdKxHWvMk2sYkDVGs4Ldo2iMY2yxoaCIMeJOJVrT2umxPPz+RS1UoXVuOMvsZlqo1ZxxHePNUPpkYjy4FT0btcD4euS9Fqq420vPplHnqJyhYjQiIvKG4EREAEXHOAxIHrYi7rTWtZUX9jm7YLmS+5kY6CDktpCwLZSrg/V3Era8SolZFSiuDO0dii2m+SSkzWFJu0DDKJUZGXIrBxg1CKKToJ/0uOGSi0MjZGQ5BdGxFJt1/JCQCxGKF+rVl55qKIz6AROjNcCC1t+NwvEYHP/qx1uhKLvgA+nq+C3Aqd0X92tPkak1wzwH+yTSerUIG0A98hVfoidVVp/pPmvo3C4c/XJRS2R0V0/U+Z/ROp87P7vJQPstVm4sPF3kvqrRzKFxRsPz5nyj/AGXrD5d0n7hbOjPZgw41ZaSCG2SLpETtyXvhy4jZA75tYPidL6JqUyZaSM2iQeWHFdodD1XmAxw2uFkDbevuHDXr1qCGsE/xMscHk0vZqkAJtOO10TwGpaKfQlEfuwd8u8StyJHF2Sfczt6MpQf1bMuyFW7oiif3beAjwW4Xjd6P25KKbIqT9TA3oGgPg5lx+6sb0TRH7tnET4rWiQ+uXqUs0NgwY0RhDW3dyuARECyERdaExEiRAkej671w1FxxlcTbFglIOr7jiCs1SnYIdqBHDYr1IG6+/wBX8MFb0uqlTL4d0cbqVYvicIXIVNWsQSBF2vXGrYqXOJxvVuvwxyeZS2K89alsluaXVwNu7zVL65OwZeeaqXWtnC9adOkqp3it/UpWXzs2bOIrKlItyvyRWYyUllPY4tNPDK11cRMRsp1LQ26/NTDVhDovyW95vXntfpo1S648Psa+ludi6X2IkKTDq9DagF24+KNb1o2rOS3RbAj14rpE4Xx5qB2IlkCbWY3avVy5b3cglPHn4KKM7bAWB12rWMBioO2rowPP7eS6ceEnlKb3AjUdAk6gSd2PresLOmqJba942yRMmQIhh17KjN07CtlVtoEHWCDuIgry63s+yD7sljpLg6S6yXCm1xDZGIpjiXHWhdL5Dc0//Yo/xWGTAhwM7sxfjgtFDSWvBLHBwBi4zeNXeOYXn6J7OUqbbLQYs2dQkS0mbIE3sBkybzetWg9HtohwZPWdaJcZJNlrZncxt+JvJkklD6ewLJqUm5+pUVJ2WXjrUV6jOhuMxz4qCljvjnCiAmxBAFINjFcLksY5GStxhFyi4LiliBs89SfIiKIiiMQkL4rpdx9/Uv8AjKyBxzKC0tPlZyfoCk6671MLy9P6YNJ7gWWg1loBslzjIEZNF+Ju2zcsrvarqtcaFaXuMAAYHskzhMiQcL5wXRQljJTyj3EXjnp8ns0nCKr6ZD5BcWNaR7uBeXWrpjskHBQre04ba/U1TZLx8Imw5onG4XyScAL0uiQ+pHtqTXajGvvXn9G9JGqXzTcwNiLRFpwJcJLR2b2nWVuS3iw5I1KMm+4rn4du3n/pWWs12zkfsrS1dyioxlsji6K222iLbsLty6XFCw5LhMXnALhmyyWMttnTEYrPBRpRvGweMn1uRVPfJn1uResqh0QjH0RhWS6pORFERdCAVzdJIyO/zCpRRnCM1iSySjOUXmLNwqBwu5Zes1Nr8dy89roMhamVwdh7uaw9ToJQfVVuvQ06dUpLE9mTRdqvAxIwG3wVR0gZE8h5qlDSXT92P8FiV9ceWXDA8vv9lFVs0oaweYPkjtIGq/uXR6C/OOkh+KqxnJczWELgDeQLs/5YwWN9cnYMh6vVav1eGbf6j+xWnrd/YRtDhmF1YVtpmQN1/DNV9XoVVFSryzrp9S7HiR1dDc1y7WQOIXXG/wBYalnOuUVmSZbUk9kzogX+t6iiKDZIkLr9fq9cLzmV04D1rUU2xBF1oXbOXklgZFFKwd29LIz5BGGAx3+KipXbVxxTYjydJ9nab3ueXPlxkwWxwuVf6LU/mfzb5L3WNEX5+W3ejWDP1cn0HTzZLuQDyMCunNSDRd61dylYGE6u+9NQbOWSmUlWuoxPmPX/AFLDc+8Z+il0MeSqUSF0NUcDOLoC7Az7lwlGABKo0l+rifsO9WufAn0SsZM3la/hunbl5svoZ+stwuhfU4iIt0zAiIgAiIgAiImAREQARESAIiIALq4iYBatG7J3/ZcRUdf/ALeX0/dFnS/mr+9i1EReXNokMDw8VFETfYCWrj9lFEQwCIiQBERABERAEqePA+C78XE/dEXRcL5iZFuK67E7/uiKK4GSqmHXbFXanFERP3mJcBERRGU6V8O4+JWdEXrNJ+RD5GFqPzJBERWTif/Z">
            <a:extLst>
              <a:ext uri="{FF2B5EF4-FFF2-40B4-BE49-F238E27FC236}">
                <a16:creationId xmlns:a16="http://schemas.microsoft.com/office/drawing/2014/main" id="{019C455E-A4DB-48EB-B43F-0DC28716AF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sl-SI" altLang="sl-SI"/>
          </a:p>
        </p:txBody>
      </p:sp>
      <p:pic>
        <p:nvPicPr>
          <p:cNvPr id="3081" name="Picture 10" descr="http://enviro-map.com/maps/sahara_map.jpg">
            <a:extLst>
              <a:ext uri="{FF2B5EF4-FFF2-40B4-BE49-F238E27FC236}">
                <a16:creationId xmlns:a16="http://schemas.microsoft.com/office/drawing/2014/main" id="{4D810593-0330-450E-90E5-D70E5BA4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73463"/>
            <a:ext cx="5238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Subtitle 2">
            <a:extLst>
              <a:ext uri="{FF2B5EF4-FFF2-40B4-BE49-F238E27FC236}">
                <a16:creationId xmlns:a16="http://schemas.microsoft.com/office/drawing/2014/main" id="{250769FA-5A57-4AC1-BA90-74DA262C2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125264">
            <a:off x="3870325" y="5373688"/>
            <a:ext cx="6400800" cy="1752600"/>
          </a:xfrm>
        </p:spPr>
        <p:txBody>
          <a:bodyPr/>
          <a:lstStyle/>
          <a:p>
            <a:r>
              <a:rPr lang="sl-SI" altLang="sl-SI">
                <a:solidFill>
                  <a:srgbClr val="996633"/>
                </a:solidFill>
                <a:latin typeface="Berlin Sans FB Demi" panose="020E0802020502020306" pitchFamily="34" charset="0"/>
              </a:rPr>
              <a:t>Države v Sahari</a:t>
            </a:r>
          </a:p>
        </p:txBody>
      </p:sp>
      <p:pic>
        <p:nvPicPr>
          <p:cNvPr id="3083" name="Picture 4" descr="http://upload.wikimedia.org/wikipedia/commons/a/a7/Sahara_satellite_hires.jpg">
            <a:extLst>
              <a:ext uri="{FF2B5EF4-FFF2-40B4-BE49-F238E27FC236}">
                <a16:creationId xmlns:a16="http://schemas.microsoft.com/office/drawing/2014/main" id="{C48B8804-1921-405C-A97E-515029E9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450" y="18851563"/>
            <a:ext cx="86010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F1EED1CB-5237-4BD1-9860-680901BB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1276350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ttp://farm4.staticflickr.com/3204/3987606426_886e724815_z.jpg?zz=1">
            <a:extLst>
              <a:ext uri="{FF2B5EF4-FFF2-40B4-BE49-F238E27FC236}">
                <a16:creationId xmlns:a16="http://schemas.microsoft.com/office/drawing/2014/main" id="{12943E6D-4E66-4BA4-A2C1-0AFB7211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4"/>
          <a:stretch>
            <a:fillRect/>
          </a:stretch>
        </p:blipFill>
        <p:spPr bwMode="auto">
          <a:xfrm>
            <a:off x="3779838" y="2997200"/>
            <a:ext cx="5040312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>
            <a:extLst>
              <a:ext uri="{FF2B5EF4-FFF2-40B4-BE49-F238E27FC236}">
                <a16:creationId xmlns:a16="http://schemas.microsoft.com/office/drawing/2014/main" id="{8885C10A-5C68-4749-AAFD-AF4499EFC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2775" y="4437063"/>
            <a:ext cx="6400800" cy="1752600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101" name="Picture 4" descr="http://media-cdn.tripadvisor.com/media/photo-s/03/b7/ba/30/sahara-desert.jpg">
            <a:extLst>
              <a:ext uri="{FF2B5EF4-FFF2-40B4-BE49-F238E27FC236}">
                <a16:creationId xmlns:a16="http://schemas.microsoft.com/office/drawing/2014/main" id="{376D3E7C-AD69-477F-AAE7-55C3EED3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73551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" descr="http://us.123rf.com/400wm/400/400/philipus/philipus0812/philipus081200239/4056176-beduini-nel-deserto-del-sahara-del-marocco-africa.jpg">
            <a:extLst>
              <a:ext uri="{FF2B5EF4-FFF2-40B4-BE49-F238E27FC236}">
                <a16:creationId xmlns:a16="http://schemas.microsoft.com/office/drawing/2014/main" id="{2CBAA3E1-61A5-46E7-853B-4DCC08C1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r="60310"/>
          <a:stretch>
            <a:fillRect/>
          </a:stretch>
        </p:blipFill>
        <p:spPr bwMode="auto">
          <a:xfrm>
            <a:off x="755650" y="3860800"/>
            <a:ext cx="172878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itle 1">
            <a:extLst>
              <a:ext uri="{FF2B5EF4-FFF2-40B4-BE49-F238E27FC236}">
                <a16:creationId xmlns:a16="http://schemas.microsoft.com/office/drawing/2014/main" id="{839B7F2B-5835-4E7E-9BED-EFC48EE19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702841">
            <a:off x="1831975" y="962025"/>
            <a:ext cx="7772400" cy="14700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Berlin Sans FB Demi" panose="020E0802020502020306" pitchFamily="34" charset="0"/>
              </a:rPr>
              <a:t>Prebivalci Sahare/Beduini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5E46AE63-1FB6-427F-B499-57D261CC0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1276350"/>
            <a:ext cx="12192001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ubtitle 2">
            <a:extLst>
              <a:ext uri="{FF2B5EF4-FFF2-40B4-BE49-F238E27FC236}">
                <a16:creationId xmlns:a16="http://schemas.microsoft.com/office/drawing/2014/main" id="{F9C02470-6873-4857-8B51-8A5ABE5EE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2775" y="4437063"/>
            <a:ext cx="6400800" cy="1752600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124" name="Picture 2" descr="http://www.mccullagh.org/db9/1ds-4/cactus-plants-instead-of-barbed-wire.jpg">
            <a:extLst>
              <a:ext uri="{FF2B5EF4-FFF2-40B4-BE49-F238E27FC236}">
                <a16:creationId xmlns:a16="http://schemas.microsoft.com/office/drawing/2014/main" id="{E4992C6A-8A7C-4BD9-8DB6-EED13345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1981200"/>
            <a:ext cx="7315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" descr="http://cdn.c.photoshelter.com/img-get/I0000beQHFaUwjH8/s/880/880/desert-trees-108.jpg">
            <a:extLst>
              <a:ext uri="{FF2B5EF4-FFF2-40B4-BE49-F238E27FC236}">
                <a16:creationId xmlns:a16="http://schemas.microsoft.com/office/drawing/2014/main" id="{82E9832C-F030-4B98-B7AD-860C9C56D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3"/>
          <a:stretch>
            <a:fillRect/>
          </a:stretch>
        </p:blipFill>
        <p:spPr bwMode="auto">
          <a:xfrm>
            <a:off x="-900113" y="0"/>
            <a:ext cx="5861051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http://img.posterlounge.de/images/wbig/feargus-cooney-low-thorny-acacia-bushes-in-the-sahara-desert-central-mauritania-83244.jpg">
            <a:extLst>
              <a:ext uri="{FF2B5EF4-FFF2-40B4-BE49-F238E27FC236}">
                <a16:creationId xmlns:a16="http://schemas.microsoft.com/office/drawing/2014/main" id="{6C864526-05CA-4C5B-AA4E-6A1A2FDC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4859337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itle 1">
            <a:extLst>
              <a:ext uri="{FF2B5EF4-FFF2-40B4-BE49-F238E27FC236}">
                <a16:creationId xmlns:a16="http://schemas.microsoft.com/office/drawing/2014/main" id="{7AE65A04-3A60-4390-858A-C7D16E3B8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652963"/>
            <a:ext cx="4533900" cy="8223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Berlin Sans FB Demi" panose="020E0802020502020306" pitchFamily="34" charset="0"/>
              </a:rPr>
              <a:t>Rastline v Sahari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63A154D7-81CF-41B7-89F6-AC2FE3AC7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575" y="-1276350"/>
            <a:ext cx="12192000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opishposh.com/wp-content/uploads/1.-by-Paul-Albertella.jpg">
            <a:extLst>
              <a:ext uri="{FF2B5EF4-FFF2-40B4-BE49-F238E27FC236}">
                <a16:creationId xmlns:a16="http://schemas.microsoft.com/office/drawing/2014/main" id="{B1864CA2-B45B-49EB-AA7F-937528AA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3527425" y="-387350"/>
            <a:ext cx="56165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Božje usmiljenosti pri ljudeh ni!">
            <a:extLst>
              <a:ext uri="{FF2B5EF4-FFF2-40B4-BE49-F238E27FC236}">
                <a16:creationId xmlns:a16="http://schemas.microsoft.com/office/drawing/2014/main" id="{A360C58B-769E-4EE2-8DAA-5A102B973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95"/>
          <a:stretch>
            <a:fillRect/>
          </a:stretch>
        </p:blipFill>
        <p:spPr bwMode="auto">
          <a:xfrm>
            <a:off x="755650" y="0"/>
            <a:ext cx="28082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ubtitle 2">
            <a:extLst>
              <a:ext uri="{FF2B5EF4-FFF2-40B4-BE49-F238E27FC236}">
                <a16:creationId xmlns:a16="http://schemas.microsoft.com/office/drawing/2014/main" id="{9A3A373C-D8DE-4955-8C1E-A328F915A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12775" y="4437063"/>
            <a:ext cx="6400800" cy="1752600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6150" name="Picture 9" descr="http://apassionforscience.pbworks.com/f/1331724883/desert-rat-1.jpg">
            <a:extLst>
              <a:ext uri="{FF2B5EF4-FFF2-40B4-BE49-F238E27FC236}">
                <a16:creationId xmlns:a16="http://schemas.microsoft.com/office/drawing/2014/main" id="{368BE144-2161-40ED-801F-81D4E5235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0" y="3381375"/>
            <a:ext cx="52387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http://motwc.files.wordpress.com/2011/02/strangest-and-rarest-animals-in-world20.jpg">
            <a:extLst>
              <a:ext uri="{FF2B5EF4-FFF2-40B4-BE49-F238E27FC236}">
                <a16:creationId xmlns:a16="http://schemas.microsoft.com/office/drawing/2014/main" id="{B977CD14-D8F6-4EC5-9AA5-5D715E6E8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13100"/>
            <a:ext cx="5429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itle 1">
            <a:extLst>
              <a:ext uri="{FF2B5EF4-FFF2-40B4-BE49-F238E27FC236}">
                <a16:creationId xmlns:a16="http://schemas.microsoft.com/office/drawing/2014/main" id="{BEAF30D9-5848-4AA9-AC49-484204D09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2565400"/>
            <a:ext cx="7772400" cy="1470025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  <a:latin typeface="Berlin Sans FB Demi" panose="020E0802020502020306" pitchFamily="34" charset="0"/>
              </a:rPr>
              <a:t>Živali v Sahari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lectrictreehouse.com/wp-content/uploads/2011/01/sahara.jpg">
            <a:extLst>
              <a:ext uri="{FF2B5EF4-FFF2-40B4-BE49-F238E27FC236}">
                <a16:creationId xmlns:a16="http://schemas.microsoft.com/office/drawing/2014/main" id="{0F2D2F80-AC1B-46BF-B118-656F043A8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1276350"/>
            <a:ext cx="12192001" cy="81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ubtitle 2">
            <a:extLst>
              <a:ext uri="{FF2B5EF4-FFF2-40B4-BE49-F238E27FC236}">
                <a16:creationId xmlns:a16="http://schemas.microsoft.com/office/drawing/2014/main" id="{8F27B115-F552-4BDC-A0FC-F187E0931C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260350"/>
            <a:ext cx="6400800" cy="1752600"/>
          </a:xfrm>
        </p:spPr>
        <p:txBody>
          <a:bodyPr/>
          <a:lstStyle/>
          <a:p>
            <a:endParaRPr lang="sl-SI" altLang="sl-SI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172" name="Picture 2" descr="http://www.thisfabtrek.com/journey/asia/jordan/20091214-amman/jordan-eastern-desert-black-4.jpg">
            <a:extLst>
              <a:ext uri="{FF2B5EF4-FFF2-40B4-BE49-F238E27FC236}">
                <a16:creationId xmlns:a16="http://schemas.microsoft.com/office/drawing/2014/main" id="{B0AACD06-99C0-4A61-82A9-5847CD15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-420688"/>
            <a:ext cx="577215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itle 1">
            <a:extLst>
              <a:ext uri="{FF2B5EF4-FFF2-40B4-BE49-F238E27FC236}">
                <a16:creationId xmlns:a16="http://schemas.microsoft.com/office/drawing/2014/main" id="{BBE6AC3D-26C0-480B-8E8A-FFB61691C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5050" y="1268413"/>
            <a:ext cx="4533900" cy="822325"/>
          </a:xfrm>
        </p:spPr>
        <p:txBody>
          <a:bodyPr/>
          <a:lstStyle/>
          <a:p>
            <a:endParaRPr lang="sl-SI" altLang="sl-SI">
              <a:solidFill>
                <a:srgbClr val="CC990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174" name="Picture 2" descr="http://upload.wikimedia.org/wikipedia/commons/thumb/4/46/NegevWadi2009.JPG/240px-NegevWadi2009.JPG">
            <a:extLst>
              <a:ext uri="{FF2B5EF4-FFF2-40B4-BE49-F238E27FC236}">
                <a16:creationId xmlns:a16="http://schemas.microsoft.com/office/drawing/2014/main" id="{C49D4E06-CFE7-4ADF-A302-B309350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3149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http://www.biologie.uni-hamburg.de/b-online/afrika/1210/1210_87.jpg">
            <a:extLst>
              <a:ext uri="{FF2B5EF4-FFF2-40B4-BE49-F238E27FC236}">
                <a16:creationId xmlns:a16="http://schemas.microsoft.com/office/drawing/2014/main" id="{451BEFFA-E2A4-4B0C-AE09-16453C2FB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852738"/>
            <a:ext cx="52482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2q0qd5iz04n9u.cloudfront.net/_ssl/proxy.php/http/gallery.mailchimp.com/26fd7bee6dbfc2f0f478e2e93/images/Nile_Flooding_May_2012_005.JPG">
            <a:extLst>
              <a:ext uri="{FF2B5EF4-FFF2-40B4-BE49-F238E27FC236}">
                <a16:creationId xmlns:a16="http://schemas.microsoft.com/office/drawing/2014/main" id="{5DA221DA-D268-4F5B-B316-D175F162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13" y="-530225"/>
            <a:ext cx="9852026" cy="73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AA3102A6-CB45-455E-B424-F4CA61CE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009999"/>
                </a:solidFill>
                <a:latin typeface="Berlin Sans FB Demi" panose="020E0802020502020306" pitchFamily="34" charset="0"/>
              </a:rPr>
              <a:t>Reka Nil</a:t>
            </a:r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3ADB7E7C-4330-43F9-B054-893F0E9D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On-screen Show (4:3)</PresentationFormat>
  <Paragraphs>13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Berlin Sans FB Demi</vt:lpstr>
      <vt:lpstr>Calibri</vt:lpstr>
      <vt:lpstr>Office Theme</vt:lpstr>
      <vt:lpstr>Sahara</vt:lpstr>
      <vt:lpstr>PowerPoint Presentation</vt:lpstr>
      <vt:lpstr>Prebivalci Sahare/Beduini</vt:lpstr>
      <vt:lpstr>Rastline v Sahari</vt:lpstr>
      <vt:lpstr>Živali v Sahari</vt:lpstr>
      <vt:lpstr>PowerPoint Presentation</vt:lpstr>
      <vt:lpstr>Reka Nil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2019-05-31T08:40:59Z</dcterms:created>
  <dcterms:modified xsi:type="dcterms:W3CDTF">2019-05-31T08:40:59Z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