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29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C8F98-FEDD-4C1B-B88A-AE27A999A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98E60-1044-4C90-A082-F7D1DAD04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3009E-8AA9-48A1-BD80-298BD72F1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1307D-F3C2-4D9B-ACC7-68AA8DA28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19CCC-756B-43FB-B714-80C63893E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6947D-BDAB-4780-A8C5-FDA13734B5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1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BAC0F-4CCF-4757-953E-5518C8202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4D7166-A2EC-4F33-9AF0-F212F3521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B4451-C0F7-41E8-B054-62743B66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4EFCA-FF10-424F-AB88-B92ADDAB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4C0E3-6346-464C-A841-A90C6BAA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06F57-C6A2-4226-B6D0-AC74910AF1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1414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7D7988-EBF0-40B8-A17B-5F80CF133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9AC9A-FD47-4FC1-B8E4-07E1E52B9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F0F27-9770-45C3-A230-B47F7F9C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88844-648E-44E0-861F-304429BD7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A21C6-616A-42DF-AE58-2929DE081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8241F-C188-4347-A923-C6D9FCCC93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59419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A04577-D077-4878-B72D-763C3570FA8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C3AD8-F4EA-414A-822E-90F58336A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FC48A-4F7D-4799-8645-99FDA7227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7D11C-DB82-4369-9ECF-9F4E5AEA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46B23B-193B-4A15-9438-1991D2BC482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607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DBDEB-CB6B-418E-92F8-49FEB63D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752E4-E96F-4550-9CDC-D8955AA27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1DE7-11F6-43A7-B4A1-2EB6E47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B8BAF-8085-4F0A-8C3C-750A19540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C85BE-5223-4DAD-BFAB-83A3B227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6E721-C799-42DC-A089-CBB6E7E60E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675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1862-E028-4175-8382-CDE7ED6F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82035-AAF1-4BC9-A814-21C4F136C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7A83E-27AD-40B8-B0AA-2B223268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62B0B-018B-4BAC-9F4A-B664CCA7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070B4-C6FE-478C-B0D8-A66118EC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4E5B3-6A24-4984-BDE0-510E6A8F0F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100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36E6-49D8-4CCC-8C54-3A88D4339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72337-BA5E-4D31-B000-C1CE0BC01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0524A-4905-468E-93EF-C83DE33D4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C7EBF-A452-4365-B619-09C15C33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BCCAF-2E55-4455-9818-5869A5AC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7F28C-2FDB-4093-8C6C-C661D33F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43C4B-30FF-43C4-9C94-4D51DDD6AC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1117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EEC6-1B90-456F-AD2E-DC1265A95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FE94C-FD90-4DF4-B37C-E56B18A17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00F5B-3659-4A7A-BFC3-12A07FA6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6FEAF-B9A5-4DA2-AD9B-085C9AA05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AD1E1-B4E5-434C-873F-D459F9D3C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34CC32-0018-46FB-AFD3-B66B36ED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FA02E6-D42F-4503-A06D-B9BB1F00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2BF85D-B7B6-48E7-A78A-3584D413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51AFB-9DD8-482A-92E3-A3CD189065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012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83F7-1BC3-4E7C-BEAE-15071F54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1DD076-8B6E-406F-9C5E-5310C2DE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10C90-447E-4845-9528-59835288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52FCE-FF88-48AD-8562-69B0D3C2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C1ECC-9A7A-41BC-BEB0-6583C0FC75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0504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7A3650-3167-40D0-9084-FC60FA69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7EA53-CF05-4E26-A7EC-972FCE80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50B57-030B-4C0D-89F2-274ABB1A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911AD-8E3E-4BA7-B1B0-8B21566760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911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50735-7A47-4695-A985-85F4E6BC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7C63F-A2FA-432B-8500-4ACE72878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A69EA-731C-4984-82B8-E1B53FB40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2E74F-0D00-41BE-90ED-B39444434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2169F-9FAC-4B9C-A373-35BAEF812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490B6-B582-4EA0-BACA-08546B2C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6561A-9204-4930-A0BA-21B25DEBF5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7800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B55C-75A8-49AC-8449-DE7A46C3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DC376-F2FC-444A-86E8-8A53408CE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71326-9E2E-4771-A582-9A75F7F7D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A0EB7-3758-4E13-B38D-F45FD052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DF58B-35C1-420F-8E9A-E2D384DE1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91F48-5F4E-4256-8D77-809CAF65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F248C-089A-4D7D-9C54-84CF6A7DB0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040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B85840-8489-416E-BEE7-CF2B2A8F9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FDE3D46-988A-4D83-B14A-C5D9BEC21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D6A92E-C4D3-4051-B2A1-BCBA005AFC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403459-4C39-4CA5-9ABF-9741B52FC2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CFD0152-A08C-46C0-8704-93D1363D33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E31385-8507-4573-B511-150B17926DE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>
            <a:extLst>
              <a:ext uri="{FF2B5EF4-FFF2-40B4-BE49-F238E27FC236}">
                <a16:creationId xmlns:a16="http://schemas.microsoft.com/office/drawing/2014/main" id="{AE064C65-BDB6-43D5-8547-897BCBC0F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100" name="Picture 4" descr="potopis_ozadje">
            <a:extLst>
              <a:ext uri="{FF2B5EF4-FFF2-40B4-BE49-F238E27FC236}">
                <a16:creationId xmlns:a16="http://schemas.microsoft.com/office/drawing/2014/main" id="{0ECD3750-5578-442F-B6B7-4B80D960637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8" name="Picture 12" descr="untitled">
            <a:extLst>
              <a:ext uri="{FF2B5EF4-FFF2-40B4-BE49-F238E27FC236}">
                <a16:creationId xmlns:a16="http://schemas.microsoft.com/office/drawing/2014/main" id="{6FC317B3-0203-46FA-8181-076DD6826D7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4581525"/>
            <a:ext cx="4608512" cy="3808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10" name="WordArt 14">
            <a:extLst>
              <a:ext uri="{FF2B5EF4-FFF2-40B4-BE49-F238E27FC236}">
                <a16:creationId xmlns:a16="http://schemas.microsoft.com/office/drawing/2014/main" id="{F1E479F2-0C4C-4768-956B-A84C5F76E5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1700213"/>
            <a:ext cx="7058025" cy="176371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sl-SI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V Mozartovo mesto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800px-Hallein_vom_Barmstoa2">
            <a:extLst>
              <a:ext uri="{FF2B5EF4-FFF2-40B4-BE49-F238E27FC236}">
                <a16:creationId xmlns:a16="http://schemas.microsoft.com/office/drawing/2014/main" id="{7DBE69D9-F253-43E4-917C-1A3F4AB9E4D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225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salzburg-map">
            <a:extLst>
              <a:ext uri="{FF2B5EF4-FFF2-40B4-BE49-F238E27FC236}">
                <a16:creationId xmlns:a16="http://schemas.microsoft.com/office/drawing/2014/main" id="{1A3C64E8-DB29-4BC4-8A80-842B1269F45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88913"/>
            <a:ext cx="6911975" cy="6499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alzburg1">
            <a:extLst>
              <a:ext uri="{FF2B5EF4-FFF2-40B4-BE49-F238E27FC236}">
                <a16:creationId xmlns:a16="http://schemas.microsoft.com/office/drawing/2014/main" id="{69976326-DD31-4787-8739-C52C4A2E10C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aaustria_salzburg">
            <a:extLst>
              <a:ext uri="{FF2B5EF4-FFF2-40B4-BE49-F238E27FC236}">
                <a16:creationId xmlns:a16="http://schemas.microsoft.com/office/drawing/2014/main" id="{3C55B7FF-2A0A-4C34-B8C1-A5EC714B532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412875"/>
            <a:ext cx="5943600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>
            <a:extLst>
              <a:ext uri="{FF2B5EF4-FFF2-40B4-BE49-F238E27FC236}">
                <a16:creationId xmlns:a16="http://schemas.microsoft.com/office/drawing/2014/main" id="{A544ED94-7B82-4DED-B007-A57F529B4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2775" name="Picture 7" descr="hgjgm">
            <a:extLst>
              <a:ext uri="{FF2B5EF4-FFF2-40B4-BE49-F238E27FC236}">
                <a16:creationId xmlns:a16="http://schemas.microsoft.com/office/drawing/2014/main" id="{126D8A15-0C1A-47A3-AAC1-71F86B8C474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3338"/>
            <a:ext cx="9144000" cy="6910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6" name="Picture 8" descr="mozartova rojstna hiša">
            <a:extLst>
              <a:ext uri="{FF2B5EF4-FFF2-40B4-BE49-F238E27FC236}">
                <a16:creationId xmlns:a16="http://schemas.microsoft.com/office/drawing/2014/main" id="{D0F7CF4A-ECA9-4481-91E2-C02E2FBD44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0"/>
            <a:ext cx="5141912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mozart-03">
            <a:extLst>
              <a:ext uri="{FF2B5EF4-FFF2-40B4-BE49-F238E27FC236}">
                <a16:creationId xmlns:a16="http://schemas.microsoft.com/office/drawing/2014/main" id="{2F8EF5BB-53FD-4408-A862-4648E9901DA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0"/>
            <a:ext cx="495935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IMG_5940[1]">
            <a:extLst>
              <a:ext uri="{FF2B5EF4-FFF2-40B4-BE49-F238E27FC236}">
                <a16:creationId xmlns:a16="http://schemas.microsoft.com/office/drawing/2014/main" id="{13B30F7B-6082-44EE-A3F1-BE3AEA3A367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Katedrala%20(Dom)">
            <a:extLst>
              <a:ext uri="{FF2B5EF4-FFF2-40B4-BE49-F238E27FC236}">
                <a16:creationId xmlns:a16="http://schemas.microsoft.com/office/drawing/2014/main" id="{AF9BD435-4A24-4590-9F2C-90FF9AC3D9A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0"/>
            <a:ext cx="515302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33-Salzburg_Getreidegasse">
            <a:extLst>
              <a:ext uri="{FF2B5EF4-FFF2-40B4-BE49-F238E27FC236}">
                <a16:creationId xmlns:a16="http://schemas.microsoft.com/office/drawing/2014/main" id="{FB1F0D3E-B6B9-4936-8ED5-556745DA182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0"/>
            <a:ext cx="54356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salzburg_4">
            <a:extLst>
              <a:ext uri="{FF2B5EF4-FFF2-40B4-BE49-F238E27FC236}">
                <a16:creationId xmlns:a16="http://schemas.microsoft.com/office/drawing/2014/main" id="{C1A57432-B9FC-4B2B-A5BF-3402BF3B159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0"/>
            <a:ext cx="7272337" cy="689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EB80C25-1A2B-49AA-9FE3-01604D14A2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sl-SI" altLang="sl-SI" sz="44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ABD4E1F-ABEA-416D-B306-16CD1A64F53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sl-SI" altLang="sl-SI" sz="3200"/>
          </a:p>
        </p:txBody>
      </p:sp>
      <p:pic>
        <p:nvPicPr>
          <p:cNvPr id="2052" name="Picture 4" descr="potopis_od ljubljane do bleda">
            <a:extLst>
              <a:ext uri="{FF2B5EF4-FFF2-40B4-BE49-F238E27FC236}">
                <a16:creationId xmlns:a16="http://schemas.microsoft.com/office/drawing/2014/main" id="{47D6940E-39F6-4CA4-AB2A-FFBF022B7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9420225" cy="77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mirabel3">
            <a:extLst>
              <a:ext uri="{FF2B5EF4-FFF2-40B4-BE49-F238E27FC236}">
                <a16:creationId xmlns:a16="http://schemas.microsoft.com/office/drawing/2014/main" id="{BAF4197B-67C5-4B04-865B-BB20FCDDE43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kip_mirabel">
            <a:extLst>
              <a:ext uri="{FF2B5EF4-FFF2-40B4-BE49-F238E27FC236}">
                <a16:creationId xmlns:a16="http://schemas.microsoft.com/office/drawing/2014/main" id="{85FE4BF7-3341-4EB6-B13E-FD38D154D1C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2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8416141677">
            <a:extLst>
              <a:ext uri="{FF2B5EF4-FFF2-40B4-BE49-F238E27FC236}">
                <a16:creationId xmlns:a16="http://schemas.microsoft.com/office/drawing/2014/main" id="{6EF89689-B5A7-4CDF-9841-929436E3D8C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76250"/>
            <a:ext cx="4038600" cy="2695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43" name="Picture 19" descr="fghxrftu">
            <a:extLst>
              <a:ext uri="{FF2B5EF4-FFF2-40B4-BE49-F238E27FC236}">
                <a16:creationId xmlns:a16="http://schemas.microsoft.com/office/drawing/2014/main" id="{C7967B97-E891-4A20-B1E0-170CF68B6D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068638"/>
            <a:ext cx="4103687" cy="3508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WordArt 7">
            <a:extLst>
              <a:ext uri="{FF2B5EF4-FFF2-40B4-BE49-F238E27FC236}">
                <a16:creationId xmlns:a16="http://schemas.microsoft.com/office/drawing/2014/main" id="{D389D031-D960-4245-9A20-18009CF1D1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2205038"/>
            <a:ext cx="7740650" cy="27543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 za pozornost</a:t>
            </a: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10">
            <a:extLst>
              <a:ext uri="{FF2B5EF4-FFF2-40B4-BE49-F238E27FC236}">
                <a16:creationId xmlns:a16="http://schemas.microsoft.com/office/drawing/2014/main" id="{647DE22F-330A-44FA-B263-E325FBCB3A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6151" name="Picture 7" descr="barva">
            <a:extLst>
              <a:ext uri="{FF2B5EF4-FFF2-40B4-BE49-F238E27FC236}">
                <a16:creationId xmlns:a16="http://schemas.microsoft.com/office/drawing/2014/main" id="{C2868FEE-D1F5-43DA-9E3B-334CCA28A5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7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3" name="Picture 9" descr="Samoborske_Kremsnite">
            <a:extLst>
              <a:ext uri="{FF2B5EF4-FFF2-40B4-BE49-F238E27FC236}">
                <a16:creationId xmlns:a16="http://schemas.microsoft.com/office/drawing/2014/main" id="{5E3AA4A6-49DA-4CD1-86A1-211F949C77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04813"/>
            <a:ext cx="8137525" cy="6203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otopis_jesenice">
            <a:extLst>
              <a:ext uri="{FF2B5EF4-FFF2-40B4-BE49-F238E27FC236}">
                <a16:creationId xmlns:a16="http://schemas.microsoft.com/office/drawing/2014/main" id="{B571458E-A83A-4E7B-96F7-2C9F5D3092A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6875" y="274638"/>
            <a:ext cx="10440988" cy="8626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ortal1">
            <a:extLst>
              <a:ext uri="{FF2B5EF4-FFF2-40B4-BE49-F238E27FC236}">
                <a16:creationId xmlns:a16="http://schemas.microsoft.com/office/drawing/2014/main" id="{71772206-293B-4B00-A910-4CC074858C1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3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alzach_z">
            <a:extLst>
              <a:ext uri="{FF2B5EF4-FFF2-40B4-BE49-F238E27FC236}">
                <a16:creationId xmlns:a16="http://schemas.microsoft.com/office/drawing/2014/main" id="{1C0235B0-A4BD-44AE-9375-2ED5E47BCF8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11">
            <a:extLst>
              <a:ext uri="{FF2B5EF4-FFF2-40B4-BE49-F238E27FC236}">
                <a16:creationId xmlns:a16="http://schemas.microsoft.com/office/drawing/2014/main" id="{704FEA9B-661E-4D38-9341-177D93EBB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9224" name="Picture 8" descr="barva">
            <a:extLst>
              <a:ext uri="{FF2B5EF4-FFF2-40B4-BE49-F238E27FC236}">
                <a16:creationId xmlns:a16="http://schemas.microsoft.com/office/drawing/2014/main" id="{FE27BFC8-FF68-48E7-9EEA-A0831F19047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3338"/>
            <a:ext cx="9144000" cy="6891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" name="Picture 10" descr="salzach2">
            <a:extLst>
              <a:ext uri="{FF2B5EF4-FFF2-40B4-BE49-F238E27FC236}">
                <a16:creationId xmlns:a16="http://schemas.microsoft.com/office/drawing/2014/main" id="{C2657623-191D-441A-BD8A-43C97321A3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557338"/>
            <a:ext cx="4967288" cy="3362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0">
            <a:extLst>
              <a:ext uri="{FF2B5EF4-FFF2-40B4-BE49-F238E27FC236}">
                <a16:creationId xmlns:a16="http://schemas.microsoft.com/office/drawing/2014/main" id="{F517FD7B-5306-48B7-AAE7-E8EE2A346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2295" name="Picture 7" descr="untitled">
            <a:extLst>
              <a:ext uri="{FF2B5EF4-FFF2-40B4-BE49-F238E27FC236}">
                <a16:creationId xmlns:a16="http://schemas.microsoft.com/office/drawing/2014/main" id="{F1A354CE-B01E-4FAA-83B0-140F915E17F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3338"/>
            <a:ext cx="9144000" cy="6910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7" name="Picture 9" descr="800px-Castle_Golling_South">
            <a:extLst>
              <a:ext uri="{FF2B5EF4-FFF2-40B4-BE49-F238E27FC236}">
                <a16:creationId xmlns:a16="http://schemas.microsoft.com/office/drawing/2014/main" id="{02AFC6E4-2687-46CF-BFCF-742E6026F5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484313"/>
            <a:ext cx="4968875" cy="3727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golling">
            <a:extLst>
              <a:ext uri="{FF2B5EF4-FFF2-40B4-BE49-F238E27FC236}">
                <a16:creationId xmlns:a16="http://schemas.microsoft.com/office/drawing/2014/main" id="{D6EC33BC-4B37-4CC1-BC51-58EA00144FD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9144000" cy="6843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0</TotalTime>
  <Words>6</Words>
  <Application>Microsoft Office PowerPoint</Application>
  <PresentationFormat>On-screen Show (4:3)</PresentationFormat>
  <Paragraphs>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Black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2019-05-31T08:40:59Z</dcterms:created>
  <dcterms:modified xsi:type="dcterms:W3CDTF">2019-05-31T08:40:59Z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