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4" r:id="rId10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1296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597857A9-35DF-4EB0-B8A8-7F393D7656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0063A6A3-B478-4789-A7F2-CF461B14B5E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E4C6B72-9BF9-403B-BA5B-1469175AC8F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stranske slike 3">
            <a:extLst>
              <a:ext uri="{FF2B5EF4-FFF2-40B4-BE49-F238E27FC236}">
                <a16:creationId xmlns:a16="http://schemas.microsoft.com/office/drawing/2014/main" id="{79AE9512-96A0-4EF1-8131-C7A9E76B9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>
            <a:extLst>
              <a:ext uri="{FF2B5EF4-FFF2-40B4-BE49-F238E27FC236}">
                <a16:creationId xmlns:a16="http://schemas.microsoft.com/office/drawing/2014/main" id="{87A77BD4-EED2-43B6-B5F2-7DE6C87B74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/>
              <a:t>Uredite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A51B99CA-CE8C-4114-A4C1-5B8E5298A0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5DF3186E-8D63-496A-8172-266C2A8639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278D843-FDD1-433B-84E6-98F4851C0023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grada stranske slike 1">
            <a:extLst>
              <a:ext uri="{FF2B5EF4-FFF2-40B4-BE49-F238E27FC236}">
                <a16:creationId xmlns:a16="http://schemas.microsoft.com/office/drawing/2014/main" id="{2328E706-EBE8-434B-92FD-C385FB2777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Ograda opomb 2">
            <a:extLst>
              <a:ext uri="{FF2B5EF4-FFF2-40B4-BE49-F238E27FC236}">
                <a16:creationId xmlns:a16="http://schemas.microsoft.com/office/drawing/2014/main" id="{4A9FAA02-C2FD-4589-8BF0-4694CC4350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15364" name="Ograda številke diapozitiva 3">
            <a:extLst>
              <a:ext uri="{FF2B5EF4-FFF2-40B4-BE49-F238E27FC236}">
                <a16:creationId xmlns:a16="http://schemas.microsoft.com/office/drawing/2014/main" id="{C69C260A-310E-4CF7-88F5-FFB61AA1C8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296D8CA-C682-4DC8-B1CF-A6F4B52DDC7C}" type="slidenum">
              <a:rPr lang="sl-SI" altLang="sl-SI"/>
              <a:pPr/>
              <a:t>1</a:t>
            </a:fld>
            <a:endParaRPr lang="sl-SI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Uredite slog podnaslova matrice</a:t>
            </a:r>
            <a:endParaRPr lang="en-US"/>
          </a:p>
        </p:txBody>
      </p:sp>
      <p:sp>
        <p:nvSpPr>
          <p:cNvPr id="4" name="Date Placeholder 29">
            <a:extLst>
              <a:ext uri="{FF2B5EF4-FFF2-40B4-BE49-F238E27FC236}">
                <a16:creationId xmlns:a16="http://schemas.microsoft.com/office/drawing/2014/main" id="{49A7F2F9-A901-4670-A663-2D46248B1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2C37E-68F4-4E8D-9D1E-4F75AFE94F52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A0DD9C9F-24F0-4DED-BEC8-9BF4927BE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26">
            <a:extLst>
              <a:ext uri="{FF2B5EF4-FFF2-40B4-BE49-F238E27FC236}">
                <a16:creationId xmlns:a16="http://schemas.microsoft.com/office/drawing/2014/main" id="{881DF2D8-52E6-4429-8CD7-D4CFDBF84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2971D"/>
                </a:solidFill>
              </a:defRPr>
            </a:lvl1pPr>
          </a:lstStyle>
          <a:p>
            <a:fld id="{F09DB3DA-CEB7-43F2-A729-9C5FC8B034B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08038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66268613-FEDF-4C20-8DDC-3C28D856C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F156D-9EE0-4C34-8544-8E121F77F2D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99FFC377-4D97-4C87-A979-9C807F40C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A5105636-EEE9-4534-A37A-ECBC0CD9A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04851-A3AA-4FFD-9842-B26511A7447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61932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AB7641E2-B3CB-4154-91C4-0365DBC51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C7DCA-CBF3-4FAA-B762-18E43E67335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F286F143-A861-415A-AA02-1017309CD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4F9790F5-CA0F-418F-9BB3-8E7A9E5DB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ADA184-F1D2-41FE-A442-D03248E3A26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01356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ACD158A8-D114-406B-A5EC-E1F8A3D6D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22501-F593-4C68-8A8B-F7BF8C6381C8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19B023C1-2064-4F28-B591-9C59634C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A0FD9BF8-A684-44BC-9F3D-0B981AAD9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6BA832-4E38-4E07-B46E-5351E701456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97160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40190-CE76-4C9B-8BCD-CF35D9485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47F91-9515-4042-8861-EBBB68EFC8F9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8AD1F-B537-4963-8F11-1EFCC59B3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2B3FE-A3C9-40A2-A1B6-1E942E1A0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2971D"/>
                </a:solidFill>
              </a:defRPr>
            </a:lvl1pPr>
          </a:lstStyle>
          <a:p>
            <a:fld id="{1FE919B8-1776-47FC-B985-0391CF83FB8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341031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A2E36B3B-002F-4201-AFEB-B21FCBB1F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BBE3A-166D-4288-BC6F-BC97CE3B1749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22F6F023-C201-4577-8ED1-806769393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9362F02D-79A7-45AD-94A7-A3880ECA1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7415E-0392-48AC-A1B6-BDF3D18D480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17620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D6D8E871-687A-471E-B3F1-A0237FBEE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0B2AA-F825-47C9-97B3-6BBFF3D9022C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9009F197-ABC6-4263-8AB2-33B22E6F7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1671C474-F39E-44A4-AF49-F3707E05C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5F9E0-AB91-495E-85F6-FCF9D6FEBE7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29796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A293A624-FECC-4B75-A11F-AD29EFE4E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AB0D3-D23A-47CD-B470-33334E26747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DB25B601-BFD4-4E55-B990-2B6CA08C5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5D1F9688-9F11-446F-BCAA-CE9BDAD5F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4FB4CD-0448-4617-B0DC-FB0907C054B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34351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1053C383-1F94-453C-BF86-55A7BF45A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3EA04-8E1C-481B-8AC1-7B3DF43E749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2286D328-C458-4EAF-A70D-2BF1B2504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BB0F60CE-5244-4878-BF56-7E4667938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BB42B-7CCE-4987-90F6-1D7D869A2FA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31638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017BC449-CEF6-4885-B1F1-0D00E17EB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73443-73E2-4CFC-AB40-66820938595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68950DFF-E5F0-46B6-AF04-4C0DB75DF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5B5C12FF-C991-4F9A-AFBE-8DA11B7F1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EBCD70-9FC0-435C-96DA-E906047686F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96382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>
            <a:extLst>
              <a:ext uri="{FF2B5EF4-FFF2-40B4-BE49-F238E27FC236}">
                <a16:creationId xmlns:a16="http://schemas.microsoft.com/office/drawing/2014/main" id="{C1E6B1DF-0074-4A0D-B47D-F93F48990876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B557FCDA-224D-49FA-8CF6-DBD021433E27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id="{77A981B3-DDA1-4801-AECA-DD3D48AAEF54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6">
            <a:extLst>
              <a:ext uri="{FF2B5EF4-FFF2-40B4-BE49-F238E27FC236}">
                <a16:creationId xmlns:a16="http://schemas.microsoft.com/office/drawing/2014/main" id="{626A3B53-FF8A-46F3-8808-17784D2D3CF2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581B5A90-E5B8-4BC2-9BB8-E3A1457BA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4AB93-5D2D-4A17-8B6A-303406ABEF5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658E1B8E-B292-4DD2-B4DD-CBD3C0385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D608CEB9-6D29-4C78-996A-8AEB701B0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BC8153E5-9566-4867-8190-535DCFB3372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27829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BFA3AD17-9114-458A-AA72-08C05E07108B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8B2AD72-6416-4A8E-9B2F-554BABE99E95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>
            <a:extLst>
              <a:ext uri="{FF2B5EF4-FFF2-40B4-BE49-F238E27FC236}">
                <a16:creationId xmlns:a16="http://schemas.microsoft.com/office/drawing/2014/main" id="{A7042533-7AA0-479E-935D-3BC8F3B5F86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 naslova matrice</a:t>
            </a:r>
            <a:endParaRPr lang="en-US" altLang="sl-SI"/>
          </a:p>
        </p:txBody>
      </p:sp>
      <p:sp>
        <p:nvSpPr>
          <p:cNvPr id="1029" name="Text Placeholder 29">
            <a:extLst>
              <a:ext uri="{FF2B5EF4-FFF2-40B4-BE49-F238E27FC236}">
                <a16:creationId xmlns:a16="http://schemas.microsoft.com/office/drawing/2014/main" id="{4E1AB1ED-1DA0-4E68-B522-6D7404F300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80C048F2-B731-4467-BBF4-4E1F7E578F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0210A47-10FA-46AA-98DE-9DABC5B7E282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201AAE7C-3FA2-43D2-95AD-4CEB502330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2D53E82-F94B-4602-A201-94F299AFF5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1D1F21"/>
                </a:solidFill>
                <a:latin typeface="Calibri" panose="020F0502020204030204" pitchFamily="34" charset="0"/>
              </a:defRPr>
            </a:lvl1pPr>
          </a:lstStyle>
          <a:p>
            <a:fld id="{75BCAC0B-5FC5-40BD-A71D-10088E4F9187}" type="slidenum">
              <a:rPr lang="sl-SI" altLang="sl-SI"/>
              <a:pPr/>
              <a:t>‹#›</a:t>
            </a:fld>
            <a:endParaRPr lang="sl-SI" altLang="sl-SI"/>
          </a:p>
        </p:txBody>
      </p:sp>
      <p:grpSp>
        <p:nvGrpSpPr>
          <p:cNvPr id="1033" name="Group 1">
            <a:extLst>
              <a:ext uri="{FF2B5EF4-FFF2-40B4-BE49-F238E27FC236}">
                <a16:creationId xmlns:a16="http://schemas.microsoft.com/office/drawing/2014/main" id="{7CBB960C-F688-4A1F-A909-BA7B8D8DBD88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A847FC4-6D2D-424B-96A6-562A92A3C6B6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DEE64209-3065-4B06-A952-2D4F2589C7A1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9" r:id="rId2"/>
    <p:sldLayoutId id="2147483708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9" r:id="rId9"/>
    <p:sldLayoutId id="2147483705" r:id="rId10"/>
    <p:sldLayoutId id="214748370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7A6A60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7A6A60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B4936D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ikipedija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2CDE9B-27F9-4E20-A1D1-0938DA0F44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SEČOVELJSKE SOLINE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ABB775-4061-45B0-A2D7-4FA717CCE5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>
            <a:extLst>
              <a:ext uri="{FF2B5EF4-FFF2-40B4-BE49-F238E27FC236}">
                <a16:creationId xmlns:a16="http://schemas.microsoft.com/office/drawing/2014/main" id="{142F2807-8B26-4E36-B152-425CE6432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Opis in zgodovina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B9FB9615-36A2-47DD-8CB4-D9AA06368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>
                <a:latin typeface="+mj-lt"/>
              </a:rPr>
              <a:t>Obsegajo 650 ha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dirty="0">
                <a:latin typeface="+mj-lt"/>
              </a:rPr>
              <a:t>Nastale so v karolinški dobi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dirty="0">
                <a:latin typeface="+mj-lt"/>
              </a:rPr>
              <a:t>Omenjene leta 804</a:t>
            </a:r>
            <a:endParaRPr lang="sl-SI" dirty="0">
              <a:latin typeface="+mj-lt"/>
            </a:endParaRPr>
          </a:p>
        </p:txBody>
      </p:sp>
      <p:pic>
        <p:nvPicPr>
          <p:cNvPr id="6148" name="Picture 2" descr="C:\Users\Admin\Desktop\Nova mapa (3)\SEOVEL~1.JPG">
            <a:extLst>
              <a:ext uri="{FF2B5EF4-FFF2-40B4-BE49-F238E27FC236}">
                <a16:creationId xmlns:a16="http://schemas.microsoft.com/office/drawing/2014/main" id="{1AD4C9D8-08A1-4320-8C90-9C3534E81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284538"/>
            <a:ext cx="5613400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>
            <a:extLst>
              <a:ext uri="{FF2B5EF4-FFF2-40B4-BE49-F238E27FC236}">
                <a16:creationId xmlns:a16="http://schemas.microsoft.com/office/drawing/2014/main" id="{D5528710-D654-407C-AB33-B10819EBB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Solinske hiše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16436530-BE4A-4DB1-93D7-D5AA82D19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>
                <a:latin typeface="+mj-lt"/>
              </a:rPr>
              <a:t>Družine delale celo poletje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>
                <a:latin typeface="+mj-lt"/>
              </a:rPr>
              <a:t>Hiše so bile iz laporja ali belega apnenca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>
                <a:latin typeface="+mj-lt"/>
              </a:rPr>
              <a:t>Bile so enostavne za gradnjo	</a:t>
            </a:r>
          </a:p>
        </p:txBody>
      </p:sp>
      <p:pic>
        <p:nvPicPr>
          <p:cNvPr id="7172" name="Picture 2" descr="C:\Users\Admin\Desktop\Nova mapa (3)\fotografije-secoveljske-soline_9352797_15188100_15188613.jpg">
            <a:extLst>
              <a:ext uri="{FF2B5EF4-FFF2-40B4-BE49-F238E27FC236}">
                <a16:creationId xmlns:a16="http://schemas.microsoft.com/office/drawing/2014/main" id="{F71A629C-FEA0-420E-8695-8DBB727E5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429000"/>
            <a:ext cx="413861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 descr="http://3.bp.blogspot.com/-EduU28In0Xk/TYfO0_XqzsI/AAAAAAAAAPc/ldVSFojSdKo/s1600/Soline-2-editweb.jpg">
            <a:extLst>
              <a:ext uri="{FF2B5EF4-FFF2-40B4-BE49-F238E27FC236}">
                <a16:creationId xmlns:a16="http://schemas.microsoft.com/office/drawing/2014/main" id="{76CCEE88-5F88-46B1-BEE7-F87FF1B81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702050"/>
            <a:ext cx="4213225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>
            <a:extLst>
              <a:ext uri="{FF2B5EF4-FFF2-40B4-BE49-F238E27FC236}">
                <a16:creationId xmlns:a16="http://schemas.microsoft.com/office/drawing/2014/main" id="{4C889ECE-AD2C-4DED-867D-4FFE8671F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Solinarska sezona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EF2B4DE5-05E2-460F-B58E-6536D8D3D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>
                <a:latin typeface="+mj-lt"/>
              </a:rPr>
              <a:t>Sezona se je začela praznik sv. Jernej 23. April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>
                <a:latin typeface="+mj-lt"/>
              </a:rPr>
              <a:t>Konec sezone god sv. Jerneja 23. Avgust</a:t>
            </a:r>
          </a:p>
        </p:txBody>
      </p:sp>
      <p:pic>
        <p:nvPicPr>
          <p:cNvPr id="8196" name="Picture 2" descr="http://e-lookout.tripod.com/images/Soline%201.jpg">
            <a:extLst>
              <a:ext uri="{FF2B5EF4-FFF2-40B4-BE49-F238E27FC236}">
                <a16:creationId xmlns:a16="http://schemas.microsoft.com/office/drawing/2014/main" id="{446CA04B-5479-42C2-A325-95DB9375F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141663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 descr="http://www.e-fotografija.com/artman/uploads/pokrajina-helio022.jpg">
            <a:extLst>
              <a:ext uri="{FF2B5EF4-FFF2-40B4-BE49-F238E27FC236}">
                <a16:creationId xmlns:a16="http://schemas.microsoft.com/office/drawing/2014/main" id="{697025E7-2099-4D8E-BFD5-19148AFED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257550"/>
            <a:ext cx="4649788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>
            <a:extLst>
              <a:ext uri="{FF2B5EF4-FFF2-40B4-BE49-F238E27FC236}">
                <a16:creationId xmlns:a16="http://schemas.microsoft.com/office/drawing/2014/main" id="{9DA05113-1D89-4C85-A96A-AC0BF0CD0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Pridobivanje soli</a:t>
            </a:r>
          </a:p>
        </p:txBody>
      </p:sp>
      <p:sp>
        <p:nvSpPr>
          <p:cNvPr id="9219" name="Ograda vsebine 2">
            <a:extLst>
              <a:ext uri="{FF2B5EF4-FFF2-40B4-BE49-F238E27FC236}">
                <a16:creationId xmlns:a16="http://schemas.microsoft.com/office/drawing/2014/main" id="{75761140-C479-45E2-9630-BA6CC9C4B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Kristalizacijski bazeni</a:t>
            </a:r>
          </a:p>
          <a:p>
            <a:r>
              <a:rPr lang="sl-SI" altLang="sl-SI"/>
              <a:t>Spravljanje na kup s strgalom gavero</a:t>
            </a:r>
          </a:p>
          <a:p>
            <a:r>
              <a:rPr lang="sl-SI" altLang="sl-SI"/>
              <a:t>Hoja po bazenih taperini</a:t>
            </a:r>
          </a:p>
        </p:txBody>
      </p:sp>
      <p:pic>
        <p:nvPicPr>
          <p:cNvPr id="9220" name="Picture 2" descr="http://beta2.finance-on.net/pics/cache_OE/OE06_soline_xx.1219595883.jpg">
            <a:extLst>
              <a:ext uri="{FF2B5EF4-FFF2-40B4-BE49-F238E27FC236}">
                <a16:creationId xmlns:a16="http://schemas.microsoft.com/office/drawing/2014/main" id="{086EE0B4-72A5-4D56-80B1-AAD9D4EDA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860800"/>
            <a:ext cx="44767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 descr="http://www.slovenia.info/pictures%5CTB_events%5C1%5C2006%5C44_%C4%B9%CB%9Detev_soli_77226.jpg">
            <a:extLst>
              <a:ext uri="{FF2B5EF4-FFF2-40B4-BE49-F238E27FC236}">
                <a16:creationId xmlns:a16="http://schemas.microsoft.com/office/drawing/2014/main" id="{656C8121-E9C9-4F31-825A-57A6EAFC2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584575"/>
            <a:ext cx="3671888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>
            <a:extLst>
              <a:ext uri="{FF2B5EF4-FFF2-40B4-BE49-F238E27FC236}">
                <a16:creationId xmlns:a16="http://schemas.microsoft.com/office/drawing/2014/main" id="{AF7ED85F-1C5F-4CA6-A6B0-F9BED3EA9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Krajinski park</a:t>
            </a:r>
          </a:p>
        </p:txBody>
      </p:sp>
      <p:sp>
        <p:nvSpPr>
          <p:cNvPr id="10243" name="Ograda vsebine 2">
            <a:extLst>
              <a:ext uri="{FF2B5EF4-FFF2-40B4-BE49-F238E27FC236}">
                <a16:creationId xmlns:a16="http://schemas.microsoft.com/office/drawing/2014/main" id="{9B4015D6-78AC-48AD-BCA7-1D7319775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763" y="1914525"/>
            <a:ext cx="8229600" cy="4389438"/>
          </a:xfrm>
        </p:spPr>
        <p:txBody>
          <a:bodyPr/>
          <a:lstStyle/>
          <a:p>
            <a:r>
              <a:rPr lang="sl-SI" altLang="sl-SI"/>
              <a:t>Območje habitatov</a:t>
            </a:r>
          </a:p>
          <a:p>
            <a:r>
              <a:rPr lang="sl-SI" altLang="sl-SI"/>
              <a:t>Redke rastline ter živali</a:t>
            </a:r>
          </a:p>
        </p:txBody>
      </p:sp>
      <p:pic>
        <p:nvPicPr>
          <p:cNvPr id="10244" name="Picture 2" descr="http://www.fgg.uni-lj.si/izh/izh1/0_Dokumenti/Projekti/soline/images/3.jpg">
            <a:extLst>
              <a:ext uri="{FF2B5EF4-FFF2-40B4-BE49-F238E27FC236}">
                <a16:creationId xmlns:a16="http://schemas.microsoft.com/office/drawing/2014/main" id="{61042A4A-7C4D-4454-877E-6E864D2DA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284538"/>
            <a:ext cx="2735262" cy="310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8" descr="http://www.fgg.uni-lj.si/izh/izh1/0_Dokumenti/Projekti/soline/images/4.jpg">
            <a:extLst>
              <a:ext uri="{FF2B5EF4-FFF2-40B4-BE49-F238E27FC236}">
                <a16:creationId xmlns:a16="http://schemas.microsoft.com/office/drawing/2014/main" id="{EEEA63B8-C2A3-498A-BDA1-69637DA1E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284538"/>
            <a:ext cx="2736850" cy="310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>
            <a:extLst>
              <a:ext uri="{FF2B5EF4-FFF2-40B4-BE49-F238E27FC236}">
                <a16:creationId xmlns:a16="http://schemas.microsoft.com/office/drawing/2014/main" id="{6DAC2FAD-35B4-4208-B3C3-09824B6CA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Rastlinstvo</a:t>
            </a:r>
          </a:p>
        </p:txBody>
      </p:sp>
      <p:sp>
        <p:nvSpPr>
          <p:cNvPr id="11267" name="Ograda vsebine 2">
            <a:extLst>
              <a:ext uri="{FF2B5EF4-FFF2-40B4-BE49-F238E27FC236}">
                <a16:creationId xmlns:a16="http://schemas.microsoft.com/office/drawing/2014/main" id="{0DCF547A-5C06-4FF4-8718-11F3D6025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Slanuše, osočnik, členkar</a:t>
            </a:r>
          </a:p>
        </p:txBody>
      </p:sp>
      <p:pic>
        <p:nvPicPr>
          <p:cNvPr id="11268" name="Picture 6" descr="http://upload.wikimedia.org/wikipedia/commons/1/15/Bellevalia_romana0.jpg">
            <a:extLst>
              <a:ext uri="{FF2B5EF4-FFF2-40B4-BE49-F238E27FC236}">
                <a16:creationId xmlns:a16="http://schemas.microsoft.com/office/drawing/2014/main" id="{F6FBC0CD-A3BF-402F-9683-CFFE9E92B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089275"/>
            <a:ext cx="2519363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 descr="http://upload.wikimedia.org/wikipedia/commons/e/e3/Salicornia_europaea.jpg">
            <a:extLst>
              <a:ext uri="{FF2B5EF4-FFF2-40B4-BE49-F238E27FC236}">
                <a16:creationId xmlns:a16="http://schemas.microsoft.com/office/drawing/2014/main" id="{7B832CC2-EBDE-48FA-A0A9-6705A13D3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125788"/>
            <a:ext cx="2868612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2" descr="http://www.fgg.uni-lj.si/izh/izh1/0_Dokumenti/Projekti/soline/images/3.jpg">
            <a:extLst>
              <a:ext uri="{FF2B5EF4-FFF2-40B4-BE49-F238E27FC236}">
                <a16:creationId xmlns:a16="http://schemas.microsoft.com/office/drawing/2014/main" id="{CF44DA1B-F642-470A-9CED-F519FAC25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556000"/>
            <a:ext cx="19050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>
            <a:extLst>
              <a:ext uri="{FF2B5EF4-FFF2-40B4-BE49-F238E27FC236}">
                <a16:creationId xmlns:a16="http://schemas.microsoft.com/office/drawing/2014/main" id="{AD55B2BB-4A54-4FA9-9ADA-284761442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Živalstvo</a:t>
            </a:r>
          </a:p>
        </p:txBody>
      </p:sp>
      <p:sp>
        <p:nvSpPr>
          <p:cNvPr id="12291" name="Ograda vsebine 2">
            <a:extLst>
              <a:ext uri="{FF2B5EF4-FFF2-40B4-BE49-F238E27FC236}">
                <a16:creationId xmlns:a16="http://schemas.microsoft.com/office/drawing/2014/main" id="{0AFB9D1E-F8F7-4310-A407-222F419484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282 vrst ptic (rumenonog galeb,…) </a:t>
            </a:r>
          </a:p>
          <a:p>
            <a:r>
              <a:rPr lang="sl-SI" altLang="sl-SI"/>
              <a:t>Plazilci (solinski rakci,…)</a:t>
            </a:r>
          </a:p>
        </p:txBody>
      </p:sp>
      <p:pic>
        <p:nvPicPr>
          <p:cNvPr id="12292" name="Picture 2" descr="http://upload.wikimedia.org/wikipedia/commons/3/33/Larus_cachinnans_3_%28Marek_Szczepanek%29.jpg">
            <a:extLst>
              <a:ext uri="{FF2B5EF4-FFF2-40B4-BE49-F238E27FC236}">
                <a16:creationId xmlns:a16="http://schemas.microsoft.com/office/drawing/2014/main" id="{261AAF35-A00F-452C-B165-7AC51FF13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403600"/>
            <a:ext cx="3887788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 descr="http://upload.wikimedia.org/wikipedia/commons/8/88/Artemia_salina.jpg">
            <a:extLst>
              <a:ext uri="{FF2B5EF4-FFF2-40B4-BE49-F238E27FC236}">
                <a16:creationId xmlns:a16="http://schemas.microsoft.com/office/drawing/2014/main" id="{3D8AB3B8-523D-408C-BB14-C611DBBE6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141663"/>
            <a:ext cx="403225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>
            <a:extLst>
              <a:ext uri="{FF2B5EF4-FFF2-40B4-BE49-F238E27FC236}">
                <a16:creationId xmlns:a16="http://schemas.microsoft.com/office/drawing/2014/main" id="{D8AC3849-67C6-48B8-A40F-71EE054A3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Viri</a:t>
            </a:r>
          </a:p>
        </p:txBody>
      </p:sp>
      <p:sp>
        <p:nvSpPr>
          <p:cNvPr id="13315" name="Ograda vsebine 2">
            <a:extLst>
              <a:ext uri="{FF2B5EF4-FFF2-40B4-BE49-F238E27FC236}">
                <a16:creationId xmlns:a16="http://schemas.microsoft.com/office/drawing/2014/main" id="{78EEDD2C-3BE1-4A3C-BE77-06007C990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hlinkClick r:id="rId2"/>
              </a:rPr>
              <a:t>http://wikipedija.com/</a:t>
            </a:r>
            <a:r>
              <a:rPr lang="sl-SI" altLang="sl-SI"/>
              <a:t>  (28.5.2011)</a:t>
            </a:r>
          </a:p>
        </p:txBody>
      </p:sp>
    </p:spTree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tek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ot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Horizont">
    <a:dk1>
      <a:srgbClr val="000000"/>
    </a:dk1>
    <a:lt1>
      <a:srgbClr val="FFFFFF"/>
    </a:lt1>
    <a:dk2>
      <a:srgbClr val="1F2123"/>
    </a:dk2>
    <a:lt2>
      <a:srgbClr val="DC9E1F"/>
    </a:lt2>
    <a:accent1>
      <a:srgbClr val="7E97AD"/>
    </a:accent1>
    <a:accent2>
      <a:srgbClr val="CC8E60"/>
    </a:accent2>
    <a:accent3>
      <a:srgbClr val="7A6A60"/>
    </a:accent3>
    <a:accent4>
      <a:srgbClr val="B4936D"/>
    </a:accent4>
    <a:accent5>
      <a:srgbClr val="67787B"/>
    </a:accent5>
    <a:accent6>
      <a:srgbClr val="9D936F"/>
    </a:accent6>
    <a:hlink>
      <a:srgbClr val="646464"/>
    </a:hlink>
    <a:folHlink>
      <a:srgbClr val="969696"/>
    </a:folHlink>
  </a:clrScheme>
</a:themeOverride>
</file>

<file path=ppt/theme/themeOverride2.xml><?xml version="1.0" encoding="utf-8"?>
<a:themeOverride xmlns:a="http://schemas.openxmlformats.org/drawingml/2006/main">
  <a:clrScheme name="Horizont">
    <a:dk1>
      <a:srgbClr val="000000"/>
    </a:dk1>
    <a:lt1>
      <a:srgbClr val="FFFFFF"/>
    </a:lt1>
    <a:dk2>
      <a:srgbClr val="1F2123"/>
    </a:dk2>
    <a:lt2>
      <a:srgbClr val="DC9E1F"/>
    </a:lt2>
    <a:accent1>
      <a:srgbClr val="7E97AD"/>
    </a:accent1>
    <a:accent2>
      <a:srgbClr val="CC8E60"/>
    </a:accent2>
    <a:accent3>
      <a:srgbClr val="7A6A60"/>
    </a:accent3>
    <a:accent4>
      <a:srgbClr val="B4936D"/>
    </a:accent4>
    <a:accent5>
      <a:srgbClr val="67787B"/>
    </a:accent5>
    <a:accent6>
      <a:srgbClr val="9D936F"/>
    </a:accent6>
    <a:hlink>
      <a:srgbClr val="646464"/>
    </a:hlink>
    <a:folHlink>
      <a:srgbClr val="96969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109</Words>
  <Application>Microsoft Office PowerPoint</Application>
  <PresentationFormat>On-screen Show (4:3)</PresentationFormat>
  <Paragraphs>27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 2</vt:lpstr>
      <vt:lpstr>Potek</vt:lpstr>
      <vt:lpstr>SEČOVELJSKE SOLINE </vt:lpstr>
      <vt:lpstr>Opis in zgodovina</vt:lpstr>
      <vt:lpstr>Solinske hiše</vt:lpstr>
      <vt:lpstr>Solinarska sezona</vt:lpstr>
      <vt:lpstr>Pridobivanje soli</vt:lpstr>
      <vt:lpstr>Krajinski park</vt:lpstr>
      <vt:lpstr>Rastlinstvo</vt:lpstr>
      <vt:lpstr>Živalstvo</vt:lpstr>
      <vt:lpstr>Viri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2019-05-31T08:41:00Z</dcterms:created>
  <dcterms:modified xsi:type="dcterms:W3CDTF">2019-05-31T08:41:00Z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