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29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C4EC986D-888D-4069-AA8E-7FAFBFFD90D2}"/>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2AA1BE8A-EBE8-4036-A973-F185FB547CF4}"/>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F44F9564-7504-4609-A83A-B94FFA073435}"/>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CBAA47DF-2272-442B-B938-4D8E7B59B3B4}"/>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a:extLst>
                    <a:ext uri="{FF2B5EF4-FFF2-40B4-BE49-F238E27FC236}">
                      <a16:creationId xmlns:a16="http://schemas.microsoft.com/office/drawing/2014/main" id="{0BCF838D-C055-4F3F-9C07-DCD442131B1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a:extLst>
                    <a:ext uri="{FF2B5EF4-FFF2-40B4-BE49-F238E27FC236}">
                      <a16:creationId xmlns:a16="http://schemas.microsoft.com/office/drawing/2014/main" id="{5AA0C655-E1F4-4D4B-81EB-FAD2D8C03B00}"/>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a:extLst>
                  <a:ext uri="{FF2B5EF4-FFF2-40B4-BE49-F238E27FC236}">
                    <a16:creationId xmlns:a16="http://schemas.microsoft.com/office/drawing/2014/main" id="{2F0C823D-D1DE-4E07-A0E3-4C6A2C49CE2B}"/>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750076E2-D0A9-4FC2-A681-3167DE7F9B4F}"/>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a:extLst>
                    <a:ext uri="{FF2B5EF4-FFF2-40B4-BE49-F238E27FC236}">
                      <a16:creationId xmlns:a16="http://schemas.microsoft.com/office/drawing/2014/main" id="{E9B96C01-B137-43FB-88CF-2B9D4DD76E69}"/>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BC3679C8-2250-4322-9D50-332427AF4A9B}"/>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a:extLst>
                  <a:ext uri="{FF2B5EF4-FFF2-40B4-BE49-F238E27FC236}">
                    <a16:creationId xmlns:a16="http://schemas.microsoft.com/office/drawing/2014/main" id="{0E0E2289-15EC-44C1-9077-C15CE3310710}"/>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D3537E01-2935-4C8E-A08B-135B06136746}"/>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a:extLst>
                    <a:ext uri="{FF2B5EF4-FFF2-40B4-BE49-F238E27FC236}">
                      <a16:creationId xmlns:a16="http://schemas.microsoft.com/office/drawing/2014/main" id="{D16B9849-A817-4FB8-9F7A-DE7C4CCC519B}"/>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a:extLst>
                    <a:ext uri="{FF2B5EF4-FFF2-40B4-BE49-F238E27FC236}">
                      <a16:creationId xmlns:a16="http://schemas.microsoft.com/office/drawing/2014/main" id="{A26C5A02-4C86-4AC1-B71F-BB6C4A3EE9BF}"/>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30">
                <a:extLst>
                  <a:ext uri="{FF2B5EF4-FFF2-40B4-BE49-F238E27FC236}">
                    <a16:creationId xmlns:a16="http://schemas.microsoft.com/office/drawing/2014/main" id="{3A238BF6-D21C-479E-A5B4-1C333A917657}"/>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a:extLst>
                  <a:ext uri="{FF2B5EF4-FFF2-40B4-BE49-F238E27FC236}">
                    <a16:creationId xmlns:a16="http://schemas.microsoft.com/office/drawing/2014/main" id="{C7207A44-DC1B-401F-84E4-DC1C18E1B341}"/>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a:extLst>
                  <a:ext uri="{FF2B5EF4-FFF2-40B4-BE49-F238E27FC236}">
                    <a16:creationId xmlns:a16="http://schemas.microsoft.com/office/drawing/2014/main" id="{1C28A029-14B4-415D-A549-1AC3A5157019}"/>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62">
              <a:extLst>
                <a:ext uri="{FF2B5EF4-FFF2-40B4-BE49-F238E27FC236}">
                  <a16:creationId xmlns:a16="http://schemas.microsoft.com/office/drawing/2014/main" id="{0F404F1B-2938-4F4D-B01F-08CE4B6B96D2}"/>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3">
              <a:extLst>
                <a:ext uri="{FF2B5EF4-FFF2-40B4-BE49-F238E27FC236}">
                  <a16:creationId xmlns:a16="http://schemas.microsoft.com/office/drawing/2014/main" id="{48F5E558-D748-4E22-9FE8-C698B0170B4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4">
              <a:extLst>
                <a:ext uri="{FF2B5EF4-FFF2-40B4-BE49-F238E27FC236}">
                  <a16:creationId xmlns:a16="http://schemas.microsoft.com/office/drawing/2014/main" id="{810B4EB0-0D80-4656-A098-98335EDC73EF}"/>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6">
              <a:extLst>
                <a:ext uri="{FF2B5EF4-FFF2-40B4-BE49-F238E27FC236}">
                  <a16:creationId xmlns:a16="http://schemas.microsoft.com/office/drawing/2014/main" id="{CF671118-2EE7-49E4-B10E-B361754A3934}"/>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7">
              <a:extLst>
                <a:ext uri="{FF2B5EF4-FFF2-40B4-BE49-F238E27FC236}">
                  <a16:creationId xmlns:a16="http://schemas.microsoft.com/office/drawing/2014/main" id="{A03615A3-5772-4578-85C0-F7D9DF8B65CC}"/>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10">
              <a:extLst>
                <a:ext uri="{FF2B5EF4-FFF2-40B4-BE49-F238E27FC236}">
                  <a16:creationId xmlns:a16="http://schemas.microsoft.com/office/drawing/2014/main" id="{A339D565-A4CF-4707-B030-47FEE5BA58D3}"/>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11">
              <a:extLst>
                <a:ext uri="{FF2B5EF4-FFF2-40B4-BE49-F238E27FC236}">
                  <a16:creationId xmlns:a16="http://schemas.microsoft.com/office/drawing/2014/main" id="{08916016-F1E5-442A-82AA-A51483289E35}"/>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a:extLst>
                <a:ext uri="{FF2B5EF4-FFF2-40B4-BE49-F238E27FC236}">
                  <a16:creationId xmlns:a16="http://schemas.microsoft.com/office/drawing/2014/main" id="{C9AD8FAF-8DB3-44EF-836F-03E8EF2F939E}"/>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a:extLst>
                <a:ext uri="{FF2B5EF4-FFF2-40B4-BE49-F238E27FC236}">
                  <a16:creationId xmlns:a16="http://schemas.microsoft.com/office/drawing/2014/main" id="{B65DE502-A49E-4908-BC8B-E02BB10FFCBD}"/>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a:extLst>
                <a:ext uri="{FF2B5EF4-FFF2-40B4-BE49-F238E27FC236}">
                  <a16:creationId xmlns:a16="http://schemas.microsoft.com/office/drawing/2014/main" id="{7AEFB9F0-9820-407A-9401-F63AAA8EECE6}"/>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75">
              <a:extLst>
                <a:ext uri="{FF2B5EF4-FFF2-40B4-BE49-F238E27FC236}">
                  <a16:creationId xmlns:a16="http://schemas.microsoft.com/office/drawing/2014/main" id="{54DEBBA0-9C92-4B42-B307-96F3BF7A7DCA}"/>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16">
              <a:extLst>
                <a:ext uri="{FF2B5EF4-FFF2-40B4-BE49-F238E27FC236}">
                  <a16:creationId xmlns:a16="http://schemas.microsoft.com/office/drawing/2014/main" id="{D6C59108-CBFB-4FEA-B104-4CF2C7EAD833}"/>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a:extLst>
                <a:ext uri="{FF2B5EF4-FFF2-40B4-BE49-F238E27FC236}">
                  <a16:creationId xmlns:a16="http://schemas.microsoft.com/office/drawing/2014/main" id="{72B5B52D-6E53-4508-B466-F03F44A5C01E}"/>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a:extLst>
                <a:ext uri="{FF2B5EF4-FFF2-40B4-BE49-F238E27FC236}">
                  <a16:creationId xmlns:a16="http://schemas.microsoft.com/office/drawing/2014/main" id="{8A8BD7D6-3DB9-4283-A63E-18D4C87D5E15}"/>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a:extLst>
                <a:ext uri="{FF2B5EF4-FFF2-40B4-BE49-F238E27FC236}">
                  <a16:creationId xmlns:a16="http://schemas.microsoft.com/office/drawing/2014/main" id="{54ED16E8-3A4C-4DCD-B7D9-4E594A3398CB}"/>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a:extLst>
                <a:ext uri="{FF2B5EF4-FFF2-40B4-BE49-F238E27FC236}">
                  <a16:creationId xmlns:a16="http://schemas.microsoft.com/office/drawing/2014/main" id="{B59D64E8-2657-4D5B-B3AE-0ED4BE95561C}"/>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a:extLst>
                <a:ext uri="{FF2B5EF4-FFF2-40B4-BE49-F238E27FC236}">
                  <a16:creationId xmlns:a16="http://schemas.microsoft.com/office/drawing/2014/main" id="{B92618EA-A544-4FDE-8049-BFAE32D6BE09}"/>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a:extLst>
                <a:ext uri="{FF2B5EF4-FFF2-40B4-BE49-F238E27FC236}">
                  <a16:creationId xmlns:a16="http://schemas.microsoft.com/office/drawing/2014/main" id="{50DCBCE4-1FA1-442B-8F96-B2732F2F7347}"/>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a:extLst>
                <a:ext uri="{FF2B5EF4-FFF2-40B4-BE49-F238E27FC236}">
                  <a16:creationId xmlns:a16="http://schemas.microsoft.com/office/drawing/2014/main" id="{06CC55A7-61F8-4BB9-A891-CEBB90404AF0}"/>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a:extLst>
                <a:ext uri="{FF2B5EF4-FFF2-40B4-BE49-F238E27FC236}">
                  <a16:creationId xmlns:a16="http://schemas.microsoft.com/office/drawing/2014/main" id="{36CC8CFC-BA19-49E6-A47A-1A296EED8761}"/>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85">
              <a:extLst>
                <a:ext uri="{FF2B5EF4-FFF2-40B4-BE49-F238E27FC236}">
                  <a16:creationId xmlns:a16="http://schemas.microsoft.com/office/drawing/2014/main" id="{7FD43E13-CEA3-471D-9D47-F1C0CEBF3505}"/>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6">
              <a:extLst>
                <a:ext uri="{FF2B5EF4-FFF2-40B4-BE49-F238E27FC236}">
                  <a16:creationId xmlns:a16="http://schemas.microsoft.com/office/drawing/2014/main" id="{79E58AC4-705D-46D3-85F1-5E8939E40F87}"/>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2">
            <a:extLst>
              <a:ext uri="{FF2B5EF4-FFF2-40B4-BE49-F238E27FC236}">
                <a16:creationId xmlns:a16="http://schemas.microsoft.com/office/drawing/2014/main" id="{AC9AC804-D1C1-425C-ABBD-B82634514B79}"/>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a:extLst>
              <a:ext uri="{FF2B5EF4-FFF2-40B4-BE49-F238E27FC236}">
                <a16:creationId xmlns:a16="http://schemas.microsoft.com/office/drawing/2014/main" id="{AC5B8D34-2AA2-4049-8604-E33C49E89559}"/>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a:extLst>
              <a:ext uri="{FF2B5EF4-FFF2-40B4-BE49-F238E27FC236}">
                <a16:creationId xmlns:a16="http://schemas.microsoft.com/office/drawing/2014/main" id="{39792F52-F64A-431D-9C15-C7F0C9D6C81C}"/>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a:extLst>
              <a:ext uri="{FF2B5EF4-FFF2-40B4-BE49-F238E27FC236}">
                <a16:creationId xmlns:a16="http://schemas.microsoft.com/office/drawing/2014/main" id="{25F63122-9C72-4F63-BB3C-06AAA3B9E843}"/>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sl-SI"/>
              <a:t>Uredite slog naslova matrice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
        <p:nvSpPr>
          <p:cNvPr id="47" name="Date Placeholder 3">
            <a:extLst>
              <a:ext uri="{FF2B5EF4-FFF2-40B4-BE49-F238E27FC236}">
                <a16:creationId xmlns:a16="http://schemas.microsoft.com/office/drawing/2014/main" id="{07BD601B-CA82-4866-B6C2-52FD325DBB4E}"/>
              </a:ext>
            </a:extLst>
          </p:cNvPr>
          <p:cNvSpPr>
            <a:spLocks noGrp="1"/>
          </p:cNvSpPr>
          <p:nvPr>
            <p:ph type="dt" sz="half" idx="10"/>
          </p:nvPr>
        </p:nvSpPr>
        <p:spPr>
          <a:xfrm>
            <a:off x="4738688" y="1516063"/>
            <a:ext cx="2133600" cy="752475"/>
          </a:xfrm>
        </p:spPr>
        <p:txBody>
          <a:bodyPr anchor="b"/>
          <a:lstStyle>
            <a:lvl1pPr algn="l">
              <a:defRPr sz="2400" smtClean="0"/>
            </a:lvl1pPr>
          </a:lstStyle>
          <a:p>
            <a:pPr>
              <a:defRPr/>
            </a:pPr>
            <a:fld id="{6F486FAD-1796-4BF2-BF58-2A5E72D0779C}" type="datetimeFigureOut">
              <a:rPr lang="sl-SI"/>
              <a:pPr>
                <a:defRPr/>
              </a:pPr>
              <a:t>31. 05. 2019</a:t>
            </a:fld>
            <a:endParaRPr lang="sl-SI"/>
          </a:p>
        </p:txBody>
      </p:sp>
      <p:sp>
        <p:nvSpPr>
          <p:cNvPr id="48" name="Footer Placeholder 4">
            <a:extLst>
              <a:ext uri="{FF2B5EF4-FFF2-40B4-BE49-F238E27FC236}">
                <a16:creationId xmlns:a16="http://schemas.microsoft.com/office/drawing/2014/main" id="{01FED4A3-AC10-4E70-A7A9-B0270B978C8F}"/>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sl-SI"/>
          </a:p>
        </p:txBody>
      </p:sp>
      <p:sp>
        <p:nvSpPr>
          <p:cNvPr id="49" name="Slide Number Placeholder 5">
            <a:extLst>
              <a:ext uri="{FF2B5EF4-FFF2-40B4-BE49-F238E27FC236}">
                <a16:creationId xmlns:a16="http://schemas.microsoft.com/office/drawing/2014/main" id="{146CD9BE-CFCA-4DC7-BFFD-9F33F6621A31}"/>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fld id="{A2B01063-5722-4769-86E0-35AAD3EF0A03}" type="slidenum">
              <a:rPr lang="sl-SI" altLang="sl-SI"/>
              <a:pPr/>
              <a:t>‹#›</a:t>
            </a:fld>
            <a:endParaRPr lang="sl-SI" altLang="sl-SI"/>
          </a:p>
        </p:txBody>
      </p:sp>
    </p:spTree>
    <p:extLst>
      <p:ext uri="{BB962C8B-B14F-4D97-AF65-F5344CB8AC3E}">
        <p14:creationId xmlns:p14="http://schemas.microsoft.com/office/powerpoint/2010/main" val="46669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C8F0EAF1-EFF7-41ED-BC56-488D288753BD}"/>
              </a:ext>
            </a:extLst>
          </p:cNvPr>
          <p:cNvSpPr>
            <a:spLocks noGrp="1"/>
          </p:cNvSpPr>
          <p:nvPr>
            <p:ph type="dt" sz="half" idx="10"/>
          </p:nvPr>
        </p:nvSpPr>
        <p:spPr/>
        <p:txBody>
          <a:bodyPr/>
          <a:lstStyle>
            <a:lvl1pPr>
              <a:defRPr/>
            </a:lvl1pPr>
          </a:lstStyle>
          <a:p>
            <a:pPr>
              <a:defRPr/>
            </a:pPr>
            <a:fld id="{E33F683D-0A41-4FFA-BABB-D3AB74187C59}" type="datetimeFigureOut">
              <a:rPr lang="sl-SI"/>
              <a:pPr>
                <a:defRPr/>
              </a:pPr>
              <a:t>31. 05. 2019</a:t>
            </a:fld>
            <a:endParaRPr lang="sl-SI"/>
          </a:p>
        </p:txBody>
      </p:sp>
      <p:sp>
        <p:nvSpPr>
          <p:cNvPr id="5" name="Footer Placeholder 4">
            <a:extLst>
              <a:ext uri="{FF2B5EF4-FFF2-40B4-BE49-F238E27FC236}">
                <a16:creationId xmlns:a16="http://schemas.microsoft.com/office/drawing/2014/main" id="{D5041988-2688-4840-9096-31B464AE0FA2}"/>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F2E9DC3B-5581-4E7D-BC05-9947C7AE13E3}"/>
              </a:ext>
            </a:extLst>
          </p:cNvPr>
          <p:cNvSpPr>
            <a:spLocks noGrp="1"/>
          </p:cNvSpPr>
          <p:nvPr>
            <p:ph type="sldNum" sz="quarter" idx="12"/>
          </p:nvPr>
        </p:nvSpPr>
        <p:spPr/>
        <p:txBody>
          <a:bodyPr/>
          <a:lstStyle>
            <a:lvl1pPr>
              <a:defRPr/>
            </a:lvl1pPr>
          </a:lstStyle>
          <a:p>
            <a:fld id="{10A4EA85-CD69-4DEB-9B16-86AA41F5542A}" type="slidenum">
              <a:rPr lang="sl-SI" altLang="sl-SI"/>
              <a:pPr/>
              <a:t>‹#›</a:t>
            </a:fld>
            <a:endParaRPr lang="sl-SI" altLang="sl-SI"/>
          </a:p>
        </p:txBody>
      </p:sp>
    </p:spTree>
    <p:extLst>
      <p:ext uri="{BB962C8B-B14F-4D97-AF65-F5344CB8AC3E}">
        <p14:creationId xmlns:p14="http://schemas.microsoft.com/office/powerpoint/2010/main" val="171984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sl-SI"/>
              <a:t>Uredite slog naslova matrice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3">
            <a:extLst>
              <a:ext uri="{FF2B5EF4-FFF2-40B4-BE49-F238E27FC236}">
                <a16:creationId xmlns:a16="http://schemas.microsoft.com/office/drawing/2014/main" id="{CEC7204D-780D-40F2-B6CC-8A5502225323}"/>
              </a:ext>
            </a:extLst>
          </p:cNvPr>
          <p:cNvSpPr>
            <a:spLocks noGrp="1"/>
          </p:cNvSpPr>
          <p:nvPr>
            <p:ph type="dt" sz="half" idx="10"/>
          </p:nvPr>
        </p:nvSpPr>
        <p:spPr/>
        <p:txBody>
          <a:bodyPr/>
          <a:lstStyle>
            <a:lvl1pPr>
              <a:defRPr/>
            </a:lvl1pPr>
          </a:lstStyle>
          <a:p>
            <a:pPr>
              <a:defRPr/>
            </a:pPr>
            <a:fld id="{902A26A5-CBEF-4A6C-BAF8-1A043A29578A}" type="datetimeFigureOut">
              <a:rPr lang="sl-SI"/>
              <a:pPr>
                <a:defRPr/>
              </a:pPr>
              <a:t>31. 05. 2019</a:t>
            </a:fld>
            <a:endParaRPr lang="sl-SI"/>
          </a:p>
        </p:txBody>
      </p:sp>
      <p:sp>
        <p:nvSpPr>
          <p:cNvPr id="5" name="Footer Placeholder 4">
            <a:extLst>
              <a:ext uri="{FF2B5EF4-FFF2-40B4-BE49-F238E27FC236}">
                <a16:creationId xmlns:a16="http://schemas.microsoft.com/office/drawing/2014/main" id="{7CA643CE-68DB-4B5F-84D6-F1DE24B4199A}"/>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4AB35068-8FC5-4C0B-86C5-08487CB6BC38}"/>
              </a:ext>
            </a:extLst>
          </p:cNvPr>
          <p:cNvSpPr>
            <a:spLocks noGrp="1"/>
          </p:cNvSpPr>
          <p:nvPr>
            <p:ph type="sldNum" sz="quarter" idx="12"/>
          </p:nvPr>
        </p:nvSpPr>
        <p:spPr/>
        <p:txBody>
          <a:bodyPr/>
          <a:lstStyle>
            <a:lvl1pPr>
              <a:defRPr/>
            </a:lvl1pPr>
          </a:lstStyle>
          <a:p>
            <a:fld id="{08B14DD4-86CF-4788-B00D-E53C9E50593B}" type="slidenum">
              <a:rPr lang="sl-SI" altLang="sl-SI"/>
              <a:pPr/>
              <a:t>‹#›</a:t>
            </a:fld>
            <a:endParaRPr lang="sl-SI" altLang="sl-SI"/>
          </a:p>
        </p:txBody>
      </p:sp>
    </p:spTree>
    <p:extLst>
      <p:ext uri="{BB962C8B-B14F-4D97-AF65-F5344CB8AC3E}">
        <p14:creationId xmlns:p14="http://schemas.microsoft.com/office/powerpoint/2010/main" val="91752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a:extLst>
              <a:ext uri="{FF2B5EF4-FFF2-40B4-BE49-F238E27FC236}">
                <a16:creationId xmlns:a16="http://schemas.microsoft.com/office/drawing/2014/main" id="{8F773A31-D086-4975-82F5-C20CE442650D}"/>
              </a:ext>
            </a:extLst>
          </p:cNvPr>
          <p:cNvSpPr>
            <a:spLocks noGrp="1"/>
          </p:cNvSpPr>
          <p:nvPr>
            <p:ph type="dt" sz="half" idx="10"/>
          </p:nvPr>
        </p:nvSpPr>
        <p:spPr/>
        <p:txBody>
          <a:bodyPr/>
          <a:lstStyle>
            <a:lvl1pPr>
              <a:defRPr/>
            </a:lvl1pPr>
          </a:lstStyle>
          <a:p>
            <a:pPr>
              <a:defRPr/>
            </a:pPr>
            <a:fld id="{2DD48355-90F8-404A-9328-71C7830D6B87}" type="datetimeFigureOut">
              <a:rPr lang="sl-SI"/>
              <a:pPr>
                <a:defRPr/>
              </a:pPr>
              <a:t>31. 05. 2019</a:t>
            </a:fld>
            <a:endParaRPr lang="sl-SI"/>
          </a:p>
        </p:txBody>
      </p:sp>
      <p:sp>
        <p:nvSpPr>
          <p:cNvPr id="5" name="Footer Placeholder 4">
            <a:extLst>
              <a:ext uri="{FF2B5EF4-FFF2-40B4-BE49-F238E27FC236}">
                <a16:creationId xmlns:a16="http://schemas.microsoft.com/office/drawing/2014/main" id="{8C68767E-EE6D-4E52-B38C-B6ECAD9A5F50}"/>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8D523A7A-DFC8-44A3-9EDA-9667BCA3252D}"/>
              </a:ext>
            </a:extLst>
          </p:cNvPr>
          <p:cNvSpPr>
            <a:spLocks noGrp="1"/>
          </p:cNvSpPr>
          <p:nvPr>
            <p:ph type="sldNum" sz="quarter" idx="12"/>
          </p:nvPr>
        </p:nvSpPr>
        <p:spPr/>
        <p:txBody>
          <a:bodyPr/>
          <a:lstStyle>
            <a:lvl1pPr>
              <a:defRPr/>
            </a:lvl1pPr>
          </a:lstStyle>
          <a:p>
            <a:fld id="{F9F4CD5A-B3F5-4F78-B937-A0CAD9787B07}" type="slidenum">
              <a:rPr lang="sl-SI" altLang="sl-SI"/>
              <a:pPr/>
              <a:t>‹#›</a:t>
            </a:fld>
            <a:endParaRPr lang="sl-SI" altLang="sl-SI"/>
          </a:p>
        </p:txBody>
      </p:sp>
    </p:spTree>
    <p:extLst>
      <p:ext uri="{BB962C8B-B14F-4D97-AF65-F5344CB8AC3E}">
        <p14:creationId xmlns:p14="http://schemas.microsoft.com/office/powerpoint/2010/main" val="183234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sl-SI"/>
              <a:t>Uredite slog naslova matrice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a:extLst>
              <a:ext uri="{FF2B5EF4-FFF2-40B4-BE49-F238E27FC236}">
                <a16:creationId xmlns:a16="http://schemas.microsoft.com/office/drawing/2014/main" id="{BD3519C3-D4B4-4B62-9EC1-447B9550227F}"/>
              </a:ext>
            </a:extLst>
          </p:cNvPr>
          <p:cNvSpPr>
            <a:spLocks noGrp="1"/>
          </p:cNvSpPr>
          <p:nvPr>
            <p:ph type="dt" sz="half" idx="10"/>
          </p:nvPr>
        </p:nvSpPr>
        <p:spPr/>
        <p:txBody>
          <a:bodyPr/>
          <a:lstStyle>
            <a:lvl1pPr>
              <a:defRPr/>
            </a:lvl1pPr>
          </a:lstStyle>
          <a:p>
            <a:pPr>
              <a:defRPr/>
            </a:pPr>
            <a:fld id="{24B059FB-847D-4FE5-B293-364523B399F2}" type="datetimeFigureOut">
              <a:rPr lang="sl-SI"/>
              <a:pPr>
                <a:defRPr/>
              </a:pPr>
              <a:t>31. 05. 2019</a:t>
            </a:fld>
            <a:endParaRPr lang="sl-SI"/>
          </a:p>
        </p:txBody>
      </p:sp>
      <p:sp>
        <p:nvSpPr>
          <p:cNvPr id="5" name="Footer Placeholder 4">
            <a:extLst>
              <a:ext uri="{FF2B5EF4-FFF2-40B4-BE49-F238E27FC236}">
                <a16:creationId xmlns:a16="http://schemas.microsoft.com/office/drawing/2014/main" id="{B7B66B9E-D0BE-415A-936A-F8D9C0601543}"/>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D7D40FBD-C238-4AD4-BB73-32BDD626EB17}"/>
              </a:ext>
            </a:extLst>
          </p:cNvPr>
          <p:cNvSpPr>
            <a:spLocks noGrp="1"/>
          </p:cNvSpPr>
          <p:nvPr>
            <p:ph type="sldNum" sz="quarter" idx="12"/>
          </p:nvPr>
        </p:nvSpPr>
        <p:spPr/>
        <p:txBody>
          <a:bodyPr/>
          <a:lstStyle>
            <a:lvl1pPr>
              <a:defRPr/>
            </a:lvl1pPr>
          </a:lstStyle>
          <a:p>
            <a:fld id="{0619172A-E9B1-482C-BD1B-0004A9A59A62}" type="slidenum">
              <a:rPr lang="sl-SI" altLang="sl-SI"/>
              <a:pPr/>
              <a:t>‹#›</a:t>
            </a:fld>
            <a:endParaRPr lang="sl-SI" altLang="sl-SI"/>
          </a:p>
        </p:txBody>
      </p:sp>
    </p:spTree>
    <p:extLst>
      <p:ext uri="{BB962C8B-B14F-4D97-AF65-F5344CB8AC3E}">
        <p14:creationId xmlns:p14="http://schemas.microsoft.com/office/powerpoint/2010/main" val="237093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3">
            <a:extLst>
              <a:ext uri="{FF2B5EF4-FFF2-40B4-BE49-F238E27FC236}">
                <a16:creationId xmlns:a16="http://schemas.microsoft.com/office/drawing/2014/main" id="{B8647628-38A9-4232-A3FA-AB4EF3C7049B}"/>
              </a:ext>
            </a:extLst>
          </p:cNvPr>
          <p:cNvSpPr>
            <a:spLocks noGrp="1"/>
          </p:cNvSpPr>
          <p:nvPr>
            <p:ph type="dt" sz="half" idx="15"/>
          </p:nvPr>
        </p:nvSpPr>
        <p:spPr/>
        <p:txBody>
          <a:bodyPr/>
          <a:lstStyle>
            <a:lvl1pPr>
              <a:defRPr/>
            </a:lvl1pPr>
          </a:lstStyle>
          <a:p>
            <a:pPr>
              <a:defRPr/>
            </a:pPr>
            <a:fld id="{49BD0989-6D4C-45AD-B309-158101DFDF96}" type="datetimeFigureOut">
              <a:rPr lang="sl-SI"/>
              <a:pPr>
                <a:defRPr/>
              </a:pPr>
              <a:t>31. 05. 2019</a:t>
            </a:fld>
            <a:endParaRPr lang="sl-SI"/>
          </a:p>
        </p:txBody>
      </p:sp>
      <p:sp>
        <p:nvSpPr>
          <p:cNvPr id="6" name="Footer Placeholder 4">
            <a:extLst>
              <a:ext uri="{FF2B5EF4-FFF2-40B4-BE49-F238E27FC236}">
                <a16:creationId xmlns:a16="http://schemas.microsoft.com/office/drawing/2014/main" id="{3C8C5FB6-392D-4346-AFA1-350E2C0E492D}"/>
              </a:ext>
            </a:extLst>
          </p:cNvPr>
          <p:cNvSpPr>
            <a:spLocks noGrp="1"/>
          </p:cNvSpPr>
          <p:nvPr>
            <p:ph type="ftr" sz="quarter" idx="16"/>
          </p:nvPr>
        </p:nvSpPr>
        <p:spPr/>
        <p:txBody>
          <a:bodyPr/>
          <a:lstStyle>
            <a:lvl1pPr>
              <a:defRPr/>
            </a:lvl1pPr>
          </a:lstStyle>
          <a:p>
            <a:pPr>
              <a:defRPr/>
            </a:pPr>
            <a:endParaRPr lang="sl-SI"/>
          </a:p>
        </p:txBody>
      </p:sp>
      <p:sp>
        <p:nvSpPr>
          <p:cNvPr id="7" name="Slide Number Placeholder 5">
            <a:extLst>
              <a:ext uri="{FF2B5EF4-FFF2-40B4-BE49-F238E27FC236}">
                <a16:creationId xmlns:a16="http://schemas.microsoft.com/office/drawing/2014/main" id="{34451300-29BF-42B2-90EE-AC7D6A6ED9C1}"/>
              </a:ext>
            </a:extLst>
          </p:cNvPr>
          <p:cNvSpPr>
            <a:spLocks noGrp="1"/>
          </p:cNvSpPr>
          <p:nvPr>
            <p:ph type="sldNum" sz="quarter" idx="17"/>
          </p:nvPr>
        </p:nvSpPr>
        <p:spPr/>
        <p:txBody>
          <a:bodyPr/>
          <a:lstStyle>
            <a:lvl1pPr>
              <a:defRPr/>
            </a:lvl1pPr>
          </a:lstStyle>
          <a:p>
            <a:fld id="{B21DD926-CA4E-450D-85F8-DA16994A9B26}" type="slidenum">
              <a:rPr lang="sl-SI" altLang="sl-SI"/>
              <a:pPr/>
              <a:t>‹#›</a:t>
            </a:fld>
            <a:endParaRPr lang="sl-SI" altLang="sl-SI"/>
          </a:p>
        </p:txBody>
      </p:sp>
    </p:spTree>
    <p:extLst>
      <p:ext uri="{BB962C8B-B14F-4D97-AF65-F5344CB8AC3E}">
        <p14:creationId xmlns:p14="http://schemas.microsoft.com/office/powerpoint/2010/main" val="289686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3">
            <a:extLst>
              <a:ext uri="{FF2B5EF4-FFF2-40B4-BE49-F238E27FC236}">
                <a16:creationId xmlns:a16="http://schemas.microsoft.com/office/drawing/2014/main" id="{607D395F-4B8B-4591-8BE0-F34CC78204B3}"/>
              </a:ext>
            </a:extLst>
          </p:cNvPr>
          <p:cNvSpPr>
            <a:spLocks noGrp="1"/>
          </p:cNvSpPr>
          <p:nvPr>
            <p:ph type="dt" sz="half" idx="10"/>
          </p:nvPr>
        </p:nvSpPr>
        <p:spPr/>
        <p:txBody>
          <a:bodyPr/>
          <a:lstStyle>
            <a:lvl1pPr>
              <a:defRPr/>
            </a:lvl1pPr>
          </a:lstStyle>
          <a:p>
            <a:pPr>
              <a:defRPr/>
            </a:pPr>
            <a:fld id="{5D95DBC7-7A2B-4F5F-9C7B-4327AB633A1A}" type="datetimeFigureOut">
              <a:rPr lang="sl-SI"/>
              <a:pPr>
                <a:defRPr/>
              </a:pPr>
              <a:t>31. 05. 2019</a:t>
            </a:fld>
            <a:endParaRPr lang="sl-SI"/>
          </a:p>
        </p:txBody>
      </p:sp>
      <p:sp>
        <p:nvSpPr>
          <p:cNvPr id="8" name="Footer Placeholder 4">
            <a:extLst>
              <a:ext uri="{FF2B5EF4-FFF2-40B4-BE49-F238E27FC236}">
                <a16:creationId xmlns:a16="http://schemas.microsoft.com/office/drawing/2014/main" id="{EE8DE06D-A31E-4739-8BD0-E88087479344}"/>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5">
            <a:extLst>
              <a:ext uri="{FF2B5EF4-FFF2-40B4-BE49-F238E27FC236}">
                <a16:creationId xmlns:a16="http://schemas.microsoft.com/office/drawing/2014/main" id="{64D9ADB9-00AD-4720-95BA-6160DAF82AE5}"/>
              </a:ext>
            </a:extLst>
          </p:cNvPr>
          <p:cNvSpPr>
            <a:spLocks noGrp="1"/>
          </p:cNvSpPr>
          <p:nvPr>
            <p:ph type="sldNum" sz="quarter" idx="12"/>
          </p:nvPr>
        </p:nvSpPr>
        <p:spPr/>
        <p:txBody>
          <a:bodyPr/>
          <a:lstStyle>
            <a:lvl1pPr>
              <a:defRPr/>
            </a:lvl1pPr>
          </a:lstStyle>
          <a:p>
            <a:fld id="{7A9CC902-B83E-4A9E-81C9-B567B5C23E8A}" type="slidenum">
              <a:rPr lang="sl-SI" altLang="sl-SI"/>
              <a:pPr/>
              <a:t>‹#›</a:t>
            </a:fld>
            <a:endParaRPr lang="sl-SI" altLang="sl-SI"/>
          </a:p>
        </p:txBody>
      </p:sp>
    </p:spTree>
    <p:extLst>
      <p:ext uri="{BB962C8B-B14F-4D97-AF65-F5344CB8AC3E}">
        <p14:creationId xmlns:p14="http://schemas.microsoft.com/office/powerpoint/2010/main" val="87319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Date Placeholder 3">
            <a:extLst>
              <a:ext uri="{FF2B5EF4-FFF2-40B4-BE49-F238E27FC236}">
                <a16:creationId xmlns:a16="http://schemas.microsoft.com/office/drawing/2014/main" id="{44E88C78-FD3C-4946-BABC-05905FF21F84}"/>
              </a:ext>
            </a:extLst>
          </p:cNvPr>
          <p:cNvSpPr>
            <a:spLocks noGrp="1"/>
          </p:cNvSpPr>
          <p:nvPr>
            <p:ph type="dt" sz="half" idx="10"/>
          </p:nvPr>
        </p:nvSpPr>
        <p:spPr/>
        <p:txBody>
          <a:bodyPr/>
          <a:lstStyle>
            <a:lvl1pPr>
              <a:defRPr/>
            </a:lvl1pPr>
          </a:lstStyle>
          <a:p>
            <a:pPr>
              <a:defRPr/>
            </a:pPr>
            <a:fld id="{5568730C-D053-4E6C-8EF8-3C6E1BB233C1}" type="datetimeFigureOut">
              <a:rPr lang="sl-SI"/>
              <a:pPr>
                <a:defRPr/>
              </a:pPr>
              <a:t>31. 05. 2019</a:t>
            </a:fld>
            <a:endParaRPr lang="sl-SI"/>
          </a:p>
        </p:txBody>
      </p:sp>
      <p:sp>
        <p:nvSpPr>
          <p:cNvPr id="4" name="Footer Placeholder 4">
            <a:extLst>
              <a:ext uri="{FF2B5EF4-FFF2-40B4-BE49-F238E27FC236}">
                <a16:creationId xmlns:a16="http://schemas.microsoft.com/office/drawing/2014/main" id="{B6B8CFB8-E4E1-4386-A95D-A5B7BC03EF0A}"/>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5">
            <a:extLst>
              <a:ext uri="{FF2B5EF4-FFF2-40B4-BE49-F238E27FC236}">
                <a16:creationId xmlns:a16="http://schemas.microsoft.com/office/drawing/2014/main" id="{C007C123-6E24-4C05-8A1F-F0491B526B2F}"/>
              </a:ext>
            </a:extLst>
          </p:cNvPr>
          <p:cNvSpPr>
            <a:spLocks noGrp="1"/>
          </p:cNvSpPr>
          <p:nvPr>
            <p:ph type="sldNum" sz="quarter" idx="12"/>
          </p:nvPr>
        </p:nvSpPr>
        <p:spPr/>
        <p:txBody>
          <a:bodyPr/>
          <a:lstStyle>
            <a:lvl1pPr>
              <a:defRPr/>
            </a:lvl1pPr>
          </a:lstStyle>
          <a:p>
            <a:fld id="{53382186-812D-4279-ABA7-CC8AAAF2EB3D}" type="slidenum">
              <a:rPr lang="sl-SI" altLang="sl-SI"/>
              <a:pPr/>
              <a:t>‹#›</a:t>
            </a:fld>
            <a:endParaRPr lang="sl-SI" altLang="sl-SI"/>
          </a:p>
        </p:txBody>
      </p:sp>
    </p:spTree>
    <p:extLst>
      <p:ext uri="{BB962C8B-B14F-4D97-AF65-F5344CB8AC3E}">
        <p14:creationId xmlns:p14="http://schemas.microsoft.com/office/powerpoint/2010/main" val="37232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02C33-C322-44DF-9A70-957E401ABB37}"/>
              </a:ext>
            </a:extLst>
          </p:cNvPr>
          <p:cNvSpPr>
            <a:spLocks noGrp="1"/>
          </p:cNvSpPr>
          <p:nvPr>
            <p:ph type="dt" sz="half" idx="10"/>
          </p:nvPr>
        </p:nvSpPr>
        <p:spPr/>
        <p:txBody>
          <a:bodyPr/>
          <a:lstStyle>
            <a:lvl1pPr>
              <a:defRPr/>
            </a:lvl1pPr>
          </a:lstStyle>
          <a:p>
            <a:pPr>
              <a:defRPr/>
            </a:pPr>
            <a:fld id="{F8A05E2A-1248-468C-952C-6020D5865FD8}" type="datetimeFigureOut">
              <a:rPr lang="sl-SI"/>
              <a:pPr>
                <a:defRPr/>
              </a:pPr>
              <a:t>31. 05. 2019</a:t>
            </a:fld>
            <a:endParaRPr lang="sl-SI"/>
          </a:p>
        </p:txBody>
      </p:sp>
      <p:sp>
        <p:nvSpPr>
          <p:cNvPr id="3" name="Footer Placeholder 4">
            <a:extLst>
              <a:ext uri="{FF2B5EF4-FFF2-40B4-BE49-F238E27FC236}">
                <a16:creationId xmlns:a16="http://schemas.microsoft.com/office/drawing/2014/main" id="{DDBE5093-74FC-4A1C-92F3-429A58C67AB0}"/>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5">
            <a:extLst>
              <a:ext uri="{FF2B5EF4-FFF2-40B4-BE49-F238E27FC236}">
                <a16:creationId xmlns:a16="http://schemas.microsoft.com/office/drawing/2014/main" id="{152A35C2-B5F9-4C3A-B775-4A74B5D33BFE}"/>
              </a:ext>
            </a:extLst>
          </p:cNvPr>
          <p:cNvSpPr>
            <a:spLocks noGrp="1"/>
          </p:cNvSpPr>
          <p:nvPr>
            <p:ph type="sldNum" sz="quarter" idx="12"/>
          </p:nvPr>
        </p:nvSpPr>
        <p:spPr/>
        <p:txBody>
          <a:bodyPr/>
          <a:lstStyle>
            <a:lvl1pPr>
              <a:defRPr/>
            </a:lvl1pPr>
          </a:lstStyle>
          <a:p>
            <a:fld id="{C4F45673-549C-4617-A786-2790583AF937}" type="slidenum">
              <a:rPr lang="sl-SI" altLang="sl-SI"/>
              <a:pPr/>
              <a:t>‹#›</a:t>
            </a:fld>
            <a:endParaRPr lang="sl-SI" altLang="sl-SI"/>
          </a:p>
        </p:txBody>
      </p:sp>
    </p:spTree>
    <p:extLst>
      <p:ext uri="{BB962C8B-B14F-4D97-AF65-F5344CB8AC3E}">
        <p14:creationId xmlns:p14="http://schemas.microsoft.com/office/powerpoint/2010/main" val="54036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56DDC89D-2010-4D46-866A-3831D89CB78E}"/>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506E020A-A3B7-4C96-89FF-31A6534A68F5}"/>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2144F832-F500-4792-A32C-282E42FF465E}"/>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9FD43380-1B36-4DFE-B02F-9C544E9E2EB3}"/>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a:extLst>
                    <a:ext uri="{FF2B5EF4-FFF2-40B4-BE49-F238E27FC236}">
                      <a16:creationId xmlns:a16="http://schemas.microsoft.com/office/drawing/2014/main" id="{3499A822-D445-42A1-BF37-E9A0A82D21AE}"/>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a:extLst>
                    <a:ext uri="{FF2B5EF4-FFF2-40B4-BE49-F238E27FC236}">
                      <a16:creationId xmlns:a16="http://schemas.microsoft.com/office/drawing/2014/main" id="{89085538-901A-4F5D-BACA-02087B20B610}"/>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a:extLst>
                  <a:ext uri="{FF2B5EF4-FFF2-40B4-BE49-F238E27FC236}">
                    <a16:creationId xmlns:a16="http://schemas.microsoft.com/office/drawing/2014/main" id="{09D62921-5081-4FAC-8A3F-EE5A85802728}"/>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6FB6A98A-4D12-4EE0-80F3-C8C549CC7217}"/>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646A30D6-D4C6-4F43-985F-8B76B7B1C5B4}"/>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16:creationId xmlns:a16="http://schemas.microsoft.com/office/drawing/2014/main" id="{E088B3C7-1193-4709-B3E3-4EE6074556D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a:extLst>
                  <a:ext uri="{FF2B5EF4-FFF2-40B4-BE49-F238E27FC236}">
                    <a16:creationId xmlns:a16="http://schemas.microsoft.com/office/drawing/2014/main" id="{1449ACB4-6F25-44F8-B015-B1E5DB8A275E}"/>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3374F2AD-4EEE-4A05-89B2-29F4D05B382E}"/>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a:extLst>
                    <a:ext uri="{FF2B5EF4-FFF2-40B4-BE49-F238E27FC236}">
                      <a16:creationId xmlns:a16="http://schemas.microsoft.com/office/drawing/2014/main" id="{44FDD90A-636A-4FAE-8DC9-60E0D6425154}"/>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a:extLst>
                    <a:ext uri="{FF2B5EF4-FFF2-40B4-BE49-F238E27FC236}">
                      <a16:creationId xmlns:a16="http://schemas.microsoft.com/office/drawing/2014/main" id="{25C8BDD3-4DC7-4FDA-8CDC-FEDACE44FA29}"/>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a:extLst>
                  <a:ext uri="{FF2B5EF4-FFF2-40B4-BE49-F238E27FC236}">
                    <a16:creationId xmlns:a16="http://schemas.microsoft.com/office/drawing/2014/main" id="{7091E941-2ED9-40F5-A318-149521873360}"/>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a:extLst>
                  <a:ext uri="{FF2B5EF4-FFF2-40B4-BE49-F238E27FC236}">
                    <a16:creationId xmlns:a16="http://schemas.microsoft.com/office/drawing/2014/main" id="{9A63D2B6-AA92-4947-8BD1-7E05526ECD9D}"/>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a:extLst>
                  <a:ext uri="{FF2B5EF4-FFF2-40B4-BE49-F238E27FC236}">
                    <a16:creationId xmlns:a16="http://schemas.microsoft.com/office/drawing/2014/main" id="{79B62823-3793-4F8F-AA61-A2803752E4C1}"/>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2">
              <a:extLst>
                <a:ext uri="{FF2B5EF4-FFF2-40B4-BE49-F238E27FC236}">
                  <a16:creationId xmlns:a16="http://schemas.microsoft.com/office/drawing/2014/main" id="{718F13CF-4383-489A-A999-26AD0BC489E8}"/>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3">
              <a:extLst>
                <a:ext uri="{FF2B5EF4-FFF2-40B4-BE49-F238E27FC236}">
                  <a16:creationId xmlns:a16="http://schemas.microsoft.com/office/drawing/2014/main" id="{D0B68999-ACCF-4AC0-BD6C-7ED627EBBA1C}"/>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4">
              <a:extLst>
                <a:ext uri="{FF2B5EF4-FFF2-40B4-BE49-F238E27FC236}">
                  <a16:creationId xmlns:a16="http://schemas.microsoft.com/office/drawing/2014/main" id="{D3343AE4-C420-481A-951D-E62530B4D373}"/>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6">
              <a:extLst>
                <a:ext uri="{FF2B5EF4-FFF2-40B4-BE49-F238E27FC236}">
                  <a16:creationId xmlns:a16="http://schemas.microsoft.com/office/drawing/2014/main" id="{8E6250FB-04F2-4DD8-97F5-A3544E484B3B}"/>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67">
              <a:extLst>
                <a:ext uri="{FF2B5EF4-FFF2-40B4-BE49-F238E27FC236}">
                  <a16:creationId xmlns:a16="http://schemas.microsoft.com/office/drawing/2014/main" id="{5142FCB0-4EE7-46C5-B11E-39816467E228}"/>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a:extLst>
                <a:ext uri="{FF2B5EF4-FFF2-40B4-BE49-F238E27FC236}">
                  <a16:creationId xmlns:a16="http://schemas.microsoft.com/office/drawing/2014/main" id="{8084533B-A43D-4C00-A297-AEB54BCCD6C4}"/>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a:extLst>
                <a:ext uri="{FF2B5EF4-FFF2-40B4-BE49-F238E27FC236}">
                  <a16:creationId xmlns:a16="http://schemas.microsoft.com/office/drawing/2014/main" id="{0CBD89CC-B858-4376-821F-770E1BB959F0}"/>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a:extLst>
                <a:ext uri="{FF2B5EF4-FFF2-40B4-BE49-F238E27FC236}">
                  <a16:creationId xmlns:a16="http://schemas.microsoft.com/office/drawing/2014/main" id="{55C8DBF6-FA84-437B-BFD4-90D0D1E6BFFA}"/>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a:extLst>
                <a:ext uri="{FF2B5EF4-FFF2-40B4-BE49-F238E27FC236}">
                  <a16:creationId xmlns:a16="http://schemas.microsoft.com/office/drawing/2014/main" id="{6E77E950-6F75-4198-913C-FDAFE40FDDB6}"/>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a:extLst>
                <a:ext uri="{FF2B5EF4-FFF2-40B4-BE49-F238E27FC236}">
                  <a16:creationId xmlns:a16="http://schemas.microsoft.com/office/drawing/2014/main" id="{169E4AA4-BBF6-4B37-A090-C1CD6B89150D}"/>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75">
              <a:extLst>
                <a:ext uri="{FF2B5EF4-FFF2-40B4-BE49-F238E27FC236}">
                  <a16:creationId xmlns:a16="http://schemas.microsoft.com/office/drawing/2014/main" id="{91B2F933-FF5D-488E-AF8B-702A8108B2B1}"/>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a:extLst>
                <a:ext uri="{FF2B5EF4-FFF2-40B4-BE49-F238E27FC236}">
                  <a16:creationId xmlns:a16="http://schemas.microsoft.com/office/drawing/2014/main" id="{DC9C2133-1748-4CD7-91A4-EC6656D3E29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a:extLst>
                <a:ext uri="{FF2B5EF4-FFF2-40B4-BE49-F238E27FC236}">
                  <a16:creationId xmlns:a16="http://schemas.microsoft.com/office/drawing/2014/main" id="{EC266775-D2D7-44D4-9157-89356FAED5C9}"/>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a:extLst>
                <a:ext uri="{FF2B5EF4-FFF2-40B4-BE49-F238E27FC236}">
                  <a16:creationId xmlns:a16="http://schemas.microsoft.com/office/drawing/2014/main" id="{DE998714-809F-48B3-A92E-E705424F3BB8}"/>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a:extLst>
                <a:ext uri="{FF2B5EF4-FFF2-40B4-BE49-F238E27FC236}">
                  <a16:creationId xmlns:a16="http://schemas.microsoft.com/office/drawing/2014/main" id="{DEBB13B3-91CA-4B1C-A15A-BD2B18759F83}"/>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a:extLst>
                <a:ext uri="{FF2B5EF4-FFF2-40B4-BE49-F238E27FC236}">
                  <a16:creationId xmlns:a16="http://schemas.microsoft.com/office/drawing/2014/main" id="{71E4B921-0F7C-43CB-B276-3C48BC7B444F}"/>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a:extLst>
                <a:ext uri="{FF2B5EF4-FFF2-40B4-BE49-F238E27FC236}">
                  <a16:creationId xmlns:a16="http://schemas.microsoft.com/office/drawing/2014/main" id="{4601D94F-E8BC-4F68-A29A-A9BBE28D017A}"/>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a:extLst>
                <a:ext uri="{FF2B5EF4-FFF2-40B4-BE49-F238E27FC236}">
                  <a16:creationId xmlns:a16="http://schemas.microsoft.com/office/drawing/2014/main" id="{EABE01E9-50A5-4199-84E3-1545229049E0}"/>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a:extLst>
                <a:ext uri="{FF2B5EF4-FFF2-40B4-BE49-F238E27FC236}">
                  <a16:creationId xmlns:a16="http://schemas.microsoft.com/office/drawing/2014/main" id="{3F990B4B-E98F-423C-A35C-7235FCB5B05C}"/>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a:extLst>
                <a:ext uri="{FF2B5EF4-FFF2-40B4-BE49-F238E27FC236}">
                  <a16:creationId xmlns:a16="http://schemas.microsoft.com/office/drawing/2014/main" id="{E2F5299A-B334-4F51-9759-327850D0649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5">
              <a:extLst>
                <a:ext uri="{FF2B5EF4-FFF2-40B4-BE49-F238E27FC236}">
                  <a16:creationId xmlns:a16="http://schemas.microsoft.com/office/drawing/2014/main" id="{175BE004-5DB4-46E1-8327-552D4B679447}"/>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86">
              <a:extLst>
                <a:ext uri="{FF2B5EF4-FFF2-40B4-BE49-F238E27FC236}">
                  <a16:creationId xmlns:a16="http://schemas.microsoft.com/office/drawing/2014/main" id="{EA93CAC7-D381-46EF-B7D6-49B38864D8D0}"/>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a:extLst>
              <a:ext uri="{FF2B5EF4-FFF2-40B4-BE49-F238E27FC236}">
                <a16:creationId xmlns:a16="http://schemas.microsoft.com/office/drawing/2014/main" id="{EF1A0C0A-8B63-4D63-BDCF-47D198AD949D}"/>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a:extLst>
              <a:ext uri="{FF2B5EF4-FFF2-40B4-BE49-F238E27FC236}">
                <a16:creationId xmlns:a16="http://schemas.microsoft.com/office/drawing/2014/main" id="{C6DE0FB2-AED5-40A7-870D-042AA43E7250}"/>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a:extLst>
              <a:ext uri="{FF2B5EF4-FFF2-40B4-BE49-F238E27FC236}">
                <a16:creationId xmlns:a16="http://schemas.microsoft.com/office/drawing/2014/main" id="{593A6D14-B8E1-4A20-AC9F-FDA1CFD467A4}"/>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a:extLst>
              <a:ext uri="{FF2B5EF4-FFF2-40B4-BE49-F238E27FC236}">
                <a16:creationId xmlns:a16="http://schemas.microsoft.com/office/drawing/2014/main" id="{3FCAEBD8-16B8-419D-B560-506C792D3406}"/>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sl-SI"/>
              <a:t>Uredite slog naslova matrice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8" name="Date Placeholder 4">
            <a:extLst>
              <a:ext uri="{FF2B5EF4-FFF2-40B4-BE49-F238E27FC236}">
                <a16:creationId xmlns:a16="http://schemas.microsoft.com/office/drawing/2014/main" id="{2942D0E1-C406-45E6-A786-E6C471293010}"/>
              </a:ext>
            </a:extLst>
          </p:cNvPr>
          <p:cNvSpPr>
            <a:spLocks noGrp="1"/>
          </p:cNvSpPr>
          <p:nvPr>
            <p:ph type="dt" sz="half" idx="10"/>
          </p:nvPr>
        </p:nvSpPr>
        <p:spPr/>
        <p:txBody>
          <a:bodyPr/>
          <a:lstStyle>
            <a:lvl1pPr>
              <a:defRPr/>
            </a:lvl1pPr>
          </a:lstStyle>
          <a:p>
            <a:pPr>
              <a:defRPr/>
            </a:pPr>
            <a:fld id="{38187644-3C19-4A7E-B21B-8CC4E9C2D17C}" type="datetimeFigureOut">
              <a:rPr lang="sl-SI"/>
              <a:pPr>
                <a:defRPr/>
              </a:pPr>
              <a:t>31. 05. 2019</a:t>
            </a:fld>
            <a:endParaRPr lang="sl-SI"/>
          </a:p>
        </p:txBody>
      </p:sp>
      <p:sp>
        <p:nvSpPr>
          <p:cNvPr id="49" name="Slide Number Placeholder 6">
            <a:extLst>
              <a:ext uri="{FF2B5EF4-FFF2-40B4-BE49-F238E27FC236}">
                <a16:creationId xmlns:a16="http://schemas.microsoft.com/office/drawing/2014/main" id="{4D2A6E6B-1EDD-452E-8613-5F57CCA66356}"/>
              </a:ext>
            </a:extLst>
          </p:cNvPr>
          <p:cNvSpPr>
            <a:spLocks noGrp="1"/>
          </p:cNvSpPr>
          <p:nvPr>
            <p:ph type="sldNum" sz="quarter" idx="11"/>
          </p:nvPr>
        </p:nvSpPr>
        <p:spPr/>
        <p:txBody>
          <a:bodyPr/>
          <a:lstStyle>
            <a:lvl1pPr>
              <a:defRPr/>
            </a:lvl1pPr>
          </a:lstStyle>
          <a:p>
            <a:fld id="{254C2F23-7240-498D-B4F3-25109C7DFC22}" type="slidenum">
              <a:rPr lang="sl-SI" altLang="sl-SI"/>
              <a:pPr/>
              <a:t>‹#›</a:t>
            </a:fld>
            <a:endParaRPr lang="sl-SI" altLang="sl-SI"/>
          </a:p>
        </p:txBody>
      </p:sp>
      <p:sp>
        <p:nvSpPr>
          <p:cNvPr id="50" name="Footer Placeholder 5">
            <a:extLst>
              <a:ext uri="{FF2B5EF4-FFF2-40B4-BE49-F238E27FC236}">
                <a16:creationId xmlns:a16="http://schemas.microsoft.com/office/drawing/2014/main" id="{93C83DC6-4C82-436E-AC03-57F269391D44}"/>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sl-SI"/>
          </a:p>
        </p:txBody>
      </p:sp>
    </p:spTree>
    <p:extLst>
      <p:ext uri="{BB962C8B-B14F-4D97-AF65-F5344CB8AC3E}">
        <p14:creationId xmlns:p14="http://schemas.microsoft.com/office/powerpoint/2010/main" val="159055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3AD0FD85-35A4-488F-B43C-29BBF17365D8}"/>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CA9B524A-7A28-4557-9569-F1CFF3846A2E}"/>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F0B89050-B7E0-45D2-87C5-7FBE63083DE4}"/>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065D77C1-1BEA-4DBF-B653-B2836723BEC3}"/>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a:extLst>
                    <a:ext uri="{FF2B5EF4-FFF2-40B4-BE49-F238E27FC236}">
                      <a16:creationId xmlns:a16="http://schemas.microsoft.com/office/drawing/2014/main" id="{ADDCC647-A025-4275-899D-5042A5E8F6E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a:extLst>
                    <a:ext uri="{FF2B5EF4-FFF2-40B4-BE49-F238E27FC236}">
                      <a16:creationId xmlns:a16="http://schemas.microsoft.com/office/drawing/2014/main" id="{4BD5DAF2-7BC3-4C47-A09A-0BD167CBBFA7}"/>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a:extLst>
                  <a:ext uri="{FF2B5EF4-FFF2-40B4-BE49-F238E27FC236}">
                    <a16:creationId xmlns:a16="http://schemas.microsoft.com/office/drawing/2014/main" id="{6C7EF120-B6E9-47F4-94DB-DA23DC804ED3}"/>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0B33AAC2-E62E-4DDA-85A5-64631313F53E}"/>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a:extLst>
                    <a:ext uri="{FF2B5EF4-FFF2-40B4-BE49-F238E27FC236}">
                      <a16:creationId xmlns:a16="http://schemas.microsoft.com/office/drawing/2014/main" id="{B644508F-1EAB-4D5D-A207-6A250847D3EC}"/>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a:extLst>
                    <a:ext uri="{FF2B5EF4-FFF2-40B4-BE49-F238E27FC236}">
                      <a16:creationId xmlns:a16="http://schemas.microsoft.com/office/drawing/2014/main" id="{F7F1D4EF-1F87-44D5-A7CF-DF1B8625CA5C}"/>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a:extLst>
                  <a:ext uri="{FF2B5EF4-FFF2-40B4-BE49-F238E27FC236}">
                    <a16:creationId xmlns:a16="http://schemas.microsoft.com/office/drawing/2014/main" id="{21A3FE07-33C7-456F-9C54-0DEE54B4FD79}"/>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2053A94A-EEFE-4957-B4F5-754E2578496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a:extLst>
                    <a:ext uri="{FF2B5EF4-FFF2-40B4-BE49-F238E27FC236}">
                      <a16:creationId xmlns:a16="http://schemas.microsoft.com/office/drawing/2014/main" id="{88F2E440-ADA1-4531-B659-74861513D5A9}"/>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a:extLst>
                    <a:ext uri="{FF2B5EF4-FFF2-40B4-BE49-F238E27FC236}">
                      <a16:creationId xmlns:a16="http://schemas.microsoft.com/office/drawing/2014/main" id="{13EF4AD7-5075-4678-BEA7-FD3EE7FFE267}"/>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a:extLst>
                  <a:ext uri="{FF2B5EF4-FFF2-40B4-BE49-F238E27FC236}">
                    <a16:creationId xmlns:a16="http://schemas.microsoft.com/office/drawing/2014/main" id="{43F6EA9D-21A1-4B62-A803-EE8AD30C3482}"/>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a:extLst>
                  <a:ext uri="{FF2B5EF4-FFF2-40B4-BE49-F238E27FC236}">
                    <a16:creationId xmlns:a16="http://schemas.microsoft.com/office/drawing/2014/main" id="{A034ACDA-62B9-4C2F-A2F8-600F6F918A90}"/>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a:extLst>
                  <a:ext uri="{FF2B5EF4-FFF2-40B4-BE49-F238E27FC236}">
                    <a16:creationId xmlns:a16="http://schemas.microsoft.com/office/drawing/2014/main" id="{20894B7F-FF16-41A4-9E5B-B0A2F2666F64}"/>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2">
              <a:extLst>
                <a:ext uri="{FF2B5EF4-FFF2-40B4-BE49-F238E27FC236}">
                  <a16:creationId xmlns:a16="http://schemas.microsoft.com/office/drawing/2014/main" id="{AC3614B1-2FCD-4C65-989B-4B550BA9B9C9}"/>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63">
              <a:extLst>
                <a:ext uri="{FF2B5EF4-FFF2-40B4-BE49-F238E27FC236}">
                  <a16:creationId xmlns:a16="http://schemas.microsoft.com/office/drawing/2014/main" id="{7B6A9828-7C98-44DF-9904-26EF01072F8D}"/>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64">
              <a:extLst>
                <a:ext uri="{FF2B5EF4-FFF2-40B4-BE49-F238E27FC236}">
                  <a16:creationId xmlns:a16="http://schemas.microsoft.com/office/drawing/2014/main" id="{4C7E5F98-E5F9-48D2-9F3C-B0BEA147362C}"/>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66">
              <a:extLst>
                <a:ext uri="{FF2B5EF4-FFF2-40B4-BE49-F238E27FC236}">
                  <a16:creationId xmlns:a16="http://schemas.microsoft.com/office/drawing/2014/main" id="{E77F34DA-9970-4562-830C-728DA5FB1C01}"/>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67">
              <a:extLst>
                <a:ext uri="{FF2B5EF4-FFF2-40B4-BE49-F238E27FC236}">
                  <a16:creationId xmlns:a16="http://schemas.microsoft.com/office/drawing/2014/main" id="{C993BE7A-685D-4204-8172-567B783409E5}"/>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a:extLst>
                <a:ext uri="{FF2B5EF4-FFF2-40B4-BE49-F238E27FC236}">
                  <a16:creationId xmlns:a16="http://schemas.microsoft.com/office/drawing/2014/main" id="{E47DCADE-BC46-48CF-97FE-2BCBBFA4F9E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a:extLst>
                <a:ext uri="{FF2B5EF4-FFF2-40B4-BE49-F238E27FC236}">
                  <a16:creationId xmlns:a16="http://schemas.microsoft.com/office/drawing/2014/main" id="{7CCC1CF5-1826-4C93-8A01-2AD3A059A2EA}"/>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a:extLst>
                <a:ext uri="{FF2B5EF4-FFF2-40B4-BE49-F238E27FC236}">
                  <a16:creationId xmlns:a16="http://schemas.microsoft.com/office/drawing/2014/main" id="{1B4177F5-298F-41DE-BEE3-23887F069C72}"/>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a:extLst>
                <a:ext uri="{FF2B5EF4-FFF2-40B4-BE49-F238E27FC236}">
                  <a16:creationId xmlns:a16="http://schemas.microsoft.com/office/drawing/2014/main" id="{25DB4B84-91F3-4457-A9F0-E8877208443D}"/>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a:extLst>
                <a:ext uri="{FF2B5EF4-FFF2-40B4-BE49-F238E27FC236}">
                  <a16:creationId xmlns:a16="http://schemas.microsoft.com/office/drawing/2014/main" id="{BF6BC5E0-9498-4013-9ABD-142AF11EAC8A}"/>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75">
              <a:extLst>
                <a:ext uri="{FF2B5EF4-FFF2-40B4-BE49-F238E27FC236}">
                  <a16:creationId xmlns:a16="http://schemas.microsoft.com/office/drawing/2014/main" id="{2770D29B-0080-4337-8154-A21CB02EE5E7}"/>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a:extLst>
                <a:ext uri="{FF2B5EF4-FFF2-40B4-BE49-F238E27FC236}">
                  <a16:creationId xmlns:a16="http://schemas.microsoft.com/office/drawing/2014/main" id="{86F1B422-D3F5-481B-B1CA-17866A18CFD4}"/>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a:extLst>
                <a:ext uri="{FF2B5EF4-FFF2-40B4-BE49-F238E27FC236}">
                  <a16:creationId xmlns:a16="http://schemas.microsoft.com/office/drawing/2014/main" id="{3717C753-4955-47FC-9315-657BB778208A}"/>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a:extLst>
                <a:ext uri="{FF2B5EF4-FFF2-40B4-BE49-F238E27FC236}">
                  <a16:creationId xmlns:a16="http://schemas.microsoft.com/office/drawing/2014/main" id="{6D46731E-5F6D-4A60-9997-3BE6B2094245}"/>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a:extLst>
                <a:ext uri="{FF2B5EF4-FFF2-40B4-BE49-F238E27FC236}">
                  <a16:creationId xmlns:a16="http://schemas.microsoft.com/office/drawing/2014/main" id="{A6697F03-8A72-46C0-A1DE-CEF65471817C}"/>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a:extLst>
                <a:ext uri="{FF2B5EF4-FFF2-40B4-BE49-F238E27FC236}">
                  <a16:creationId xmlns:a16="http://schemas.microsoft.com/office/drawing/2014/main" id="{A4F4ACD5-0C89-467A-B6E4-B571B35CE38B}"/>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a:extLst>
                <a:ext uri="{FF2B5EF4-FFF2-40B4-BE49-F238E27FC236}">
                  <a16:creationId xmlns:a16="http://schemas.microsoft.com/office/drawing/2014/main" id="{ABF745B7-3D88-43A6-A62C-6C3E43EACF8B}"/>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a:extLst>
                <a:ext uri="{FF2B5EF4-FFF2-40B4-BE49-F238E27FC236}">
                  <a16:creationId xmlns:a16="http://schemas.microsoft.com/office/drawing/2014/main" id="{E74ACDD3-E7F2-4B1C-A94B-68E30435B877}"/>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a:extLst>
                <a:ext uri="{FF2B5EF4-FFF2-40B4-BE49-F238E27FC236}">
                  <a16:creationId xmlns:a16="http://schemas.microsoft.com/office/drawing/2014/main" id="{40CABFEF-39F2-4F75-9EE5-F5AD92B6E884}"/>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a:extLst>
                <a:ext uri="{FF2B5EF4-FFF2-40B4-BE49-F238E27FC236}">
                  <a16:creationId xmlns:a16="http://schemas.microsoft.com/office/drawing/2014/main" id="{91935941-1B60-4F79-9079-72A67A67F85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85">
              <a:extLst>
                <a:ext uri="{FF2B5EF4-FFF2-40B4-BE49-F238E27FC236}">
                  <a16:creationId xmlns:a16="http://schemas.microsoft.com/office/drawing/2014/main" id="{3EE876B0-6CD0-4812-8B45-25A0D3AEAB2F}"/>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86">
              <a:extLst>
                <a:ext uri="{FF2B5EF4-FFF2-40B4-BE49-F238E27FC236}">
                  <a16:creationId xmlns:a16="http://schemas.microsoft.com/office/drawing/2014/main" id="{49051639-2FBE-44E2-AC39-A2FC4E0E8711}"/>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a:extLst>
              <a:ext uri="{FF2B5EF4-FFF2-40B4-BE49-F238E27FC236}">
                <a16:creationId xmlns:a16="http://schemas.microsoft.com/office/drawing/2014/main" id="{AB832FDA-26F4-43EE-80EC-3D2AB78B9E40}"/>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a:extLst>
              <a:ext uri="{FF2B5EF4-FFF2-40B4-BE49-F238E27FC236}">
                <a16:creationId xmlns:a16="http://schemas.microsoft.com/office/drawing/2014/main" id="{F16C3FAC-99C0-46B5-B24D-68C7A9FD3867}"/>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a:extLst>
              <a:ext uri="{FF2B5EF4-FFF2-40B4-BE49-F238E27FC236}">
                <a16:creationId xmlns:a16="http://schemas.microsoft.com/office/drawing/2014/main" id="{4FCF567C-44FD-44A4-B8C6-E587863DBBE7}"/>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a:extLst>
              <a:ext uri="{FF2B5EF4-FFF2-40B4-BE49-F238E27FC236}">
                <a16:creationId xmlns:a16="http://schemas.microsoft.com/office/drawing/2014/main" id="{6DC4AE50-6779-4985-8333-8D9040A640D5}"/>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sl-SI"/>
              <a:t>Uredite slog naslova matrice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48" name="Date Placeholder 4">
            <a:extLst>
              <a:ext uri="{FF2B5EF4-FFF2-40B4-BE49-F238E27FC236}">
                <a16:creationId xmlns:a16="http://schemas.microsoft.com/office/drawing/2014/main" id="{173B576F-DFC5-4FF1-B879-013613ADE89A}"/>
              </a:ext>
            </a:extLst>
          </p:cNvPr>
          <p:cNvSpPr>
            <a:spLocks noGrp="1"/>
          </p:cNvSpPr>
          <p:nvPr>
            <p:ph type="dt" sz="half" idx="10"/>
          </p:nvPr>
        </p:nvSpPr>
        <p:spPr/>
        <p:txBody>
          <a:bodyPr/>
          <a:lstStyle>
            <a:lvl1pPr>
              <a:defRPr/>
            </a:lvl1pPr>
          </a:lstStyle>
          <a:p>
            <a:pPr>
              <a:defRPr/>
            </a:pPr>
            <a:fld id="{9C9007F3-10C0-487F-9CC8-BF83E220EE4C}" type="datetimeFigureOut">
              <a:rPr lang="sl-SI"/>
              <a:pPr>
                <a:defRPr/>
              </a:pPr>
              <a:t>31. 05. 2019</a:t>
            </a:fld>
            <a:endParaRPr lang="sl-SI"/>
          </a:p>
        </p:txBody>
      </p:sp>
      <p:sp>
        <p:nvSpPr>
          <p:cNvPr id="49" name="Footer Placeholder 5">
            <a:extLst>
              <a:ext uri="{FF2B5EF4-FFF2-40B4-BE49-F238E27FC236}">
                <a16:creationId xmlns:a16="http://schemas.microsoft.com/office/drawing/2014/main" id="{D4183269-2011-4D65-90CD-807A85F8A856}"/>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sl-SI"/>
          </a:p>
        </p:txBody>
      </p:sp>
      <p:sp>
        <p:nvSpPr>
          <p:cNvPr id="50" name="Slide Number Placeholder 6">
            <a:extLst>
              <a:ext uri="{FF2B5EF4-FFF2-40B4-BE49-F238E27FC236}">
                <a16:creationId xmlns:a16="http://schemas.microsoft.com/office/drawing/2014/main" id="{17B46BEF-0109-4E6F-B24C-F854E3A0AD96}"/>
              </a:ext>
            </a:extLst>
          </p:cNvPr>
          <p:cNvSpPr>
            <a:spLocks noGrp="1"/>
          </p:cNvSpPr>
          <p:nvPr>
            <p:ph type="sldNum" sz="quarter" idx="12"/>
          </p:nvPr>
        </p:nvSpPr>
        <p:spPr/>
        <p:txBody>
          <a:bodyPr/>
          <a:lstStyle>
            <a:lvl1pPr>
              <a:defRPr/>
            </a:lvl1pPr>
          </a:lstStyle>
          <a:p>
            <a:fld id="{9AB10D85-FFE4-41F2-A80E-73B2AC04F000}" type="slidenum">
              <a:rPr lang="sl-SI" altLang="sl-SI"/>
              <a:pPr/>
              <a:t>‹#›</a:t>
            </a:fld>
            <a:endParaRPr lang="sl-SI" altLang="sl-SI"/>
          </a:p>
        </p:txBody>
      </p:sp>
    </p:spTree>
    <p:extLst>
      <p:ext uri="{BB962C8B-B14F-4D97-AF65-F5344CB8AC3E}">
        <p14:creationId xmlns:p14="http://schemas.microsoft.com/office/powerpoint/2010/main" val="352731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3BBF6"/>
            </a:gs>
            <a:gs pos="62000">
              <a:srgbClr val="6085BE"/>
            </a:gs>
            <a:gs pos="100000">
              <a:srgbClr val="4F74AD"/>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299E2782-E1DD-43BA-8E64-B0F67F37A250}"/>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86026719-1689-4881-A805-6648EA8CDBA3}"/>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F4779BF4-6CA0-4189-B8B0-EF2F73550430}"/>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6E2E5A0B-9361-4746-839D-29F03F30744F}"/>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a:extLst>
                    <a:ext uri="{FF2B5EF4-FFF2-40B4-BE49-F238E27FC236}">
                      <a16:creationId xmlns:a16="http://schemas.microsoft.com/office/drawing/2014/main" id="{319BFADA-57B1-4681-8EEE-7FED8562705B}"/>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a:extLst>
                    <a:ext uri="{FF2B5EF4-FFF2-40B4-BE49-F238E27FC236}">
                      <a16:creationId xmlns:a16="http://schemas.microsoft.com/office/drawing/2014/main" id="{7F986030-36AE-4EDC-87B5-1EA5C9956B1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a:extLst>
                  <a:ext uri="{FF2B5EF4-FFF2-40B4-BE49-F238E27FC236}">
                    <a16:creationId xmlns:a16="http://schemas.microsoft.com/office/drawing/2014/main" id="{9D8C0642-7D3B-41AB-9880-10891F10B4F7}"/>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62C1DF19-A06B-4159-9FF4-B85C502FD75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a:extLst>
                    <a:ext uri="{FF2B5EF4-FFF2-40B4-BE49-F238E27FC236}">
                      <a16:creationId xmlns:a16="http://schemas.microsoft.com/office/drawing/2014/main" id="{742EF014-FB35-4984-84FC-82B8690CF303}"/>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a:extLst>
                    <a:ext uri="{FF2B5EF4-FFF2-40B4-BE49-F238E27FC236}">
                      <a16:creationId xmlns:a16="http://schemas.microsoft.com/office/drawing/2014/main" id="{188DD5F4-A0A1-4467-8D46-C5663C20D8A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a:extLst>
                  <a:ext uri="{FF2B5EF4-FFF2-40B4-BE49-F238E27FC236}">
                    <a16:creationId xmlns:a16="http://schemas.microsoft.com/office/drawing/2014/main" id="{568BA49A-B81F-43A7-BE67-BD905A8194C7}"/>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DFC3DC96-8088-43C4-A484-C4F7726DFB9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a:extLst>
                    <a:ext uri="{FF2B5EF4-FFF2-40B4-BE49-F238E27FC236}">
                      <a16:creationId xmlns:a16="http://schemas.microsoft.com/office/drawing/2014/main" id="{12B79D9A-8060-4F74-A144-9FD1FE43F5E9}"/>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a:extLst>
                    <a:ext uri="{FF2B5EF4-FFF2-40B4-BE49-F238E27FC236}">
                      <a16:creationId xmlns:a16="http://schemas.microsoft.com/office/drawing/2014/main" id="{3F2FDCF4-9B7F-4041-8AB3-9BCD6F47A99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a:extLst>
                  <a:ext uri="{FF2B5EF4-FFF2-40B4-BE49-F238E27FC236}">
                    <a16:creationId xmlns:a16="http://schemas.microsoft.com/office/drawing/2014/main" id="{EF59A5E4-F164-4968-BC65-CE16E07A728D}"/>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a:extLst>
                  <a:ext uri="{FF2B5EF4-FFF2-40B4-BE49-F238E27FC236}">
                    <a16:creationId xmlns:a16="http://schemas.microsoft.com/office/drawing/2014/main" id="{F3F0614E-6E84-42CD-9CED-1AA31B701237}"/>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a:extLst>
                  <a:ext uri="{FF2B5EF4-FFF2-40B4-BE49-F238E27FC236}">
                    <a16:creationId xmlns:a16="http://schemas.microsoft.com/office/drawing/2014/main" id="{1DAFF166-61E6-41E7-B877-A3AB25D4ACE7}"/>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a:extLst>
                <a:ext uri="{FF2B5EF4-FFF2-40B4-BE49-F238E27FC236}">
                  <a16:creationId xmlns:a16="http://schemas.microsoft.com/office/drawing/2014/main" id="{041D42D2-8FB2-4F66-8235-05A7BAD4B203}"/>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a:extLst>
                <a:ext uri="{FF2B5EF4-FFF2-40B4-BE49-F238E27FC236}">
                  <a16:creationId xmlns:a16="http://schemas.microsoft.com/office/drawing/2014/main" id="{7F046C4B-154B-4288-9114-977EC4BF971C}"/>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a:extLst>
                <a:ext uri="{FF2B5EF4-FFF2-40B4-BE49-F238E27FC236}">
                  <a16:creationId xmlns:a16="http://schemas.microsoft.com/office/drawing/2014/main" id="{0C89C5D9-D2E3-4D86-962B-A0249E3D80A4}"/>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a:extLst>
                <a:ext uri="{FF2B5EF4-FFF2-40B4-BE49-F238E27FC236}">
                  <a16:creationId xmlns:a16="http://schemas.microsoft.com/office/drawing/2014/main" id="{FB3DB680-FA1A-4C1E-8CCE-A844B2B86CA3}"/>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a:extLst>
                <a:ext uri="{FF2B5EF4-FFF2-40B4-BE49-F238E27FC236}">
                  <a16:creationId xmlns:a16="http://schemas.microsoft.com/office/drawing/2014/main" id="{3310769E-CCB8-4151-8E27-AB439EF6BFEF}"/>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a:extLst>
                <a:ext uri="{FF2B5EF4-FFF2-40B4-BE49-F238E27FC236}">
                  <a16:creationId xmlns:a16="http://schemas.microsoft.com/office/drawing/2014/main" id="{94ED2B89-2583-40D7-A1FA-58EE69D5F1C4}"/>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a:extLst>
                <a:ext uri="{FF2B5EF4-FFF2-40B4-BE49-F238E27FC236}">
                  <a16:creationId xmlns:a16="http://schemas.microsoft.com/office/drawing/2014/main" id="{45C1705D-BCF9-4936-A6A3-90AFE4F7F61A}"/>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a:extLst>
                <a:ext uri="{FF2B5EF4-FFF2-40B4-BE49-F238E27FC236}">
                  <a16:creationId xmlns:a16="http://schemas.microsoft.com/office/drawing/2014/main" id="{12A1D365-F6D1-46AB-AC2E-C948092C8F06}"/>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a:extLst>
                <a:ext uri="{FF2B5EF4-FFF2-40B4-BE49-F238E27FC236}">
                  <a16:creationId xmlns:a16="http://schemas.microsoft.com/office/drawing/2014/main" id="{6FA20EEF-398E-499A-9FF5-88690141D5CC}"/>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a:extLst>
                <a:ext uri="{FF2B5EF4-FFF2-40B4-BE49-F238E27FC236}">
                  <a16:creationId xmlns:a16="http://schemas.microsoft.com/office/drawing/2014/main" id="{268C4655-23D4-4F8D-B167-EA3519E987DE}"/>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a:extLst>
                <a:ext uri="{FF2B5EF4-FFF2-40B4-BE49-F238E27FC236}">
                  <a16:creationId xmlns:a16="http://schemas.microsoft.com/office/drawing/2014/main" id="{09407826-1B32-48E1-A81D-B1B4A0FA51B9}"/>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a:extLst>
                <a:ext uri="{FF2B5EF4-FFF2-40B4-BE49-F238E27FC236}">
                  <a16:creationId xmlns:a16="http://schemas.microsoft.com/office/drawing/2014/main" id="{1E8D1016-0DBB-41A2-8565-9AE14CBB5772}"/>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a:extLst>
                <a:ext uri="{FF2B5EF4-FFF2-40B4-BE49-F238E27FC236}">
                  <a16:creationId xmlns:a16="http://schemas.microsoft.com/office/drawing/2014/main" id="{6D19366A-0D3D-4F17-B30D-164A97D54492}"/>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a:extLst>
                <a:ext uri="{FF2B5EF4-FFF2-40B4-BE49-F238E27FC236}">
                  <a16:creationId xmlns:a16="http://schemas.microsoft.com/office/drawing/2014/main" id="{BE912C36-1017-4A10-9E81-12CABD3F8612}"/>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a:extLst>
                <a:ext uri="{FF2B5EF4-FFF2-40B4-BE49-F238E27FC236}">
                  <a16:creationId xmlns:a16="http://schemas.microsoft.com/office/drawing/2014/main" id="{B1450483-D145-408C-92DB-CB42916A25F2}"/>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a:extLst>
                <a:ext uri="{FF2B5EF4-FFF2-40B4-BE49-F238E27FC236}">
                  <a16:creationId xmlns:a16="http://schemas.microsoft.com/office/drawing/2014/main" id="{28C58442-7234-4F9E-9F7B-028F49E1004C}"/>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a:extLst>
                <a:ext uri="{FF2B5EF4-FFF2-40B4-BE49-F238E27FC236}">
                  <a16:creationId xmlns:a16="http://schemas.microsoft.com/office/drawing/2014/main" id="{67893071-0B2A-4F00-8071-66294D7C32CC}"/>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a:extLst>
                <a:ext uri="{FF2B5EF4-FFF2-40B4-BE49-F238E27FC236}">
                  <a16:creationId xmlns:a16="http://schemas.microsoft.com/office/drawing/2014/main" id="{41E12AFC-20CE-4505-A904-14A84AB9A7AE}"/>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a:extLst>
                <a:ext uri="{FF2B5EF4-FFF2-40B4-BE49-F238E27FC236}">
                  <a16:creationId xmlns:a16="http://schemas.microsoft.com/office/drawing/2014/main" id="{221FE2C6-7C08-40F4-B0C5-CC7B1EB91E3A}"/>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a:extLst>
                <a:ext uri="{FF2B5EF4-FFF2-40B4-BE49-F238E27FC236}">
                  <a16:creationId xmlns:a16="http://schemas.microsoft.com/office/drawing/2014/main" id="{30B55201-8EE6-4691-95F9-D385F73834F0}"/>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a:extLst>
                <a:ext uri="{FF2B5EF4-FFF2-40B4-BE49-F238E27FC236}">
                  <a16:creationId xmlns:a16="http://schemas.microsoft.com/office/drawing/2014/main" id="{306A52AC-59D8-4DD0-99CF-7612C9A33306}"/>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a:extLst>
                <a:ext uri="{FF2B5EF4-FFF2-40B4-BE49-F238E27FC236}">
                  <a16:creationId xmlns:a16="http://schemas.microsoft.com/office/drawing/2014/main" id="{D6731D19-7415-46D8-A08A-67E6098F477C}"/>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a:extLst>
              <a:ext uri="{FF2B5EF4-FFF2-40B4-BE49-F238E27FC236}">
                <a16:creationId xmlns:a16="http://schemas.microsoft.com/office/drawing/2014/main" id="{B948EDA9-1D50-440D-9787-7E77BCCDFBCE}"/>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a:extLst>
              <a:ext uri="{FF2B5EF4-FFF2-40B4-BE49-F238E27FC236}">
                <a16:creationId xmlns:a16="http://schemas.microsoft.com/office/drawing/2014/main" id="{557C0933-AB0C-43EE-8CD2-816ADD44A14D}"/>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a:extLst>
              <a:ext uri="{FF2B5EF4-FFF2-40B4-BE49-F238E27FC236}">
                <a16:creationId xmlns:a16="http://schemas.microsoft.com/office/drawing/2014/main" id="{81F64EAF-DC46-4FD5-9597-DBE3C8660DC8}"/>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a:extLst>
              <a:ext uri="{FF2B5EF4-FFF2-40B4-BE49-F238E27FC236}">
                <a16:creationId xmlns:a16="http://schemas.microsoft.com/office/drawing/2014/main" id="{3930DC0D-4411-4847-9775-338DF0BF5B3A}"/>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sl-SI" altLang="sl-SI"/>
              <a:t>Uredite slog naslova matrice</a:t>
            </a:r>
            <a:endParaRPr lang="en-US" altLang="sl-SI"/>
          </a:p>
        </p:txBody>
      </p:sp>
      <p:sp>
        <p:nvSpPr>
          <p:cNvPr id="1031" name="Text Placeholder 2">
            <a:extLst>
              <a:ext uri="{FF2B5EF4-FFF2-40B4-BE49-F238E27FC236}">
                <a16:creationId xmlns:a16="http://schemas.microsoft.com/office/drawing/2014/main" id="{461129A5-4DB4-419B-8633-642AEEE8A3A1}"/>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a:extLst>
              <a:ext uri="{FF2B5EF4-FFF2-40B4-BE49-F238E27FC236}">
                <a16:creationId xmlns:a16="http://schemas.microsoft.com/office/drawing/2014/main" id="{4C81A791-5350-426D-A33E-209C4CE349C5}"/>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7D9AB68F-8EAF-488A-99F0-3D85BEABFC7F}" type="datetimeFigureOut">
              <a:rPr lang="sl-SI"/>
              <a:pPr>
                <a:defRPr/>
              </a:pPr>
              <a:t>31. 05. 2019</a:t>
            </a:fld>
            <a:endParaRPr lang="sl-SI"/>
          </a:p>
        </p:txBody>
      </p:sp>
      <p:sp>
        <p:nvSpPr>
          <p:cNvPr id="5" name="Footer Placeholder 4">
            <a:extLst>
              <a:ext uri="{FF2B5EF4-FFF2-40B4-BE49-F238E27FC236}">
                <a16:creationId xmlns:a16="http://schemas.microsoft.com/office/drawing/2014/main" id="{7B6A5D0E-7397-4121-BE4D-578023F89686}"/>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sl-SI"/>
          </a:p>
        </p:txBody>
      </p:sp>
      <p:sp>
        <p:nvSpPr>
          <p:cNvPr id="6" name="Slide Number Placeholder 5">
            <a:extLst>
              <a:ext uri="{FF2B5EF4-FFF2-40B4-BE49-F238E27FC236}">
                <a16:creationId xmlns:a16="http://schemas.microsoft.com/office/drawing/2014/main" id="{C04863BE-96D7-4D7E-9712-8DA2964F4052}"/>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EFEFE"/>
                </a:solidFill>
              </a:defRPr>
            </a:lvl1pPr>
          </a:lstStyle>
          <a:p>
            <a:fld id="{31101071-EFAA-4E51-BBCD-ED09C7B2BEED}"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78" r:id="rId5"/>
    <p:sldLayoutId id="2147483679" r:id="rId6"/>
    <p:sldLayoutId id="2147483680" r:id="rId7"/>
    <p:sldLayoutId id="2147483684" r:id="rId8"/>
    <p:sldLayoutId id="2147483685" r:id="rId9"/>
    <p:sldLayoutId id="2147483681" r:id="rId10"/>
    <p:sldLayoutId id="2147483682" r:id="rId11"/>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Garamond" panose="02020404030301010803" pitchFamily="18" charset="0"/>
        </a:defRPr>
      </a:lvl2pPr>
      <a:lvl3pPr algn="l" rtl="0" fontAlgn="base">
        <a:spcBef>
          <a:spcPct val="0"/>
        </a:spcBef>
        <a:spcAft>
          <a:spcPct val="0"/>
        </a:spcAft>
        <a:defRPr sz="4000">
          <a:solidFill>
            <a:schemeClr val="accent1"/>
          </a:solidFill>
          <a:latin typeface="Garamond" panose="02020404030301010803" pitchFamily="18" charset="0"/>
        </a:defRPr>
      </a:lvl3pPr>
      <a:lvl4pPr algn="l" rtl="0" fontAlgn="base">
        <a:spcBef>
          <a:spcPct val="0"/>
        </a:spcBef>
        <a:spcAft>
          <a:spcPct val="0"/>
        </a:spcAft>
        <a:defRPr sz="4000">
          <a:solidFill>
            <a:schemeClr val="accent1"/>
          </a:solidFill>
          <a:latin typeface="Garamond" panose="02020404030301010803" pitchFamily="18" charset="0"/>
        </a:defRPr>
      </a:lvl4pPr>
      <a:lvl5pPr algn="l" rtl="0" fontAlgn="base">
        <a:spcBef>
          <a:spcPct val="0"/>
        </a:spcBef>
        <a:spcAft>
          <a:spcPct val="0"/>
        </a:spcAft>
        <a:defRPr sz="4000">
          <a:solidFill>
            <a:schemeClr val="accent1"/>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754D1FFF-E467-4653-9000-74CF6A53FE9A}"/>
              </a:ext>
            </a:extLst>
          </p:cNvPr>
          <p:cNvSpPr>
            <a:spLocks noGrp="1"/>
          </p:cNvSpPr>
          <p:nvPr>
            <p:ph type="ctrTitle"/>
          </p:nvPr>
        </p:nvSpPr>
        <p:spPr>
          <a:xfrm>
            <a:off x="4733925" y="2708275"/>
            <a:ext cx="3313113" cy="1701800"/>
          </a:xfrm>
        </p:spPr>
        <p:txBody>
          <a:bodyPr>
            <a:normAutofit fontScale="90000"/>
          </a:bodyPr>
          <a:lstStyle/>
          <a:p>
            <a:r>
              <a:rPr lang="sl-SI" altLang="sl-SI" sz="4400" b="1">
                <a:solidFill>
                  <a:srgbClr val="002060"/>
                </a:solidFill>
              </a:rPr>
              <a:t>SIMBOLI EUROPSKE UNIJE</a:t>
            </a:r>
          </a:p>
        </p:txBody>
      </p:sp>
      <p:pic>
        <p:nvPicPr>
          <p:cNvPr id="5124" name="Picture 2">
            <a:extLst>
              <a:ext uri="{FF2B5EF4-FFF2-40B4-BE49-F238E27FC236}">
                <a16:creationId xmlns:a16="http://schemas.microsoft.com/office/drawing/2014/main" id="{D8F59BD9-64C4-496C-8A58-2B41529F2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90825"/>
            <a:ext cx="3313113" cy="329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6ACC2740-A88E-4FF0-A344-B6D8E6887A6C}"/>
              </a:ext>
            </a:extLst>
          </p:cNvPr>
          <p:cNvSpPr>
            <a:spLocks noGrp="1"/>
          </p:cNvSpPr>
          <p:nvPr>
            <p:ph type="title"/>
          </p:nvPr>
        </p:nvSpPr>
        <p:spPr/>
        <p:txBody>
          <a:bodyPr/>
          <a:lstStyle/>
          <a:p>
            <a:r>
              <a:rPr lang="sl-SI" altLang="sl-SI"/>
              <a:t>Zastava Evrope</a:t>
            </a:r>
          </a:p>
        </p:txBody>
      </p:sp>
      <p:sp>
        <p:nvSpPr>
          <p:cNvPr id="6147" name="Ograda vsebine 2">
            <a:extLst>
              <a:ext uri="{FF2B5EF4-FFF2-40B4-BE49-F238E27FC236}">
                <a16:creationId xmlns:a16="http://schemas.microsoft.com/office/drawing/2014/main" id="{DD8326D3-BC6D-4BB2-91CD-CB199C4C1807}"/>
              </a:ext>
            </a:extLst>
          </p:cNvPr>
          <p:cNvSpPr>
            <a:spLocks noGrp="1"/>
          </p:cNvSpPr>
          <p:nvPr>
            <p:ph idx="1"/>
          </p:nvPr>
        </p:nvSpPr>
        <p:spPr>
          <a:xfrm>
            <a:off x="971550" y="2349500"/>
            <a:ext cx="6777038" cy="4273550"/>
          </a:xfrm>
        </p:spPr>
        <p:txBody>
          <a:bodyPr/>
          <a:lstStyle/>
          <a:p>
            <a:r>
              <a:rPr lang="sl-SI" altLang="sl-SI"/>
              <a:t>Nas povezuje</a:t>
            </a:r>
          </a:p>
          <a:p>
            <a:r>
              <a:rPr lang="sl-SI" altLang="sl-SI"/>
              <a:t>Ponazarja enotnost Evrope ter njeno identiteto</a:t>
            </a:r>
          </a:p>
          <a:p>
            <a:r>
              <a:rPr lang="pl-PL" altLang="sl-SI"/>
              <a:t>Zamisel o evropski zastavi se je porodila leta 1955</a:t>
            </a:r>
          </a:p>
          <a:p>
            <a:r>
              <a:rPr lang="sl-SI" altLang="sl-SI"/>
              <a:t>Evropski parlament je zastavo sprejel leta 1983</a:t>
            </a:r>
          </a:p>
          <a:p>
            <a:r>
              <a:rPr lang="sl-SI" altLang="sl-SI"/>
              <a:t> Evropska zastava je edini simbol Evropske komisije</a:t>
            </a:r>
          </a:p>
          <a:p>
            <a:endParaRPr lang="sl-SI" altLang="sl-SI"/>
          </a:p>
          <a:p>
            <a:endParaRPr lang="sl-SI" altLang="sl-SI"/>
          </a:p>
        </p:txBody>
      </p:sp>
      <p:pic>
        <p:nvPicPr>
          <p:cNvPr id="6148" name="Picture 3">
            <a:extLst>
              <a:ext uri="{FF2B5EF4-FFF2-40B4-BE49-F238E27FC236}">
                <a16:creationId xmlns:a16="http://schemas.microsoft.com/office/drawing/2014/main" id="{F9AEF6B9-9492-468B-A3B6-364E8B8C2A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0"/>
            <a:ext cx="38163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555E4599-BA5C-4815-A25A-44601DB80865}"/>
              </a:ext>
            </a:extLst>
          </p:cNvPr>
          <p:cNvSpPr>
            <a:spLocks noGrp="1"/>
          </p:cNvSpPr>
          <p:nvPr>
            <p:ph type="title"/>
          </p:nvPr>
        </p:nvSpPr>
        <p:spPr/>
        <p:txBody>
          <a:bodyPr/>
          <a:lstStyle/>
          <a:p>
            <a:r>
              <a:rPr lang="sl-SI" altLang="sl-SI">
                <a:solidFill>
                  <a:srgbClr val="0070C0"/>
                </a:solidFill>
              </a:rPr>
              <a:t>Evropska himna</a:t>
            </a:r>
          </a:p>
        </p:txBody>
      </p:sp>
      <p:sp>
        <p:nvSpPr>
          <p:cNvPr id="7171" name="Ograda vsebine 2">
            <a:extLst>
              <a:ext uri="{FF2B5EF4-FFF2-40B4-BE49-F238E27FC236}">
                <a16:creationId xmlns:a16="http://schemas.microsoft.com/office/drawing/2014/main" id="{3B4C06FB-B455-4B68-BC73-FC77ECF74741}"/>
              </a:ext>
            </a:extLst>
          </p:cNvPr>
          <p:cNvSpPr>
            <a:spLocks noGrp="1"/>
          </p:cNvSpPr>
          <p:nvPr>
            <p:ph idx="1"/>
          </p:nvPr>
        </p:nvSpPr>
        <p:spPr>
          <a:xfrm>
            <a:off x="468313" y="2324100"/>
            <a:ext cx="7351712" cy="4200525"/>
          </a:xfrm>
        </p:spPr>
        <p:txBody>
          <a:bodyPr/>
          <a:lstStyle/>
          <a:p>
            <a:pPr marL="0" indent="0">
              <a:buFont typeface="Wingdings 2" panose="05020102010507070707" pitchFamily="18" charset="2"/>
              <a:buNone/>
            </a:pPr>
            <a:r>
              <a:rPr lang="sl-SI" altLang="sl-SI"/>
              <a:t>Oda radosti je postala himna Evropske</a:t>
            </a:r>
          </a:p>
          <a:p>
            <a:pPr marL="0" indent="0">
              <a:buFont typeface="Wingdings 2" panose="05020102010507070707" pitchFamily="18" charset="2"/>
              <a:buNone/>
            </a:pPr>
            <a:r>
              <a:rPr lang="sl-SI" altLang="sl-SI"/>
              <a:t> unije po sklepu Evropskega sveta leta 1972 in </a:t>
            </a:r>
          </a:p>
          <a:p>
            <a:pPr marL="0" indent="0">
              <a:buFont typeface="Wingdings 2" panose="05020102010507070707" pitchFamily="18" charset="2"/>
              <a:buNone/>
            </a:pPr>
            <a:r>
              <a:rPr lang="sl-SI" altLang="sl-SI"/>
              <a:t>uporablja se od leta 1986. </a:t>
            </a:r>
          </a:p>
          <a:p>
            <a:pPr marL="0" indent="0">
              <a:buFont typeface="Wingdings 2" panose="05020102010507070707" pitchFamily="18" charset="2"/>
              <a:buNone/>
            </a:pPr>
            <a:endParaRPr lang="sl-SI" altLang="sl-SI"/>
          </a:p>
          <a:p>
            <a:pPr marL="0" indent="0">
              <a:buFont typeface="Wingdings 2" panose="05020102010507070707" pitchFamily="18" charset="2"/>
              <a:buNone/>
            </a:pPr>
            <a:r>
              <a:rPr lang="sl-SI" altLang="sl-SI"/>
              <a:t>Namen evropske himne ni nadomestiti nacionalne</a:t>
            </a:r>
          </a:p>
          <a:p>
            <a:pPr marL="0" indent="0">
              <a:buFont typeface="Wingdings 2" panose="05020102010507070707" pitchFamily="18" charset="2"/>
              <a:buNone/>
            </a:pPr>
            <a:r>
              <a:rPr lang="sl-SI" altLang="sl-SI"/>
              <a:t> himne držav članic,</a:t>
            </a:r>
          </a:p>
          <a:p>
            <a:pPr marL="0" indent="0">
              <a:buFont typeface="Wingdings 2" panose="05020102010507070707" pitchFamily="18" charset="2"/>
              <a:buNone/>
            </a:pPr>
            <a:r>
              <a:rPr lang="sl-SI" altLang="sl-SI"/>
              <a:t>temveč slaviti skupne vrednote EU in</a:t>
            </a:r>
          </a:p>
          <a:p>
            <a:pPr marL="0" indent="0">
              <a:buFont typeface="Wingdings 2" panose="05020102010507070707" pitchFamily="18" charset="2"/>
              <a:buNone/>
            </a:pPr>
            <a:r>
              <a:rPr lang="sl-SI" altLang="sl-SI"/>
              <a:t>enotnost njenih držav članic v vsej svoji različnosti. </a:t>
            </a:r>
          </a:p>
          <a:p>
            <a:pPr marL="0" indent="0">
              <a:buFont typeface="Wingdings 2" panose="05020102010507070707" pitchFamily="18" charset="2"/>
              <a:buNone/>
            </a:pPr>
            <a:endParaRPr lang="sl-SI" altLang="sl-SI"/>
          </a:p>
          <a:p>
            <a:pPr marL="0" indent="0">
              <a:buFont typeface="Wingdings 2" panose="05020102010507070707" pitchFamily="18" charset="2"/>
              <a:buNone/>
            </a:pPr>
            <a:endParaRPr lang="sl-SI" altLang="sl-SI">
              <a:solidFill>
                <a:srgbClr val="92D050"/>
              </a:solidFill>
            </a:endParaRPr>
          </a:p>
        </p:txBody>
      </p:sp>
      <p:pic>
        <p:nvPicPr>
          <p:cNvPr id="7172" name="Picture 2">
            <a:extLst>
              <a:ext uri="{FF2B5EF4-FFF2-40B4-BE49-F238E27FC236}">
                <a16:creationId xmlns:a16="http://schemas.microsoft.com/office/drawing/2014/main" id="{255393BA-B8DD-49AC-A4CC-863116B48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052513"/>
            <a:ext cx="16859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3">
            <a:extLst>
              <a:ext uri="{FF2B5EF4-FFF2-40B4-BE49-F238E27FC236}">
                <a16:creationId xmlns:a16="http://schemas.microsoft.com/office/drawing/2014/main" id="{54324EDC-95E4-42B3-83E9-0134B206B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910013"/>
            <a:ext cx="2360613"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F1B61FF8-B86A-485A-805D-E86A0677996F}"/>
              </a:ext>
            </a:extLst>
          </p:cNvPr>
          <p:cNvSpPr>
            <a:spLocks noGrp="1"/>
          </p:cNvSpPr>
          <p:nvPr>
            <p:ph type="title"/>
          </p:nvPr>
        </p:nvSpPr>
        <p:spPr/>
        <p:txBody>
          <a:bodyPr/>
          <a:lstStyle/>
          <a:p>
            <a:r>
              <a:rPr lang="sl-SI" altLang="sl-SI">
                <a:solidFill>
                  <a:srgbClr val="0070C0"/>
                </a:solidFill>
              </a:rPr>
              <a:t>Dan Evrope</a:t>
            </a:r>
          </a:p>
        </p:txBody>
      </p:sp>
      <p:sp>
        <p:nvSpPr>
          <p:cNvPr id="3" name="Ograda vsebine 2">
            <a:extLst>
              <a:ext uri="{FF2B5EF4-FFF2-40B4-BE49-F238E27FC236}">
                <a16:creationId xmlns:a16="http://schemas.microsoft.com/office/drawing/2014/main" id="{85D90318-6988-467C-AE46-9A5FB88A0715}"/>
              </a:ext>
            </a:extLst>
          </p:cNvPr>
          <p:cNvSpPr>
            <a:spLocks noGrp="1"/>
          </p:cNvSpPr>
          <p:nvPr>
            <p:ph idx="1"/>
          </p:nvPr>
        </p:nvSpPr>
        <p:spPr/>
        <p:txBody>
          <a:bodyPr rtlCol="0">
            <a:normAutofit/>
          </a:bodyPr>
          <a:lstStyle/>
          <a:p>
            <a:pPr marL="0" indent="0" fontAlgn="auto">
              <a:spcAft>
                <a:spcPts val="0"/>
              </a:spcAft>
              <a:buFont typeface="Wingdings 2" panose="05020102010507070707" pitchFamily="18" charset="2"/>
              <a:buNone/>
              <a:defRPr/>
            </a:pPr>
            <a:r>
              <a:rPr lang="sl-SI" dirty="0"/>
              <a:t>Idejo, na kateri temelji Evropska unija, je</a:t>
            </a:r>
            <a:r>
              <a:rPr lang="sl-SI" dirty="0">
                <a:solidFill>
                  <a:schemeClr val="accent3">
                    <a:lumMod val="75000"/>
                  </a:schemeClr>
                </a:solidFill>
              </a:rPr>
              <a:t> 9. maja 1950 </a:t>
            </a:r>
            <a:r>
              <a:rPr lang="sl-SI" dirty="0"/>
              <a:t>predstavil francoski zunanji minister Robert </a:t>
            </a:r>
            <a:r>
              <a:rPr lang="sl-SI" dirty="0" err="1"/>
              <a:t>Schuman</a:t>
            </a:r>
            <a:r>
              <a:rPr lang="sl-SI" dirty="0"/>
              <a:t>.</a:t>
            </a:r>
          </a:p>
          <a:p>
            <a:pPr marL="0" indent="0" fontAlgn="auto">
              <a:spcAft>
                <a:spcPts val="0"/>
              </a:spcAft>
              <a:buFont typeface="Wingdings 2" panose="05020102010507070707" pitchFamily="18" charset="2"/>
              <a:buNone/>
              <a:defRPr/>
            </a:pPr>
            <a:r>
              <a:rPr lang="sl-SI" dirty="0"/>
              <a:t> 9. maja torej praznujemo </a:t>
            </a:r>
          </a:p>
          <a:p>
            <a:pPr marL="0" indent="0" fontAlgn="auto">
              <a:spcAft>
                <a:spcPts val="0"/>
              </a:spcAft>
              <a:buFont typeface="Wingdings 2" panose="05020102010507070707" pitchFamily="18" charset="2"/>
              <a:buNone/>
              <a:defRPr/>
            </a:pPr>
            <a:r>
              <a:rPr lang="sl-SI" dirty="0">
                <a:solidFill>
                  <a:srgbClr val="00B050"/>
                </a:solidFill>
              </a:rPr>
              <a:t>začetek evropskega </a:t>
            </a:r>
          </a:p>
          <a:p>
            <a:pPr marL="0" indent="0" fontAlgn="auto">
              <a:spcAft>
                <a:spcPts val="0"/>
              </a:spcAft>
              <a:buFont typeface="Wingdings 2" panose="05020102010507070707" pitchFamily="18" charset="2"/>
              <a:buNone/>
              <a:defRPr/>
            </a:pPr>
            <a:r>
              <a:rPr lang="sl-SI" dirty="0">
                <a:solidFill>
                  <a:srgbClr val="00B050"/>
                </a:solidFill>
              </a:rPr>
              <a:t>povezovanja</a:t>
            </a:r>
            <a:r>
              <a:rPr lang="sl-SI" dirty="0"/>
              <a:t>.</a:t>
            </a:r>
          </a:p>
        </p:txBody>
      </p:sp>
      <p:pic>
        <p:nvPicPr>
          <p:cNvPr id="8196" name="Picture 2">
            <a:extLst>
              <a:ext uri="{FF2B5EF4-FFF2-40B4-BE49-F238E27FC236}">
                <a16:creationId xmlns:a16="http://schemas.microsoft.com/office/drawing/2014/main" id="{171B05B8-5A28-41F7-87DE-D81A73E28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875" y="3233738"/>
            <a:ext cx="201612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2">
            <a:extLst>
              <a:ext uri="{FF2B5EF4-FFF2-40B4-BE49-F238E27FC236}">
                <a16:creationId xmlns:a16="http://schemas.microsoft.com/office/drawing/2014/main" id="{5EC0DCCE-3A71-4FA6-BB3D-EDCE72E35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4322763"/>
            <a:ext cx="1676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3">
            <a:extLst>
              <a:ext uri="{FF2B5EF4-FFF2-40B4-BE49-F238E27FC236}">
                <a16:creationId xmlns:a16="http://schemas.microsoft.com/office/drawing/2014/main" id="{24D3044F-047A-41BD-85BC-AAA683EED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438" y="4221163"/>
            <a:ext cx="1682750" cy="251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8CCAAC6F-6B9C-4E8A-B11E-4AA78A52CB25}"/>
              </a:ext>
            </a:extLst>
          </p:cNvPr>
          <p:cNvSpPr>
            <a:spLocks noGrp="1"/>
          </p:cNvSpPr>
          <p:nvPr>
            <p:ph type="title"/>
          </p:nvPr>
        </p:nvSpPr>
        <p:spPr/>
        <p:txBody>
          <a:bodyPr/>
          <a:lstStyle/>
          <a:p>
            <a:r>
              <a:rPr lang="sl-SI" altLang="sl-SI">
                <a:solidFill>
                  <a:srgbClr val="0070C0"/>
                </a:solidFill>
              </a:rPr>
              <a:t>Slogan EU</a:t>
            </a:r>
          </a:p>
        </p:txBody>
      </p:sp>
      <p:sp>
        <p:nvSpPr>
          <p:cNvPr id="3" name="Ograda vsebine 2">
            <a:extLst>
              <a:ext uri="{FF2B5EF4-FFF2-40B4-BE49-F238E27FC236}">
                <a16:creationId xmlns:a16="http://schemas.microsoft.com/office/drawing/2014/main" id="{989A5D87-2469-4FCA-B7DB-5BBA3A23BBA6}"/>
              </a:ext>
            </a:extLst>
          </p:cNvPr>
          <p:cNvSpPr>
            <a:spLocks noGrp="1"/>
          </p:cNvSpPr>
          <p:nvPr>
            <p:ph idx="1"/>
          </p:nvPr>
        </p:nvSpPr>
        <p:spPr>
          <a:xfrm rot="16817995" flipH="1">
            <a:off x="5243513" y="2638425"/>
            <a:ext cx="1563687" cy="5192713"/>
          </a:xfrm>
        </p:spPr>
        <p:txBody>
          <a:bodyPr vert="vert" rtlCol="0">
            <a:normAutofit/>
          </a:bodyPr>
          <a:lstStyle/>
          <a:p>
            <a:pPr marL="0" indent="0" fontAlgn="auto">
              <a:spcAft>
                <a:spcPts val="0"/>
              </a:spcAft>
              <a:buFont typeface="Wingdings 2" panose="05020102010507070707" pitchFamily="18" charset="2"/>
              <a:buNone/>
              <a:defRPr/>
            </a:pPr>
            <a:r>
              <a:rPr lang="sl-SI" sz="3600" dirty="0">
                <a:solidFill>
                  <a:srgbClr val="00B0F0"/>
                </a:solidFill>
              </a:rPr>
              <a:t>„Združeni v različnosti“</a:t>
            </a:r>
          </a:p>
        </p:txBody>
      </p:sp>
      <p:sp>
        <p:nvSpPr>
          <p:cNvPr id="9220" name="Pravokotnik 3">
            <a:extLst>
              <a:ext uri="{FF2B5EF4-FFF2-40B4-BE49-F238E27FC236}">
                <a16:creationId xmlns:a16="http://schemas.microsoft.com/office/drawing/2014/main" id="{C2BE0E65-CAC6-432C-A29B-88C940918CED}"/>
              </a:ext>
            </a:extLst>
          </p:cNvPr>
          <p:cNvSpPr>
            <a:spLocks noChangeArrowheads="1"/>
          </p:cNvSpPr>
          <p:nvPr/>
        </p:nvSpPr>
        <p:spPr bwMode="auto">
          <a:xfrm>
            <a:off x="468313" y="2274888"/>
            <a:ext cx="69834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r>
              <a:rPr lang="sl-SI" altLang="sl-SI"/>
              <a:t>Slogan Evropske unije je „Združeni v različnosti“.</a:t>
            </a:r>
          </a:p>
          <a:p>
            <a:endParaRPr lang="sl-SI" altLang="sl-SI"/>
          </a:p>
          <a:p>
            <a:r>
              <a:rPr lang="sl-SI" altLang="sl-SI"/>
              <a:t>Slogan ponazarja povezovanje evropskih držav v Evropsko unijo za trajni mir in blaginjo ter bogastvo njihovih različnih kultur, tradicij in jezikov.</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9BEA70D5-04C3-4A9C-B09D-0CC1C3DB9382}"/>
              </a:ext>
            </a:extLst>
          </p:cNvPr>
          <p:cNvSpPr>
            <a:spLocks noGrp="1"/>
          </p:cNvSpPr>
          <p:nvPr>
            <p:ph type="title"/>
          </p:nvPr>
        </p:nvSpPr>
        <p:spPr/>
        <p:txBody>
          <a:bodyPr/>
          <a:lstStyle/>
          <a:p>
            <a:r>
              <a:rPr lang="sl-SI" altLang="sl-SI">
                <a:solidFill>
                  <a:srgbClr val="0070C0"/>
                </a:solidFill>
              </a:rPr>
              <a:t>Denarna valuta je €uro</a:t>
            </a:r>
          </a:p>
        </p:txBody>
      </p:sp>
      <p:sp>
        <p:nvSpPr>
          <p:cNvPr id="10243" name="Ograda vsebine 2">
            <a:extLst>
              <a:ext uri="{FF2B5EF4-FFF2-40B4-BE49-F238E27FC236}">
                <a16:creationId xmlns:a16="http://schemas.microsoft.com/office/drawing/2014/main" id="{3E05EE80-6F9F-4EB1-92F6-D1830D55939C}"/>
              </a:ext>
            </a:extLst>
          </p:cNvPr>
          <p:cNvSpPr>
            <a:spLocks noGrp="1"/>
          </p:cNvSpPr>
          <p:nvPr>
            <p:ph idx="1"/>
          </p:nvPr>
        </p:nvSpPr>
        <p:spPr>
          <a:xfrm>
            <a:off x="468313" y="2324100"/>
            <a:ext cx="4679950" cy="4200525"/>
          </a:xfrm>
        </p:spPr>
        <p:txBody>
          <a:bodyPr/>
          <a:lstStyle/>
          <a:p>
            <a:r>
              <a:rPr lang="sl-SI" altLang="sl-SI"/>
              <a:t>  Ko je leta 1999 evro kot knjižni denar oziroma nekakšno "virtualno valuto" (bankovci in kovanci evra so prišli v splošno rabo 1. januarja 2002)uvedlo prvih 11 držav Evropske unije (kasneje, torej. leta 2001, se je pridružila še Grčija), so države članice EU še imele možnost, da so se odločile, ali bodo prevzele evro ali ne. </a:t>
            </a:r>
          </a:p>
          <a:p>
            <a:endParaRPr lang="sl-SI" altLang="sl-SI"/>
          </a:p>
        </p:txBody>
      </p:sp>
      <p:pic>
        <p:nvPicPr>
          <p:cNvPr id="10244" name="Picture 2">
            <a:extLst>
              <a:ext uri="{FF2B5EF4-FFF2-40B4-BE49-F238E27FC236}">
                <a16:creationId xmlns:a16="http://schemas.microsoft.com/office/drawing/2014/main" id="{9E283BC6-47DF-4D87-822B-999A4C3B3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205038"/>
            <a:ext cx="29146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3">
            <a:extLst>
              <a:ext uri="{FF2B5EF4-FFF2-40B4-BE49-F238E27FC236}">
                <a16:creationId xmlns:a16="http://schemas.microsoft.com/office/drawing/2014/main" id="{FF091BB7-DD6C-4CD9-B82D-097B68A7A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194175"/>
            <a:ext cx="2693988"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eluknjan trak 8">
            <a:extLst>
              <a:ext uri="{FF2B5EF4-FFF2-40B4-BE49-F238E27FC236}">
                <a16:creationId xmlns:a16="http://schemas.microsoft.com/office/drawing/2014/main" id="{DAF4B887-5DE9-4CDD-A653-0904F7B80FFD}"/>
              </a:ext>
            </a:extLst>
          </p:cNvPr>
          <p:cNvSpPr/>
          <p:nvPr/>
        </p:nvSpPr>
        <p:spPr>
          <a:xfrm>
            <a:off x="1547813" y="2205038"/>
            <a:ext cx="6119812" cy="287972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sz="4400" dirty="0"/>
              <a:t>Hvala za pozornost</a:t>
            </a:r>
          </a:p>
        </p:txBody>
      </p:sp>
    </p:spTree>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rna">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večano">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0</TotalTime>
  <Words>235</Words>
  <Application>Microsoft Office PowerPoint</Application>
  <PresentationFormat>On-screen Show (4:3)</PresentationFormat>
  <Paragraphs>29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Garamond</vt:lpstr>
      <vt:lpstr>Wingdings 2</vt:lpstr>
      <vt:lpstr>Austin</vt:lpstr>
      <vt:lpstr>SIMBOLI EUROPSKE UNIJE</vt:lpstr>
      <vt:lpstr>Zastava Evrope</vt:lpstr>
      <vt:lpstr>Evropska himna</vt:lpstr>
      <vt:lpstr>Dan Evrope</vt:lpstr>
      <vt:lpstr>Slogan EU</vt:lpstr>
      <vt:lpstr>Denarna valuta je €uro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2019-05-31T08:41:01Z</dcterms:created>
  <dcterms:modified xsi:type="dcterms:W3CDTF">2019-05-31T08:41:02Z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