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6000" b="1" kern="1200">
        <a:solidFill>
          <a:srgbClr val="FF33CC"/>
        </a:solidFill>
        <a:latin typeface="Monotype Corsiva" panose="03010101010201010101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6000" b="1" kern="1200">
        <a:solidFill>
          <a:srgbClr val="FF33CC"/>
        </a:solidFill>
        <a:latin typeface="Monotype Corsiva" panose="03010101010201010101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6000" b="1" kern="1200">
        <a:solidFill>
          <a:srgbClr val="FF33CC"/>
        </a:solidFill>
        <a:latin typeface="Monotype Corsiva" panose="03010101010201010101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6000" b="1" kern="1200">
        <a:solidFill>
          <a:srgbClr val="FF33CC"/>
        </a:solidFill>
        <a:latin typeface="Monotype Corsiva" panose="03010101010201010101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6000" b="1" kern="1200">
        <a:solidFill>
          <a:srgbClr val="FF33CC"/>
        </a:solidFill>
        <a:latin typeface="Monotype Corsiva" panose="03010101010201010101" pitchFamily="66" charset="0"/>
        <a:ea typeface="+mn-ea"/>
        <a:cs typeface="+mn-cs"/>
      </a:defRPr>
    </a:lvl5pPr>
    <a:lvl6pPr marL="2286000" algn="l" defTabSz="914400" rtl="0" eaLnBrk="1" latinLnBrk="0" hangingPunct="1">
      <a:defRPr sz="6000" b="1" kern="1200">
        <a:solidFill>
          <a:srgbClr val="FF33CC"/>
        </a:solidFill>
        <a:latin typeface="Monotype Corsiva" panose="03010101010201010101" pitchFamily="66" charset="0"/>
        <a:ea typeface="+mn-ea"/>
        <a:cs typeface="+mn-cs"/>
      </a:defRPr>
    </a:lvl6pPr>
    <a:lvl7pPr marL="2743200" algn="l" defTabSz="914400" rtl="0" eaLnBrk="1" latinLnBrk="0" hangingPunct="1">
      <a:defRPr sz="6000" b="1" kern="1200">
        <a:solidFill>
          <a:srgbClr val="FF33CC"/>
        </a:solidFill>
        <a:latin typeface="Monotype Corsiva" panose="03010101010201010101" pitchFamily="66" charset="0"/>
        <a:ea typeface="+mn-ea"/>
        <a:cs typeface="+mn-cs"/>
      </a:defRPr>
    </a:lvl7pPr>
    <a:lvl8pPr marL="3200400" algn="l" defTabSz="914400" rtl="0" eaLnBrk="1" latinLnBrk="0" hangingPunct="1">
      <a:defRPr sz="6000" b="1" kern="1200">
        <a:solidFill>
          <a:srgbClr val="FF33CC"/>
        </a:solidFill>
        <a:latin typeface="Monotype Corsiva" panose="03010101010201010101" pitchFamily="66" charset="0"/>
        <a:ea typeface="+mn-ea"/>
        <a:cs typeface="+mn-cs"/>
      </a:defRPr>
    </a:lvl8pPr>
    <a:lvl9pPr marL="3657600" algn="l" defTabSz="914400" rtl="0" eaLnBrk="1" latinLnBrk="0" hangingPunct="1">
      <a:defRPr sz="6000" b="1" kern="1200">
        <a:solidFill>
          <a:srgbClr val="FF33CC"/>
        </a:solidFill>
        <a:latin typeface="Monotype Corsiva" panose="03010101010201010101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561" autoAdjust="0"/>
    <p:restoredTop sz="90929"/>
  </p:normalViewPr>
  <p:slideViewPr>
    <p:cSldViewPr>
      <p:cViewPr varScale="1">
        <p:scale>
          <a:sx n="148" d="100"/>
          <a:sy n="148" d="100"/>
        </p:scale>
        <p:origin x="12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D2E19-E440-4681-93C8-E812ABCBF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00AA1-946A-409B-87D2-4B506D55B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6FF40-1F2E-4CD3-B933-7EECE3C70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6405A-825F-42FE-9998-9287C20C8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E2E5F-2978-4E43-A3D8-DCF9F6A97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111CD-DC9A-49B7-B982-2DF1BEBE8ABC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61086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A8E2-52D3-44D5-B2C9-F57B5A50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23E44-92C5-4A05-AFD4-8C5AC9408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1F85A-3F06-4BAE-8ECF-72722234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6C761-75B6-48B3-9640-970D6E846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B32CD-0A6A-4D88-8814-22C2CC44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C2B2A-CC31-4332-B863-CFC74D71F261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64448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F7C666-2AC5-4D3A-90FE-4E6C9DD61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A08560-3217-40D7-ACF2-B44348EA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AC250-5C7B-4A42-8751-01BDB7D5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896DD-C39B-4847-AB83-F72ED67E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5DFB6-AE78-4BB8-BC44-167151B1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34462-243F-46D2-97DB-7BAF9A35072D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644767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1FDC0-9732-4F91-A574-218D94129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24064-0D4F-44E2-9B92-BCE4EF2CF9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7E474-210F-45FB-AC52-D599507EF71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0AECE-3780-4BB5-AA26-7BA4867CE035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2A0D64-C36A-481C-9AF5-44EBC9CF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20618B-B6CE-475A-AF48-636781A0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02E59F-FC07-4523-9EE1-877DFC64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286603-60F6-458B-BF90-C5651B5A44C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169433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1F56-2340-4550-8B87-023B2B49762A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D67D9-1F5D-4ED7-B6BB-40BEEA2E070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1B628-2CE9-41E9-A7FC-4752DCCC11D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9CB712-F519-401B-85FF-357DB9F1A33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50D0D-EB2E-49D5-B223-CC9FCA30C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94791A-9158-42E7-8D27-A8976537C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F34197-FC86-4633-96B7-CB643D98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F93DA7-BB37-4BEC-AA16-003817DD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E3CAB1-0F7B-4F4B-BEC1-A4D1E8C2DEF8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2604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5778-DD48-4BC3-A20C-442A1EC85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45170-1420-4B38-872B-613ABF8C6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E583B-4212-4494-A677-EAD6E5DC6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43474-5C40-4C65-8D68-090995D42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E13CB-2057-4575-9917-EEF85C17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90E09-CEF5-4FB0-8441-1097EB8F13E1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53797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F4B0-CE5D-4359-85E0-6E6F929B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B9560-BE4D-4F5D-8982-1B2DB6D40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ADB06-7F96-464C-B2CB-5E884D7A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0744D-A11C-4154-BB98-4081120D2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BFC42-9B47-4F33-810B-C250C5DE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0802B-CD5E-4699-843D-961AD7FBDE5E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93384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8D4D-AA81-48AA-BEC7-71668DC63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0B869-BC72-4127-B6E6-25CEEBBEC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6C138-FC3D-47FC-89CB-968F8F3B4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775DA-5E95-4568-BCBA-7CF57691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433EB-D37A-44CD-8192-A7246EA0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68CCA-752A-4BC4-A0C4-D026C49C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D687F-E468-4B5D-8B50-B01FF411E183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403805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DC0EA-9838-4100-BEE2-237CD2D8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64D69-63F3-40F7-8D13-0DD48A071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5F264-FD69-4ABC-AD19-0BE5414DD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38EA10-DC72-442F-B8FB-C128BEFA4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B5847F-67BE-48EA-B3CE-D52A2D294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FE79B7-5B38-45AC-9350-DCE21BEB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81761-4FB3-48E2-A2B8-582109785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2C07E3-1E1C-41CA-BE09-2B820895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447C3-CB39-4A5C-A093-0EE98474D8B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57837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DC46A-ED43-4B50-8422-4388EA928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2B6C1B-365A-456C-B18D-EB2D4E21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B201B-A2D7-497A-BCD7-6568CAAA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2B4E9-41D6-4608-8619-32FBC54D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2D1DD-9F06-4C2C-AFD3-407909D2719B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5430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11A3C7-AB49-45A9-9DCA-F48BAEDF5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DAA01-025E-4BBE-BC60-E52A354E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6D6D5-3CF2-4664-ADFC-53AC6284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4D62F-A2AC-4E49-81B3-E8F5B6ED80ED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22274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DD579-4D85-4C17-A010-8EF049188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6F5F6-C56C-4F38-8C52-26164780D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C3C40-087F-475B-B4D8-546FB56F8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E3575-4E33-4B7C-BE95-4CDD0972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64498-103B-4C12-925F-166D879AE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2573D-884F-4E9C-AD6E-B6FEA83C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51574-EA02-49DF-AD72-D568D7B29353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77451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A6A7C-765F-426C-9271-FCB23F7F3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823F6F-72A1-4EFD-8CFC-441602427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F16E3-0148-472F-B3ED-DC13A7240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0A327-0BA7-49B7-B954-C811C6B3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1D735-C713-4B70-9C7D-E0D9EA1C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31D6A-6814-4ADA-BAD2-D777F268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96B53-7A3F-4442-8D6D-5B20ED1FA4E3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22846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EB678B7-A307-4027-BB87-C2F420BFA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D2CD56-CC4A-401D-8E33-559DB556F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Master text styles</a:t>
            </a:r>
          </a:p>
          <a:p>
            <a:pPr lvl="1"/>
            <a:r>
              <a:rPr lang="en-GB" altLang="sl-SI"/>
              <a:t>Second level</a:t>
            </a:r>
          </a:p>
          <a:p>
            <a:pPr lvl="2"/>
            <a:r>
              <a:rPr lang="en-GB" altLang="sl-SI"/>
              <a:t>Third level</a:t>
            </a:r>
          </a:p>
          <a:p>
            <a:pPr lvl="3"/>
            <a:r>
              <a:rPr lang="en-GB" altLang="sl-SI"/>
              <a:t>Fourth level</a:t>
            </a:r>
          </a:p>
          <a:p>
            <a:pPr lvl="4"/>
            <a:r>
              <a:rPr lang="en-GB" altLang="sl-S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D70E2BC-FCE9-46AC-8680-10F6C7F3D3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0D1EBB3-5DD1-4DBC-867F-2421B09980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7A82059-BF7E-4B4F-8486-3AC6F23179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360421A8-6DB7-48E6-87F5-8E9259281973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5027838-47D4-43EE-9DCE-9BE1183BC0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143000" y="1828800"/>
            <a:ext cx="10058400" cy="1143000"/>
          </a:xfrm>
        </p:spPr>
        <p:txBody>
          <a:bodyPr anchor="ctr"/>
          <a:lstStyle/>
          <a:p>
            <a:r>
              <a:rPr lang="sl-SI" altLang="sl-SI" b="1">
                <a:solidFill>
                  <a:srgbClr val="FF33CC"/>
                </a:solidFill>
                <a:latin typeface="Monotype Corsiva" panose="03010101010201010101" pitchFamily="66" charset="0"/>
              </a:rPr>
              <a:t>Škofja Loka</a:t>
            </a:r>
            <a:endParaRPr lang="en-GB" altLang="sl-SI" b="1">
              <a:solidFill>
                <a:srgbClr val="FF33CC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5FC5026-3F46-4906-B9A6-25F47E382A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0000"/>
            </a:gs>
            <a:gs pos="50000">
              <a:srgbClr val="FFFF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DAF2061-CF5F-4B6B-A05D-E9021801F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676400" y="0"/>
            <a:ext cx="7772400" cy="1143000"/>
          </a:xfrm>
        </p:spPr>
        <p:txBody>
          <a:bodyPr/>
          <a:lstStyle/>
          <a:p>
            <a:r>
              <a:rPr lang="sl-SI" altLang="sl-SI"/>
              <a:t>Loški grad in grb</a:t>
            </a:r>
            <a:endParaRPr lang="en-GB" altLang="sl-SI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B88C5C2-ADEC-4013-818B-60FB9CC39AF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8600"/>
            <a:ext cx="3810000" cy="3657600"/>
          </a:xfrm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BE37B1C8-148C-42A8-816D-C9B1E33D88AE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3733800"/>
            <a:ext cx="7772400" cy="2743200"/>
          </a:xfrm>
        </p:spPr>
        <p:txBody>
          <a:bodyPr/>
          <a:lstStyle/>
          <a:p>
            <a:r>
              <a:rPr lang="sl-SI" altLang="sl-SI" sz="2800" i="1">
                <a:solidFill>
                  <a:srgbClr val="0000FF"/>
                </a:solidFill>
                <a:latin typeface="Monotype Corsiva" panose="03010101010201010101" pitchFamily="66" charset="0"/>
              </a:rPr>
              <a:t>Nad Šk. Loko stoji škofjeloški grad. Danes mu manjka osrednji stolp, (v katerem so bile grajske ječe) ker so ga dale podreti redovnice, ki so živele u gradu. Na gradu so prikazani vsi škofjeloški grbi, ki so jih skozi stoletja spreminjali Freisinški škofje.</a:t>
            </a:r>
            <a:endParaRPr lang="en-GB" altLang="sl-SI" sz="2800" i="1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6F814FE2-9725-4B5E-B05F-B88D77EFA76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43000"/>
            <a:ext cx="4038600" cy="24685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6" grpId="0" autoUpdateAnimBg="0"/>
      <p:bldP spid="3077" grpId="0" build="p" autoUpdateAnimBg="0"/>
      <p:bldP spid="307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00"/>
            </a:gs>
            <a:gs pos="50000">
              <a:srgbClr val="FF00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2232AEE-85E6-49D7-BCD8-176AB38C051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284AD4EE-9766-422B-8A12-D7586457242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4038600" cy="2514600"/>
          </a:xfr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2270451-0F47-4E33-A94E-494EE8A3FFA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0"/>
            <a:ext cx="4953000" cy="2574925"/>
          </a:xfrm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65B66AAB-A574-4F10-87A5-44C56EA5EB1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352800"/>
            <a:ext cx="6172200" cy="3208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  <p:bldP spid="410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00"/>
            </a:gs>
            <a:gs pos="100000">
              <a:srgbClr val="FF33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2EFE4F2-2FD2-4892-BF58-64342EBDE952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sl-SI" altLang="sl-SI">
                <a:solidFill>
                  <a:srgbClr val="FF33CC"/>
                </a:solidFill>
              </a:rPr>
              <a:t>Znamenitosti</a:t>
            </a:r>
            <a:endParaRPr lang="en-GB" altLang="sl-SI">
              <a:solidFill>
                <a:srgbClr val="FF33CC"/>
              </a:solidFill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F0B971C2-33CE-461F-98F9-2A22C85D0AA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276600"/>
            <a:ext cx="3429000" cy="3581400"/>
          </a:xfrm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7125FCD9-9093-4652-85C4-3DA5C4237FA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95400"/>
            <a:ext cx="3810000" cy="2667000"/>
          </a:xfrm>
        </p:spPr>
      </p:pic>
      <p:pic>
        <p:nvPicPr>
          <p:cNvPr id="5129" name="Picture 9">
            <a:extLst>
              <a:ext uri="{FF2B5EF4-FFF2-40B4-BE49-F238E27FC236}">
                <a16:creationId xmlns:a16="http://schemas.microsoft.com/office/drawing/2014/main" id="{DFC96029-9EF6-4317-B3BB-4DD7BBB8625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838200"/>
            <a:ext cx="3810000" cy="2438400"/>
          </a:xfrm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1F2FA329-FAAC-4DE0-84A2-F736E1463C1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114800"/>
            <a:ext cx="3810000" cy="2362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6" grpId="0" autoUpdateAnimBg="0"/>
      <p:bldP spid="5128" grpId="0" autoUpdateAnimBg="0"/>
      <p:bldP spid="5129" grpId="0" autoUpdateAnimBg="0"/>
      <p:bldP spid="513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0000"/>
            </a:gs>
            <a:gs pos="50000">
              <a:srgbClr val="FFFF00"/>
            </a:gs>
            <a:gs pos="100000">
              <a:srgbClr val="FF00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extLst>
              <a:ext uri="{FF2B5EF4-FFF2-40B4-BE49-F238E27FC236}">
                <a16:creationId xmlns:a16="http://schemas.microsoft.com/office/drawing/2014/main" id="{FDDAB546-03F7-4F9A-8628-EC462D3CF13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543800" cy="5072063"/>
          </a:xfr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27F7FC6-F7D7-4EDD-970B-67953E7D7E5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3200400"/>
            <a:ext cx="2963863" cy="3200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00"/>
            </a:gs>
            <a:gs pos="100000">
              <a:srgbClr val="FF00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209C406-E37E-4D11-B114-A68329047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sl-SI" altLang="sl-SI"/>
              <a:t>Opis</a:t>
            </a:r>
            <a:endParaRPr lang="en-GB" altLang="sl-SI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6C3413A-2656-4EA2-B30F-089983142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343400"/>
          </a:xfrm>
        </p:spPr>
        <p:txBody>
          <a:bodyPr/>
          <a:lstStyle/>
          <a:p>
            <a:r>
              <a:rPr lang="en-GB" altLang="sl-SI" sz="2400" i="1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sl-SI" altLang="sl-SI" sz="2400" i="1">
                <a:latin typeface="Monotype Corsiva" panose="03010101010201010101" pitchFamily="66" charset="0"/>
              </a:rPr>
              <a:t>Škofja Loka leži ob sotočju Seljške in Poljsanske sore. Obdaja jo hribovit svet. V sami občini je okoli 180 naselij, ki presežejo tudi 1000m nadmorske višine. Škofja Loka je poseljena že od 10.stoletja dalje, ko so zagospodarili Freisinški škofje. K škofji Loki spadata tudi Seljška in Polsjanska dolina.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2F4D9AF-6CFE-4261-92CC-AE8B6C62C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276600"/>
            <a:ext cx="7772400" cy="1143000"/>
          </a:xfrm>
        </p:spPr>
        <p:txBody>
          <a:bodyPr/>
          <a:lstStyle/>
          <a:p>
            <a:r>
              <a:rPr lang="sl-SI" altLang="sl-SI"/>
              <a:t>Za napake se opravičujem in upam da vam je bila diaprojekcija všeč.</a:t>
            </a:r>
            <a:br>
              <a:rPr lang="sl-SI" altLang="sl-SI"/>
            </a:br>
            <a:br>
              <a:rPr lang="sl-SI" altLang="sl-SI"/>
            </a:br>
            <a:br>
              <a:rPr lang="sl-SI" altLang="sl-SI"/>
            </a:br>
            <a:br>
              <a:rPr lang="sl-SI" altLang="sl-SI"/>
            </a:br>
            <a:br>
              <a:rPr lang="sl-SI" altLang="sl-SI"/>
            </a:br>
            <a:br>
              <a:rPr lang="sl-SI" altLang="sl-SI"/>
            </a:br>
            <a:r>
              <a:rPr lang="sl-SI" altLang="sl-SI"/>
              <a:t>Jernej Tomšič 9.a</a:t>
            </a:r>
            <a:br>
              <a:rPr lang="sl-SI" altLang="sl-SI"/>
            </a:br>
            <a:br>
              <a:rPr lang="sl-SI" altLang="sl-SI"/>
            </a:br>
            <a:endParaRPr lang="en-GB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6000" b="1" i="0" u="none" strike="noStrike" cap="none" normalizeH="0" baseline="0" smtClean="0">
            <a:ln>
              <a:noFill/>
            </a:ln>
            <a:solidFill>
              <a:srgbClr val="FF33CC"/>
            </a:solidFill>
            <a:effectLst/>
            <a:latin typeface="Monotype Corsiva" panose="03010101010201010101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6000" b="1" i="0" u="none" strike="noStrike" cap="none" normalizeH="0" baseline="0" smtClean="0">
            <a:ln>
              <a:noFill/>
            </a:ln>
            <a:solidFill>
              <a:srgbClr val="FF33CC"/>
            </a:solidFill>
            <a:effectLst/>
            <a:latin typeface="Monotype Corsiva" panose="03010101010201010101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Monotype Corsiva</vt:lpstr>
      <vt:lpstr>Times New Roman</vt:lpstr>
      <vt:lpstr>Default Design</vt:lpstr>
      <vt:lpstr>Škofja Loka</vt:lpstr>
      <vt:lpstr>Loški grad in grb</vt:lpstr>
      <vt:lpstr>PowerPoint Presentation</vt:lpstr>
      <vt:lpstr>Znamenitosti</vt:lpstr>
      <vt:lpstr>PowerPoint Presentation</vt:lpstr>
      <vt:lpstr>Opis</vt:lpstr>
      <vt:lpstr>Za napake se opravičujem in upam da vam je bila diaprojekcija všeč.      Jernej Tomšič 9.a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2019-05-31T08:41:02Z</dcterms:created>
  <dcterms:modified xsi:type="dcterms:W3CDTF">2019-05-31T08:41:02Z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