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2" r:id="rId17"/>
    <p:sldId id="271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33"/>
    <a:srgbClr val="FFDDEE"/>
    <a:srgbClr val="CC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29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2">
            <a:extLst>
              <a:ext uri="{FF2B5EF4-FFF2-40B4-BE49-F238E27FC236}">
                <a16:creationId xmlns:a16="http://schemas.microsoft.com/office/drawing/2014/main" id="{A8066662-3860-48A9-A115-7B39F3678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E18BB45-718E-4386-888F-32104FEEC8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sl-SI" altLang="en-US" noProof="0"/>
              <a:t>Kliknite, če želite urediti slog naslova matrice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5BB118B5-5DF6-4D4E-A086-34AEA9424D7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sl-SI" altLang="en-US" noProof="0"/>
              <a:t>Kliknite, če želite urediti slog podnaslova matrice</a:t>
            </a:r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DCE72326-D7C2-4864-AD9D-C07F09E2F4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B198ED46-5AD1-40C6-92FB-B1A07C8894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FC8257F3-3920-412C-A999-F7BC8A4812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DD2571-7158-4CA4-A403-97B8344B40D5}" type="slidenum">
              <a:rPr lang="sl-SI" altLang="en-US"/>
              <a:pPr/>
              <a:t>‹#›</a:t>
            </a:fld>
            <a:endParaRPr lang="sl-SI" altLang="en-US"/>
          </a:p>
        </p:txBody>
      </p:sp>
      <p:grpSp>
        <p:nvGrpSpPr>
          <p:cNvPr id="53256" name="Group 8">
            <a:extLst>
              <a:ext uri="{FF2B5EF4-FFF2-40B4-BE49-F238E27FC236}">
                <a16:creationId xmlns:a16="http://schemas.microsoft.com/office/drawing/2014/main" id="{38006390-DFEF-4355-8352-A91F38D54A03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53257" name="Oval 9">
              <a:extLst>
                <a:ext uri="{FF2B5EF4-FFF2-40B4-BE49-F238E27FC236}">
                  <a16:creationId xmlns:a16="http://schemas.microsoft.com/office/drawing/2014/main" id="{9EE239FA-C34F-4113-8E0C-62C06C3C0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58" name="Oval 10">
              <a:extLst>
                <a:ext uri="{FF2B5EF4-FFF2-40B4-BE49-F238E27FC236}">
                  <a16:creationId xmlns:a16="http://schemas.microsoft.com/office/drawing/2014/main" id="{6051C964-9646-491F-A103-EDCE55FAA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59" name="Oval 11">
              <a:extLst>
                <a:ext uri="{FF2B5EF4-FFF2-40B4-BE49-F238E27FC236}">
                  <a16:creationId xmlns:a16="http://schemas.microsoft.com/office/drawing/2014/main" id="{0D4286BE-F8EC-4D32-91D2-D02A94B42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60" name="Oval 12">
              <a:extLst>
                <a:ext uri="{FF2B5EF4-FFF2-40B4-BE49-F238E27FC236}">
                  <a16:creationId xmlns:a16="http://schemas.microsoft.com/office/drawing/2014/main" id="{E4D3433C-A57A-4C12-BA2B-01B24780B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61" name="Oval 13">
              <a:extLst>
                <a:ext uri="{FF2B5EF4-FFF2-40B4-BE49-F238E27FC236}">
                  <a16:creationId xmlns:a16="http://schemas.microsoft.com/office/drawing/2014/main" id="{A107CB63-0483-4810-8DC9-E302FC4A3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62" name="Oval 14">
              <a:extLst>
                <a:ext uri="{FF2B5EF4-FFF2-40B4-BE49-F238E27FC236}">
                  <a16:creationId xmlns:a16="http://schemas.microsoft.com/office/drawing/2014/main" id="{C526DF80-F5DD-4FB3-9E77-923141AF7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63" name="Oval 15">
              <a:extLst>
                <a:ext uri="{FF2B5EF4-FFF2-40B4-BE49-F238E27FC236}">
                  <a16:creationId xmlns:a16="http://schemas.microsoft.com/office/drawing/2014/main" id="{7C550DEE-9742-4A95-A6FB-1EF1314AD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64" name="Oval 16">
              <a:extLst>
                <a:ext uri="{FF2B5EF4-FFF2-40B4-BE49-F238E27FC236}">
                  <a16:creationId xmlns:a16="http://schemas.microsoft.com/office/drawing/2014/main" id="{C217B334-5066-4957-A1FD-8004C6381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65" name="Oval 17">
              <a:extLst>
                <a:ext uri="{FF2B5EF4-FFF2-40B4-BE49-F238E27FC236}">
                  <a16:creationId xmlns:a16="http://schemas.microsoft.com/office/drawing/2014/main" id="{7E6A01CE-E16C-48E8-833A-E98E978F3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66" name="Oval 18">
              <a:extLst>
                <a:ext uri="{FF2B5EF4-FFF2-40B4-BE49-F238E27FC236}">
                  <a16:creationId xmlns:a16="http://schemas.microsoft.com/office/drawing/2014/main" id="{B5C31679-7B24-4E92-9F06-CB993F27B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67" name="Oval 19">
              <a:extLst>
                <a:ext uri="{FF2B5EF4-FFF2-40B4-BE49-F238E27FC236}">
                  <a16:creationId xmlns:a16="http://schemas.microsoft.com/office/drawing/2014/main" id="{7436CC6A-B906-4422-B2B1-3F92C1FCE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68" name="Oval 20">
              <a:extLst>
                <a:ext uri="{FF2B5EF4-FFF2-40B4-BE49-F238E27FC236}">
                  <a16:creationId xmlns:a16="http://schemas.microsoft.com/office/drawing/2014/main" id="{5740E98E-E1B2-4E8C-8083-ED9D39E04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69" name="Oval 21">
              <a:extLst>
                <a:ext uri="{FF2B5EF4-FFF2-40B4-BE49-F238E27FC236}">
                  <a16:creationId xmlns:a16="http://schemas.microsoft.com/office/drawing/2014/main" id="{0F1EE01A-9570-437A-A160-9CCFF363E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70" name="Oval 22">
              <a:extLst>
                <a:ext uri="{FF2B5EF4-FFF2-40B4-BE49-F238E27FC236}">
                  <a16:creationId xmlns:a16="http://schemas.microsoft.com/office/drawing/2014/main" id="{2C261176-CACB-4C69-9DE3-37C04003F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71" name="Oval 23">
              <a:extLst>
                <a:ext uri="{FF2B5EF4-FFF2-40B4-BE49-F238E27FC236}">
                  <a16:creationId xmlns:a16="http://schemas.microsoft.com/office/drawing/2014/main" id="{8B78426E-BE8C-4230-A7B1-FC0F0D1EE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72" name="Oval 24">
              <a:extLst>
                <a:ext uri="{FF2B5EF4-FFF2-40B4-BE49-F238E27FC236}">
                  <a16:creationId xmlns:a16="http://schemas.microsoft.com/office/drawing/2014/main" id="{23F3C4A2-8D93-4A4C-BB49-CA7D81AD4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73" name="Oval 25">
              <a:extLst>
                <a:ext uri="{FF2B5EF4-FFF2-40B4-BE49-F238E27FC236}">
                  <a16:creationId xmlns:a16="http://schemas.microsoft.com/office/drawing/2014/main" id="{A7FA80CD-9F2F-4328-AA82-CA41427AF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74" name="Oval 26">
              <a:extLst>
                <a:ext uri="{FF2B5EF4-FFF2-40B4-BE49-F238E27FC236}">
                  <a16:creationId xmlns:a16="http://schemas.microsoft.com/office/drawing/2014/main" id="{6B67413D-B55D-4648-9564-A8098A334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75" name="Oval 27">
              <a:extLst>
                <a:ext uri="{FF2B5EF4-FFF2-40B4-BE49-F238E27FC236}">
                  <a16:creationId xmlns:a16="http://schemas.microsoft.com/office/drawing/2014/main" id="{12F136DD-18AB-4ED7-95CF-D98F425CA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76" name="Oval 28">
              <a:extLst>
                <a:ext uri="{FF2B5EF4-FFF2-40B4-BE49-F238E27FC236}">
                  <a16:creationId xmlns:a16="http://schemas.microsoft.com/office/drawing/2014/main" id="{8BEC38F3-32E3-401D-A875-8A10208AF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77" name="Oval 29">
              <a:extLst>
                <a:ext uri="{FF2B5EF4-FFF2-40B4-BE49-F238E27FC236}">
                  <a16:creationId xmlns:a16="http://schemas.microsoft.com/office/drawing/2014/main" id="{6F42AEFB-2DC7-4CC3-91FB-34166925A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78" name="Oval 30">
              <a:extLst>
                <a:ext uri="{FF2B5EF4-FFF2-40B4-BE49-F238E27FC236}">
                  <a16:creationId xmlns:a16="http://schemas.microsoft.com/office/drawing/2014/main" id="{1E88BE97-76C3-4673-B665-AA02A5DE5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79" name="Oval 31">
              <a:extLst>
                <a:ext uri="{FF2B5EF4-FFF2-40B4-BE49-F238E27FC236}">
                  <a16:creationId xmlns:a16="http://schemas.microsoft.com/office/drawing/2014/main" id="{595B96A0-E1EE-43EC-9324-FDE04DE68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80" name="Oval 32">
              <a:extLst>
                <a:ext uri="{FF2B5EF4-FFF2-40B4-BE49-F238E27FC236}">
                  <a16:creationId xmlns:a16="http://schemas.microsoft.com/office/drawing/2014/main" id="{222A9864-BF03-4A7E-B889-812575C18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81" name="Oval 33">
              <a:extLst>
                <a:ext uri="{FF2B5EF4-FFF2-40B4-BE49-F238E27FC236}">
                  <a16:creationId xmlns:a16="http://schemas.microsoft.com/office/drawing/2014/main" id="{A213AD1C-29B8-49D3-B19E-003D753CD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82" name="Oval 34">
              <a:extLst>
                <a:ext uri="{FF2B5EF4-FFF2-40B4-BE49-F238E27FC236}">
                  <a16:creationId xmlns:a16="http://schemas.microsoft.com/office/drawing/2014/main" id="{1D7201FD-9579-4A62-901B-1D270A141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83" name="Oval 35">
              <a:extLst>
                <a:ext uri="{FF2B5EF4-FFF2-40B4-BE49-F238E27FC236}">
                  <a16:creationId xmlns:a16="http://schemas.microsoft.com/office/drawing/2014/main" id="{2427CBF8-4DDD-44CA-84BC-E05ACEA6D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84" name="Oval 36">
              <a:extLst>
                <a:ext uri="{FF2B5EF4-FFF2-40B4-BE49-F238E27FC236}">
                  <a16:creationId xmlns:a16="http://schemas.microsoft.com/office/drawing/2014/main" id="{B8981EB9-020A-402B-86EF-F7453320E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85" name="Oval 37">
              <a:extLst>
                <a:ext uri="{FF2B5EF4-FFF2-40B4-BE49-F238E27FC236}">
                  <a16:creationId xmlns:a16="http://schemas.microsoft.com/office/drawing/2014/main" id="{6FEC2921-9760-44DD-A317-52407B3B9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86" name="Oval 38">
              <a:extLst>
                <a:ext uri="{FF2B5EF4-FFF2-40B4-BE49-F238E27FC236}">
                  <a16:creationId xmlns:a16="http://schemas.microsoft.com/office/drawing/2014/main" id="{C02349A8-3427-4081-8C07-14AB9CD2F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87" name="Oval 39">
              <a:extLst>
                <a:ext uri="{FF2B5EF4-FFF2-40B4-BE49-F238E27FC236}">
                  <a16:creationId xmlns:a16="http://schemas.microsoft.com/office/drawing/2014/main" id="{48C8B5A5-4C49-43C6-82FC-39B95A762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53288" name="Line 40">
            <a:extLst>
              <a:ext uri="{FF2B5EF4-FFF2-40B4-BE49-F238E27FC236}">
                <a16:creationId xmlns:a16="http://schemas.microsoft.com/office/drawing/2014/main" id="{568F987F-5B85-4E75-A5AB-6690A4781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637DB-6E79-4C4F-BA83-8C4834052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1A0FD-A620-4632-9DA0-2DE7B7CE0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25C1E-72F8-4606-A926-E54FC6C6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675CD-2400-445F-8998-9396E2A2C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A0749-2956-4F24-8BDC-3CA4236F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3FA37-84EA-4936-B35F-7534F067C6CC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5055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746E73-85B1-4199-927B-362341C0B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73C83-178E-4136-946C-86C62EBCB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03F45-BF0E-4B70-8CEE-3A727D014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D5756-691D-4C47-B429-5F9425557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A6ABE-5552-4F12-921D-6B68FDDA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77F2F-4EA5-4102-967B-DEF78B0643F1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96307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4C4DD-8E70-406D-930E-217C4CAC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35A15-E137-4DEC-BDEA-E48923520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0E6C8-8A08-4ABB-8380-85879972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D632-366A-4331-A8E1-85979E8C7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FF7D9-73D9-4EC4-81E0-52C25B13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4C6F7-14FE-461F-B955-C69DA131771C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91783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8397-3355-49BA-A07B-1D85C34D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19547-DB1E-469B-84EF-C2604846D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9F5F5-098F-43C6-98F9-96D4D0B1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B0CBE-EC82-40ED-8368-B8A38EFD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50F8A-7A85-436B-A97E-9E0BE10C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954E9-7A90-4CA0-B4E7-DDB1E2BC8AF3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4565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C0C31-0537-4EA0-BE12-51538FEE6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ADB1A-D359-4C11-B7A7-257F97A85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FF527-A99B-4419-A896-311DE1BD3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091B0-8B09-4853-9FEF-F3ACB68A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6B924-511F-438C-8FB9-5B0684CD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D68AE-2C8F-47E0-A201-F786290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69BCE-4BA5-4DF6-878B-9C3E0E3573C1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16282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000F-5870-453D-913B-FA290D3B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D6D36-5D4C-49BB-986D-E9630C764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778C3-FC9E-4028-B3D4-E583DC793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3B2E3B-1C5E-4EDA-9495-0874C42C6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2A2891-74C6-47BB-9061-2B1A75033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5BB0FF-9355-442A-A32E-CFF4BCC4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55D35B-C656-4C8A-88DC-30A71DE58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5DB46C-1928-482F-9BC8-4E5A092B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65332-FAC6-4F6F-A98F-C0DDF517F08E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9876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82AAE-2AE9-4EC5-A76C-39744330A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B71BEC-5F92-456E-BE19-15F5EC11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FBD61-766C-45E8-AA1B-0CE4DEBF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E5792-BF26-4E4C-AF9D-1E9BE171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4BA47-9AA7-4F06-B51C-6884474404B3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70181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9B1A7A-D9B6-43ED-B2D0-ED5D17F8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2E455-5AD9-4841-826B-390D1593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4EC74-0E2E-4D21-9C11-E374BAF4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A5B31-217B-4A52-9186-B3840020AF2D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95321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85DE-4D3A-4AE2-A69A-13F68289B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B64F9-8398-42E7-B5BC-ED896E532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A2371-3A93-4C97-8026-383C88113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D2AA3-C7C1-4329-A638-167D75BB7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FD6DA-52C6-4DF1-8D1B-5EE281847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2D96F-3DED-46AC-9BB0-265BE9847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266B0-3ADA-4EE0-AD24-613C09AAF4A3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68196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AD21-2F44-4771-8189-B14EAE0F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0BCAEE-374D-44BC-95D1-6F75319D1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90C8E-A2CB-4DC4-8A4F-89E7BEDA4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69CF1-2663-45E5-BE63-E4CDFDE46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E2FAB-73B2-49E2-9916-A7CFB4445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E74BE-9B5B-44E5-A588-95E3F2D7C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65622-1EFC-4E76-B355-F9546C159C09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79579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2">
            <a:extLst>
              <a:ext uri="{FF2B5EF4-FFF2-40B4-BE49-F238E27FC236}">
                <a16:creationId xmlns:a16="http://schemas.microsoft.com/office/drawing/2014/main" id="{4C9396F0-07EC-4C71-A2B5-A1E04599A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532276A-730A-4C25-BB70-5100363E9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Kliknite, če želite urediti slog naslova matrice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F9AE5B27-2977-4EF9-9CA2-FC9E1C8D3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Kliknite, če želite urediti sloge besedila matrice</a:t>
            </a:r>
          </a:p>
          <a:p>
            <a:pPr lvl="1"/>
            <a:r>
              <a:rPr lang="sl-SI" altLang="en-US"/>
              <a:t>Druga raven</a:t>
            </a:r>
          </a:p>
          <a:p>
            <a:pPr lvl="2"/>
            <a:r>
              <a:rPr lang="sl-SI" altLang="en-US"/>
              <a:t>Tretja raven</a:t>
            </a:r>
          </a:p>
          <a:p>
            <a:pPr lvl="3"/>
            <a:r>
              <a:rPr lang="sl-SI" altLang="en-US"/>
              <a:t>Četrta raven</a:t>
            </a:r>
          </a:p>
          <a:p>
            <a:pPr lvl="4"/>
            <a:r>
              <a:rPr lang="sl-SI" altLang="en-US"/>
              <a:t>Peta raven</a:t>
            </a:r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2AA355E6-FC8A-4A27-8C14-8927FE2B59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sl-SI" altLang="en-US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365B6DA5-A483-42BC-8995-090C410EEA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sl-SI" altLang="en-US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018BC1D2-72FD-47F8-A514-F0953AF2FB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7188178-F924-492B-BE62-9B10C693EA75}" type="slidenum">
              <a:rPr lang="sl-SI" altLang="en-US"/>
              <a:pPr/>
              <a:t>‹#›</a:t>
            </a:fld>
            <a:endParaRPr lang="sl-SI" altLang="en-US"/>
          </a:p>
        </p:txBody>
      </p:sp>
      <p:grpSp>
        <p:nvGrpSpPr>
          <p:cNvPr id="52232" name="Group 8">
            <a:extLst>
              <a:ext uri="{FF2B5EF4-FFF2-40B4-BE49-F238E27FC236}">
                <a16:creationId xmlns:a16="http://schemas.microsoft.com/office/drawing/2014/main" id="{C1FCE771-459A-4E3F-9607-252CD7B29DC6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2233" name="Oval 9">
              <a:extLst>
                <a:ext uri="{FF2B5EF4-FFF2-40B4-BE49-F238E27FC236}">
                  <a16:creationId xmlns:a16="http://schemas.microsoft.com/office/drawing/2014/main" id="{1C499A09-E5CC-4805-9450-B7C96D3C5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34" name="Oval 10">
              <a:extLst>
                <a:ext uri="{FF2B5EF4-FFF2-40B4-BE49-F238E27FC236}">
                  <a16:creationId xmlns:a16="http://schemas.microsoft.com/office/drawing/2014/main" id="{2FB97BB8-DF91-4EAA-A4A8-1D3FE0B64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35" name="Oval 11">
              <a:extLst>
                <a:ext uri="{FF2B5EF4-FFF2-40B4-BE49-F238E27FC236}">
                  <a16:creationId xmlns:a16="http://schemas.microsoft.com/office/drawing/2014/main" id="{05437833-91EA-412A-8471-D8C9849DB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36" name="Oval 12">
              <a:extLst>
                <a:ext uri="{FF2B5EF4-FFF2-40B4-BE49-F238E27FC236}">
                  <a16:creationId xmlns:a16="http://schemas.microsoft.com/office/drawing/2014/main" id="{6D905FF7-75C2-40AA-BD0C-903FBB5AA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37" name="Oval 13">
              <a:extLst>
                <a:ext uri="{FF2B5EF4-FFF2-40B4-BE49-F238E27FC236}">
                  <a16:creationId xmlns:a16="http://schemas.microsoft.com/office/drawing/2014/main" id="{D3724DF2-D292-4E09-A248-1869E24F7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38" name="Oval 14">
              <a:extLst>
                <a:ext uri="{FF2B5EF4-FFF2-40B4-BE49-F238E27FC236}">
                  <a16:creationId xmlns:a16="http://schemas.microsoft.com/office/drawing/2014/main" id="{F57ECF1E-C1EA-4D39-A280-4DEC6B62A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39" name="Oval 15">
              <a:extLst>
                <a:ext uri="{FF2B5EF4-FFF2-40B4-BE49-F238E27FC236}">
                  <a16:creationId xmlns:a16="http://schemas.microsoft.com/office/drawing/2014/main" id="{29A64520-C042-4B6E-B54D-BE680DD55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40" name="Oval 16">
              <a:extLst>
                <a:ext uri="{FF2B5EF4-FFF2-40B4-BE49-F238E27FC236}">
                  <a16:creationId xmlns:a16="http://schemas.microsoft.com/office/drawing/2014/main" id="{8AFE8EA6-FAA8-49D3-B176-4870252A1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41" name="Oval 17">
              <a:extLst>
                <a:ext uri="{FF2B5EF4-FFF2-40B4-BE49-F238E27FC236}">
                  <a16:creationId xmlns:a16="http://schemas.microsoft.com/office/drawing/2014/main" id="{2E833ABD-B97B-4CE6-9162-E8AFF77AC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42" name="Oval 18">
              <a:extLst>
                <a:ext uri="{FF2B5EF4-FFF2-40B4-BE49-F238E27FC236}">
                  <a16:creationId xmlns:a16="http://schemas.microsoft.com/office/drawing/2014/main" id="{70CFE79E-F5CC-4BBC-B4FD-6C809FF8D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43" name="Oval 19">
              <a:extLst>
                <a:ext uri="{FF2B5EF4-FFF2-40B4-BE49-F238E27FC236}">
                  <a16:creationId xmlns:a16="http://schemas.microsoft.com/office/drawing/2014/main" id="{95033771-3C72-4869-88BD-D13912B3E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44" name="Oval 20">
              <a:extLst>
                <a:ext uri="{FF2B5EF4-FFF2-40B4-BE49-F238E27FC236}">
                  <a16:creationId xmlns:a16="http://schemas.microsoft.com/office/drawing/2014/main" id="{2B382F8C-CCDA-4DE3-B406-56A03E24E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45" name="Oval 21">
              <a:extLst>
                <a:ext uri="{FF2B5EF4-FFF2-40B4-BE49-F238E27FC236}">
                  <a16:creationId xmlns:a16="http://schemas.microsoft.com/office/drawing/2014/main" id="{FF5F9DED-2325-4F36-96F4-99F52457C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46" name="Oval 22">
              <a:extLst>
                <a:ext uri="{FF2B5EF4-FFF2-40B4-BE49-F238E27FC236}">
                  <a16:creationId xmlns:a16="http://schemas.microsoft.com/office/drawing/2014/main" id="{99460CA7-89D7-4663-8CB1-A86E47C63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47" name="Oval 23">
              <a:extLst>
                <a:ext uri="{FF2B5EF4-FFF2-40B4-BE49-F238E27FC236}">
                  <a16:creationId xmlns:a16="http://schemas.microsoft.com/office/drawing/2014/main" id="{1232590D-2041-4538-99E4-A6719B0E2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48" name="Oval 24">
              <a:extLst>
                <a:ext uri="{FF2B5EF4-FFF2-40B4-BE49-F238E27FC236}">
                  <a16:creationId xmlns:a16="http://schemas.microsoft.com/office/drawing/2014/main" id="{9B503987-68BE-4C37-9ED5-8FA05DEC4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49" name="Oval 25">
              <a:extLst>
                <a:ext uri="{FF2B5EF4-FFF2-40B4-BE49-F238E27FC236}">
                  <a16:creationId xmlns:a16="http://schemas.microsoft.com/office/drawing/2014/main" id="{CBD919F0-04ED-4441-BFDB-6DB55060D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50" name="Oval 26">
              <a:extLst>
                <a:ext uri="{FF2B5EF4-FFF2-40B4-BE49-F238E27FC236}">
                  <a16:creationId xmlns:a16="http://schemas.microsoft.com/office/drawing/2014/main" id="{2DB5D484-72F8-4109-906C-5D3CA1655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51" name="Oval 27">
              <a:extLst>
                <a:ext uri="{FF2B5EF4-FFF2-40B4-BE49-F238E27FC236}">
                  <a16:creationId xmlns:a16="http://schemas.microsoft.com/office/drawing/2014/main" id="{D1D9574F-B2E6-4A5E-9FAA-0CF6DE8E0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52" name="Oval 28">
              <a:extLst>
                <a:ext uri="{FF2B5EF4-FFF2-40B4-BE49-F238E27FC236}">
                  <a16:creationId xmlns:a16="http://schemas.microsoft.com/office/drawing/2014/main" id="{F7E5B957-2049-4E79-9815-77417636F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53" name="Oval 29">
              <a:extLst>
                <a:ext uri="{FF2B5EF4-FFF2-40B4-BE49-F238E27FC236}">
                  <a16:creationId xmlns:a16="http://schemas.microsoft.com/office/drawing/2014/main" id="{31B39EB0-78CE-42B6-B895-CAD281425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54" name="Oval 30">
              <a:extLst>
                <a:ext uri="{FF2B5EF4-FFF2-40B4-BE49-F238E27FC236}">
                  <a16:creationId xmlns:a16="http://schemas.microsoft.com/office/drawing/2014/main" id="{49BF58EF-70A0-457F-ACFA-3D17D0465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55" name="Oval 31">
              <a:extLst>
                <a:ext uri="{FF2B5EF4-FFF2-40B4-BE49-F238E27FC236}">
                  <a16:creationId xmlns:a16="http://schemas.microsoft.com/office/drawing/2014/main" id="{58475ADF-E0D4-4F7A-8EF3-A20225997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56" name="Oval 32">
              <a:extLst>
                <a:ext uri="{FF2B5EF4-FFF2-40B4-BE49-F238E27FC236}">
                  <a16:creationId xmlns:a16="http://schemas.microsoft.com/office/drawing/2014/main" id="{7F8FA6D7-52FB-45F8-B192-75B7534B2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57" name="Oval 33">
              <a:extLst>
                <a:ext uri="{FF2B5EF4-FFF2-40B4-BE49-F238E27FC236}">
                  <a16:creationId xmlns:a16="http://schemas.microsoft.com/office/drawing/2014/main" id="{0F63ACF7-AFD5-4E71-B452-D62AFEE0C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58" name="Oval 34">
              <a:extLst>
                <a:ext uri="{FF2B5EF4-FFF2-40B4-BE49-F238E27FC236}">
                  <a16:creationId xmlns:a16="http://schemas.microsoft.com/office/drawing/2014/main" id="{C71B3224-8A12-4079-8B26-BC33519BB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59" name="Oval 35">
              <a:extLst>
                <a:ext uri="{FF2B5EF4-FFF2-40B4-BE49-F238E27FC236}">
                  <a16:creationId xmlns:a16="http://schemas.microsoft.com/office/drawing/2014/main" id="{8F6AE293-8295-46B3-89CE-E4B829A26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60" name="Oval 36">
              <a:extLst>
                <a:ext uri="{FF2B5EF4-FFF2-40B4-BE49-F238E27FC236}">
                  <a16:creationId xmlns:a16="http://schemas.microsoft.com/office/drawing/2014/main" id="{B6CBDECA-3898-44C6-9C4A-4B8235D9C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61" name="Oval 37">
              <a:extLst>
                <a:ext uri="{FF2B5EF4-FFF2-40B4-BE49-F238E27FC236}">
                  <a16:creationId xmlns:a16="http://schemas.microsoft.com/office/drawing/2014/main" id="{70E3C6A7-454D-42AF-B3C4-56E3F6DB6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62" name="Oval 38">
              <a:extLst>
                <a:ext uri="{FF2B5EF4-FFF2-40B4-BE49-F238E27FC236}">
                  <a16:creationId xmlns:a16="http://schemas.microsoft.com/office/drawing/2014/main" id="{A4792FA4-C1A9-4027-A759-00BDE0165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63" name="Oval 39">
              <a:extLst>
                <a:ext uri="{FF2B5EF4-FFF2-40B4-BE49-F238E27FC236}">
                  <a16:creationId xmlns:a16="http://schemas.microsoft.com/office/drawing/2014/main" id="{EDA95257-1C97-40BF-A849-8F9CE2667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WordArt 10">
            <a:extLst>
              <a:ext uri="{FF2B5EF4-FFF2-40B4-BE49-F238E27FC236}">
                <a16:creationId xmlns:a16="http://schemas.microsoft.com/office/drawing/2014/main" id="{1762DBAB-186C-4EF7-9EBB-7B103A63FF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2565400"/>
            <a:ext cx="6048375" cy="1485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875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b="1" kern="10" normalizeH="1">
                <a:gradFill rotWithShape="1">
                  <a:gsLst>
                    <a:gs pos="0">
                      <a:srgbClr val="0000CC"/>
                    </a:gs>
                    <a:gs pos="100000">
                      <a:srgbClr val="0000CC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SLAPOVI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BA878EF-27C6-4107-8455-FE53A4B060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>
            <a:extLst>
              <a:ext uri="{FF2B5EF4-FFF2-40B4-BE49-F238E27FC236}">
                <a16:creationId xmlns:a16="http://schemas.microsoft.com/office/drawing/2014/main" id="{8218CEC4-E113-4E93-84F1-FF30A9488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877888"/>
            <a:ext cx="272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SLAP RINKA</a:t>
            </a:r>
          </a:p>
        </p:txBody>
      </p:sp>
      <p:pic>
        <p:nvPicPr>
          <p:cNvPr id="61445" name="Picture 5" descr="Slika_SlapRinka_01">
            <a:extLst>
              <a:ext uri="{FF2B5EF4-FFF2-40B4-BE49-F238E27FC236}">
                <a16:creationId xmlns:a16="http://schemas.microsoft.com/office/drawing/2014/main" id="{811F3D51-B8BD-4122-BD4E-497617F36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052513"/>
            <a:ext cx="2784475" cy="53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Picture 6" descr="Rinka">
            <a:extLst>
              <a:ext uri="{FF2B5EF4-FFF2-40B4-BE49-F238E27FC236}">
                <a16:creationId xmlns:a16="http://schemas.microsoft.com/office/drawing/2014/main" id="{E7DE8A12-571C-492D-AF78-2D5BEC8E0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3291">
            <a:off x="539750" y="1773238"/>
            <a:ext cx="4818063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>
            <a:extLst>
              <a:ext uri="{FF2B5EF4-FFF2-40B4-BE49-F238E27FC236}">
                <a16:creationId xmlns:a16="http://schemas.microsoft.com/office/drawing/2014/main" id="{20C3C2BC-CF51-4D56-BA08-4F0DEE842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877888"/>
            <a:ext cx="29035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SLAP SAVICA</a:t>
            </a:r>
          </a:p>
        </p:txBody>
      </p:sp>
      <p:pic>
        <p:nvPicPr>
          <p:cNvPr id="62469" name="Picture 5" descr="sAVICA">
            <a:extLst>
              <a:ext uri="{FF2B5EF4-FFF2-40B4-BE49-F238E27FC236}">
                <a16:creationId xmlns:a16="http://schemas.microsoft.com/office/drawing/2014/main" id="{FED0D1E3-73EB-42F1-B6CC-C3D140D58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84313"/>
            <a:ext cx="3817938" cy="50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1" name="Picture 7" descr="SlikaSlapSaviceKomarca">
            <a:extLst>
              <a:ext uri="{FF2B5EF4-FFF2-40B4-BE49-F238E27FC236}">
                <a16:creationId xmlns:a16="http://schemas.microsoft.com/office/drawing/2014/main" id="{9AA0FA46-4CD8-48AD-817E-965077EDF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07429">
            <a:off x="971550" y="1916113"/>
            <a:ext cx="2976563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>
            <a:extLst>
              <a:ext uri="{FF2B5EF4-FFF2-40B4-BE49-F238E27FC236}">
                <a16:creationId xmlns:a16="http://schemas.microsoft.com/office/drawing/2014/main" id="{85FA8459-061A-41C5-8567-8E54B30B9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125538"/>
            <a:ext cx="68326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sl-SI" altLang="sl-SI" sz="2800" b="1">
                <a:latin typeface="Times New Roman" panose="02020603050405020304" pitchFamily="18" charset="0"/>
              </a:rPr>
              <a:t> </a:t>
            </a: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SLAPOVI NA SVETU</a:t>
            </a:r>
          </a:p>
          <a:p>
            <a:pPr>
              <a:buFontTx/>
              <a:buBlip>
                <a:blip r:embed="rId3"/>
              </a:buBlip>
            </a:pPr>
            <a:endParaRPr lang="sl-SI" altLang="sl-SI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več kot 6000 slapov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sl-SI" altLang="sl-SI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najbolj znani: Niagara, Viktorijini </a:t>
            </a:r>
          </a:p>
          <a:p>
            <a:pPr lvl="3">
              <a:buFont typeface="Wingdings" panose="05000000000000000000" pitchFamily="2" charset="2"/>
              <a:buNone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slapovi, Iquazu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sl-SI" altLang="sl-SI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v Evropi največ na Norveškem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sl-SI" altLang="sl-SI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endParaRPr lang="sl-SI" altLang="sl-SI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15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>
            <a:extLst>
              <a:ext uri="{FF2B5EF4-FFF2-40B4-BE49-F238E27FC236}">
                <a16:creationId xmlns:a16="http://schemas.microsoft.com/office/drawing/2014/main" id="{64F1D9F8-B89F-40C8-B67D-9FA6FD6C6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4500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sl-SI" altLang="sl-SI" sz="28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VIKTORIJINI SLAPOVI</a:t>
            </a:r>
          </a:p>
        </p:txBody>
      </p:sp>
      <p:pic>
        <p:nvPicPr>
          <p:cNvPr id="66566" name="Picture 6" descr="Viktorijinih slapov">
            <a:extLst>
              <a:ext uri="{FF2B5EF4-FFF2-40B4-BE49-F238E27FC236}">
                <a16:creationId xmlns:a16="http://schemas.microsoft.com/office/drawing/2014/main" id="{86B82B91-B8CB-43F0-A216-54F970C45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890">
            <a:off x="5219700" y="1773238"/>
            <a:ext cx="3494088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viktorijini slapovi2">
            <a:extLst>
              <a:ext uri="{FF2B5EF4-FFF2-40B4-BE49-F238E27FC236}">
                <a16:creationId xmlns:a16="http://schemas.microsoft.com/office/drawing/2014/main" id="{9CECB3B9-CBA6-4481-AD05-5BA19B62C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5285">
            <a:off x="971550" y="1844675"/>
            <a:ext cx="3116263" cy="41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Rectangle 7">
            <a:extLst>
              <a:ext uri="{FF2B5EF4-FFF2-40B4-BE49-F238E27FC236}">
                <a16:creationId xmlns:a16="http://schemas.microsoft.com/office/drawing/2014/main" id="{FEC092AF-80BB-4A7D-B9FD-D0EF456F3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050925"/>
            <a:ext cx="4275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sl-SI" altLang="sl-SI" sz="2800"/>
              <a:t> </a:t>
            </a: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NIAGARSKI SLAPOVI</a:t>
            </a:r>
          </a:p>
        </p:txBody>
      </p:sp>
      <p:pic>
        <p:nvPicPr>
          <p:cNvPr id="64523" name="Picture 11" descr="6072-000617">
            <a:extLst>
              <a:ext uri="{FF2B5EF4-FFF2-40B4-BE49-F238E27FC236}">
                <a16:creationId xmlns:a16="http://schemas.microsoft.com/office/drawing/2014/main" id="{9CF59F10-9AF1-4DDB-8A79-9FBC8BEDD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7"/>
          <a:stretch>
            <a:fillRect/>
          </a:stretch>
        </p:blipFill>
        <p:spPr bwMode="auto">
          <a:xfrm rot="338677">
            <a:off x="5364163" y="1341438"/>
            <a:ext cx="3257550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5" name="Picture 13" descr="200334009-001">
            <a:extLst>
              <a:ext uri="{FF2B5EF4-FFF2-40B4-BE49-F238E27FC236}">
                <a16:creationId xmlns:a16="http://schemas.microsoft.com/office/drawing/2014/main" id="{2310EC85-28D2-49AF-8DF4-0E927D0C0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1"/>
          <a:stretch>
            <a:fillRect/>
          </a:stretch>
        </p:blipFill>
        <p:spPr bwMode="auto">
          <a:xfrm rot="-886526">
            <a:off x="971550" y="1989138"/>
            <a:ext cx="3209925" cy="435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>
            <a:extLst>
              <a:ext uri="{FF2B5EF4-FFF2-40B4-BE49-F238E27FC236}">
                <a16:creationId xmlns:a16="http://schemas.microsoft.com/office/drawing/2014/main" id="{7F3D8391-7B5F-46F3-BD47-F9E19C6A5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950913"/>
            <a:ext cx="48879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SLAPOVI REKE IQUASSU</a:t>
            </a:r>
          </a:p>
        </p:txBody>
      </p:sp>
      <p:pic>
        <p:nvPicPr>
          <p:cNvPr id="65541" name="Picture 5" descr="DSCF0098">
            <a:extLst>
              <a:ext uri="{FF2B5EF4-FFF2-40B4-BE49-F238E27FC236}">
                <a16:creationId xmlns:a16="http://schemas.microsoft.com/office/drawing/2014/main" id="{4A4D0B90-F3B2-44B4-BADC-6799D7A34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3943">
            <a:off x="468313" y="2060575"/>
            <a:ext cx="4392612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6" descr="DSCF0094">
            <a:extLst>
              <a:ext uri="{FF2B5EF4-FFF2-40B4-BE49-F238E27FC236}">
                <a16:creationId xmlns:a16="http://schemas.microsoft.com/office/drawing/2014/main" id="{0051DEE9-C22E-478D-A94D-CC25D743E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00213"/>
            <a:ext cx="3522663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>
            <a:extLst>
              <a:ext uri="{FF2B5EF4-FFF2-40B4-BE49-F238E27FC236}">
                <a16:creationId xmlns:a16="http://schemas.microsoft.com/office/drawing/2014/main" id="{8015C080-9C7D-4AC7-87DF-3900D661C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52513"/>
            <a:ext cx="2713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SLAP ANGEL</a:t>
            </a:r>
          </a:p>
        </p:txBody>
      </p:sp>
      <p:pic>
        <p:nvPicPr>
          <p:cNvPr id="68613" name="Picture 5" descr="ngs46_0433">
            <a:extLst>
              <a:ext uri="{FF2B5EF4-FFF2-40B4-BE49-F238E27FC236}">
                <a16:creationId xmlns:a16="http://schemas.microsoft.com/office/drawing/2014/main" id="{D2D0DA91-C9CF-474B-A37D-27EB392FC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74754">
            <a:off x="611188" y="2205038"/>
            <a:ext cx="4143375" cy="27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10181934">
            <a:extLst>
              <a:ext uri="{FF2B5EF4-FFF2-40B4-BE49-F238E27FC236}">
                <a16:creationId xmlns:a16="http://schemas.microsoft.com/office/drawing/2014/main" id="{FDA86020-1A62-4A44-AA0A-A68A02D13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8"/>
          <a:stretch>
            <a:fillRect/>
          </a:stretch>
        </p:blipFill>
        <p:spPr bwMode="auto">
          <a:xfrm>
            <a:off x="5364163" y="1412875"/>
            <a:ext cx="35210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>
            <a:extLst>
              <a:ext uri="{FF2B5EF4-FFF2-40B4-BE49-F238E27FC236}">
                <a16:creationId xmlns:a16="http://schemas.microsoft.com/office/drawing/2014/main" id="{66C673DF-3EE2-48CA-9F74-BB1AD60D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08050"/>
            <a:ext cx="791527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VIRI IN LITERATURA</a:t>
            </a:r>
          </a:p>
          <a:p>
            <a:endParaRPr lang="sl-SI" altLang="sl-SI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Ramovš Anton, Slapovi v Sloveniji, Tiskarna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ljudske pravice, Ljubljana 1983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1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http://www.burger.si/Slapovi/Slapovi_TNP.html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 sz="1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http://www.burger.si/Slapovi.htm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 sz="1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http://sl.wikipedia.org/wiki/Slap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 sz="1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http://sl.wikipedia.org/wiki/Niagarski_slapovi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 sz="1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http://www.ekonomska.org/pouktv/0405/3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abiziljk/viktorijini.html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5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5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75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58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75F04664-DEC6-46B4-A4A2-18FDB8136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842963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3600" b="1">
                <a:solidFill>
                  <a:schemeClr val="bg1"/>
                </a:solidFill>
                <a:latin typeface="Times New Roman" panose="02020603050405020304" pitchFamily="18" charset="0"/>
              </a:rPr>
              <a:t>UVOD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5157B866-4A82-4E7F-B545-A098716EA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628775"/>
            <a:ext cx="5443537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sl-SI" altLang="sl-SI" sz="2800"/>
              <a:t> </a:t>
            </a: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obisk slapa Rinka v mladih letih</a:t>
            </a:r>
          </a:p>
          <a:p>
            <a:pPr>
              <a:buFontTx/>
              <a:buBlip>
                <a:blip r:embed="rId3"/>
              </a:buBlip>
            </a:pPr>
            <a:endParaRPr lang="sl-SI" altLang="sl-SI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značilnosti slapov</a:t>
            </a:r>
          </a:p>
          <a:p>
            <a:pPr>
              <a:buFontTx/>
              <a:buBlip>
                <a:blip r:embed="rId3"/>
              </a:buBlip>
            </a:pPr>
            <a:endParaRPr lang="sl-SI" altLang="sl-SI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slapovi v Sloveniji</a:t>
            </a:r>
          </a:p>
          <a:p>
            <a:pPr>
              <a:buFontTx/>
              <a:buBlip>
                <a:blip r:embed="rId3"/>
              </a:buBlip>
            </a:pPr>
            <a:endParaRPr lang="sl-SI" altLang="sl-SI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slapovi po svetu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>
            <a:extLst>
              <a:ext uri="{FF2B5EF4-FFF2-40B4-BE49-F238E27FC236}">
                <a16:creationId xmlns:a16="http://schemas.microsoft.com/office/drawing/2014/main" id="{DEA472D3-3749-45A1-8309-F7FF978B2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876300"/>
            <a:ext cx="3760787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sl-SI" altLang="sl-SI" sz="2800"/>
              <a:t> </a:t>
            </a: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KAJ  SO SLAPOVI?</a:t>
            </a:r>
          </a:p>
          <a:p>
            <a:endParaRPr lang="sl-SI" altLang="sl-SI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endParaRPr lang="sl-SI" altLang="sl-SI">
              <a:solidFill>
                <a:schemeClr val="bg1"/>
              </a:solidFill>
            </a:endParaRPr>
          </a:p>
        </p:txBody>
      </p:sp>
      <p:pic>
        <p:nvPicPr>
          <p:cNvPr id="50181" name="Picture 5" descr="vs3_slap_1">
            <a:extLst>
              <a:ext uri="{FF2B5EF4-FFF2-40B4-BE49-F238E27FC236}">
                <a16:creationId xmlns:a16="http://schemas.microsoft.com/office/drawing/2014/main" id="{24FBF503-B792-4397-A7C1-D690646C9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44675"/>
            <a:ext cx="504190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>
            <a:extLst>
              <a:ext uri="{FF2B5EF4-FFF2-40B4-BE49-F238E27FC236}">
                <a16:creationId xmlns:a16="http://schemas.microsoft.com/office/drawing/2014/main" id="{61AF59D2-A13B-4A88-B68E-91B22DC3D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949325"/>
            <a:ext cx="5802312" cy="426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sl-SI" altLang="sl-SI" sz="2800"/>
              <a:t> </a:t>
            </a: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GEOLOŠKA DELITEV SLAPOV</a:t>
            </a:r>
          </a:p>
          <a:p>
            <a:pPr>
              <a:buFontTx/>
              <a:buBlip>
                <a:blip r:embed="rId3"/>
              </a:buBlip>
            </a:pPr>
            <a:endParaRPr lang="sl-SI" altLang="sl-SI" sz="14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znižujoči se slapovi 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sl-SI" altLang="sl-SI" sz="1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rastoči slapovi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sl-SI" altLang="sl-SI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sl-SI" altLang="sl-SI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Blip>
                <a:blip r:embed="rId3"/>
              </a:buBlip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SPLOŠNA DELITEV</a:t>
            </a:r>
          </a:p>
          <a:p>
            <a:pPr>
              <a:buFont typeface="Wingdings" panose="05000000000000000000" pitchFamily="2" charset="2"/>
              <a:buBlip>
                <a:blip r:embed="rId3"/>
              </a:buBlip>
            </a:pPr>
            <a:endParaRPr lang="sl-SI" altLang="sl-SI" sz="14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majhni slapovi </a:t>
            </a: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kaskade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sl-SI" altLang="sl-SI" sz="12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veliki slapovi </a:t>
            </a: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katarakti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53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53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53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53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>
            <a:extLst>
              <a:ext uri="{FF2B5EF4-FFF2-40B4-BE49-F238E27FC236}">
                <a16:creationId xmlns:a16="http://schemas.microsoft.com/office/drawing/2014/main" id="{8619A655-2572-401F-A25D-8D2A43E69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052513"/>
            <a:ext cx="5427662" cy="405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DELITEV GLEDE NA VIŠINO</a:t>
            </a:r>
          </a:p>
          <a:p>
            <a:pPr>
              <a:buFontTx/>
              <a:buBlip>
                <a:blip r:embed="rId3"/>
              </a:buBlip>
            </a:pPr>
            <a:endParaRPr lang="sl-SI" altLang="sl-SI" sz="14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brzice</a:t>
            </a:r>
          </a:p>
          <a:p>
            <a:pPr lvl="2">
              <a:buFont typeface="Wingdings" panose="05000000000000000000" pitchFamily="2" charset="2"/>
              <a:buNone/>
            </a:pPr>
            <a:endParaRPr lang="sl-SI" altLang="sl-SI" sz="1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skočniki </a:t>
            </a:r>
          </a:p>
          <a:p>
            <a:pPr lvl="2">
              <a:buFont typeface="Wingdings" panose="05000000000000000000" pitchFamily="2" charset="2"/>
              <a:buNone/>
            </a:pPr>
            <a:endParaRPr lang="sl-SI" altLang="sl-SI" sz="1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šumniki</a:t>
            </a:r>
          </a:p>
          <a:p>
            <a:pPr lvl="2">
              <a:buFont typeface="Wingdings" panose="05000000000000000000" pitchFamily="2" charset="2"/>
              <a:buNone/>
            </a:pPr>
            <a:endParaRPr lang="sl-SI" altLang="sl-SI" sz="1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majhni slapovi</a:t>
            </a:r>
          </a:p>
          <a:p>
            <a:pPr lvl="2">
              <a:buFont typeface="Wingdings" panose="05000000000000000000" pitchFamily="2" charset="2"/>
              <a:buNone/>
            </a:pPr>
            <a:endParaRPr lang="sl-SI" altLang="sl-SI" sz="1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srednje veliki slapovi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sl-SI" altLang="sl-SI" sz="1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veliki slapovi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6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6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6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6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63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63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63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63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65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63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63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63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63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>
            <a:extLst>
              <a:ext uri="{FF2B5EF4-FFF2-40B4-BE49-F238E27FC236}">
                <a16:creationId xmlns:a16="http://schemas.microsoft.com/office/drawing/2014/main" id="{CFA64481-485C-45AA-8230-44EC329AB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6799262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SLAPOVI V SLOVENIJI</a:t>
            </a:r>
          </a:p>
          <a:p>
            <a:pPr lvl="2">
              <a:buFontTx/>
              <a:buBlip>
                <a:blip r:embed="rId3"/>
              </a:buBlip>
            </a:pPr>
            <a:endParaRPr lang="sl-SI" altLang="sl-SI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pribl. 150 slapov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sl-SI" altLang="sl-SI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Triglavski narodni park in Posočje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sl-SI" altLang="sl-SI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None/>
            </a:pPr>
            <a:endParaRPr lang="sl-SI" altLang="sl-SI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>
            <a:extLst>
              <a:ext uri="{FF2B5EF4-FFF2-40B4-BE49-F238E27FC236}">
                <a16:creationId xmlns:a16="http://schemas.microsoft.com/office/drawing/2014/main" id="{DD9EAEAF-A50A-4898-9AE7-06A3AE66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1022350"/>
            <a:ext cx="3316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SLAP PERIČNIK</a:t>
            </a:r>
          </a:p>
        </p:txBody>
      </p:sp>
      <p:pic>
        <p:nvPicPr>
          <p:cNvPr id="58373" name="Picture 5" descr="SlikaPericnik">
            <a:extLst>
              <a:ext uri="{FF2B5EF4-FFF2-40B4-BE49-F238E27FC236}">
                <a16:creationId xmlns:a16="http://schemas.microsoft.com/office/drawing/2014/main" id="{EE29DA96-818C-4A3C-AAF6-5526A60CC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8064">
            <a:off x="5453063" y="682625"/>
            <a:ext cx="2117725" cy="518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 descr="Pericnik">
            <a:extLst>
              <a:ext uri="{FF2B5EF4-FFF2-40B4-BE49-F238E27FC236}">
                <a16:creationId xmlns:a16="http://schemas.microsoft.com/office/drawing/2014/main" id="{CCF7C748-500B-4119-970F-F74AF8653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1181">
            <a:off x="1158875" y="1993900"/>
            <a:ext cx="2862263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>
            <a:extLst>
              <a:ext uri="{FF2B5EF4-FFF2-40B4-BE49-F238E27FC236}">
                <a16:creationId xmlns:a16="http://schemas.microsoft.com/office/drawing/2014/main" id="{96B38A9B-662D-4DDF-BDF3-D7057662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950913"/>
            <a:ext cx="2584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SLAP BOKA</a:t>
            </a:r>
          </a:p>
        </p:txBody>
      </p:sp>
      <p:pic>
        <p:nvPicPr>
          <p:cNvPr id="59399" name="Picture 7" descr="slap_boka_padec_">
            <a:extLst>
              <a:ext uri="{FF2B5EF4-FFF2-40B4-BE49-F238E27FC236}">
                <a16:creationId xmlns:a16="http://schemas.microsoft.com/office/drawing/2014/main" id="{BCC87445-8044-472C-A15E-66A8F8ABA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0"/>
          <a:stretch>
            <a:fillRect/>
          </a:stretch>
        </p:blipFill>
        <p:spPr bwMode="auto">
          <a:xfrm>
            <a:off x="4427538" y="1412875"/>
            <a:ext cx="3400425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Boka">
            <a:extLst>
              <a:ext uri="{FF2B5EF4-FFF2-40B4-BE49-F238E27FC236}">
                <a16:creationId xmlns:a16="http://schemas.microsoft.com/office/drawing/2014/main" id="{DE245892-5F2C-4F1B-BA7D-9EE08E331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6425">
            <a:off x="1331913" y="1773238"/>
            <a:ext cx="2132012" cy="392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>
            <a:extLst>
              <a:ext uri="{FF2B5EF4-FFF2-40B4-BE49-F238E27FC236}">
                <a16:creationId xmlns:a16="http://schemas.microsoft.com/office/drawing/2014/main" id="{85ECD13D-A05C-49F3-B31E-9BCA339FD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877888"/>
            <a:ext cx="2803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 SLAP ČEDCA</a:t>
            </a:r>
          </a:p>
        </p:txBody>
      </p:sp>
      <p:pic>
        <p:nvPicPr>
          <p:cNvPr id="60421" name="Picture 5" descr="Cedca">
            <a:extLst>
              <a:ext uri="{FF2B5EF4-FFF2-40B4-BE49-F238E27FC236}">
                <a16:creationId xmlns:a16="http://schemas.microsoft.com/office/drawing/2014/main" id="{8A3E4F0E-056C-45D6-A95E-002C3BB73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7209">
            <a:off x="900113" y="1916113"/>
            <a:ext cx="3106737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vs3_slap_7">
            <a:extLst>
              <a:ext uri="{FF2B5EF4-FFF2-40B4-BE49-F238E27FC236}">
                <a16:creationId xmlns:a16="http://schemas.microsoft.com/office/drawing/2014/main" id="{32FCC871-20D4-4D80-8785-AFCCD1255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16113"/>
            <a:ext cx="3086100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mrežje">
  <a:themeElements>
    <a:clrScheme name="Omrežj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mrež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mrežj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režj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225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Berlin Sans FB Demi</vt:lpstr>
      <vt:lpstr>Times New Roman</vt:lpstr>
      <vt:lpstr>Wingdings</vt:lpstr>
      <vt:lpstr>Omrežje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2019-05-31T08:41:03Z</dcterms:created>
  <dcterms:modified xsi:type="dcterms:W3CDTF">2019-05-31T08:41:03Z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