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29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28650FB-6DFF-4281-B48E-4FA186346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E6F00-5984-4872-9A7D-1E351D50413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FCEEF89-1601-42C8-A0C3-F2568C633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8C5A8F0-278A-4EE7-A560-846E25B2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1D715-D535-4FC8-A847-D4401610B9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819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39BE10B-B331-4923-A7C3-425CE7A8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696C-E6D8-40A8-9F11-D9C06046943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F789E50-725D-4583-8A92-8F2C9845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2CA4E81-99C7-4A71-9B8F-8AF6EB1A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0EADA-9EA7-4157-BED3-25D82B6F6B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547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3FC51AF-D04F-4A89-910A-554465BC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DC4D-C168-4DC1-B96A-82EAC125D5F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35A5021-CF07-4D38-BDD9-9DC6F6BB5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D8F3E64-E68D-492E-979B-C3527F06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337F6-4A9C-419D-88AD-0FB2F05484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8334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87E0A79-45A2-4FED-AB11-E9F7F3B07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EE755-00D3-44DE-B3B9-EEFE490D901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15A88DE-F550-48BD-8A17-81616A3C3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A7E9EDB-9955-4BFC-8781-2CA6B702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298BF-172E-48F4-913F-8B5E5EA639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835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EC7DC81-6040-4309-8BD4-0E666758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5D4A6-CF99-4094-B719-A2118C15A87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018969F-D4B2-4E86-B279-6C0F006FE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E3BA8EF-192F-4678-B79D-8FE125B0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006D5-B7AC-4BF2-B71B-6190DEE30A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914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848E41A-3694-4C53-8350-30AA57A3B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80C4-890C-46A2-8275-3DEE3FA7265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463E9CD-9288-4D16-8708-2DFDD0F7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25D982F-2784-400D-8A83-A1F8A360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1C8DB-38A2-417E-A4BC-A76206A7CF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232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105C0AD1-C0CE-4049-B51C-922D981A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926CE-9455-4016-991E-2B9423CF806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96EAA6CE-49B3-445A-8216-50DC28CF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D0C27F3F-2844-488C-BEFF-1F42AAF2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53F0F-497B-4558-827C-C412AEFF15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749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DFD9AD7D-3EA0-413A-9E51-A09587A6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D735E-FAE5-4690-A1FB-0B740A5111D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4BC9B2FB-962B-43BA-B874-25EF46DF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17AD2083-C99E-4383-AF97-E7A4A4EE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74A99-6942-482D-AC9C-BF6F5D81AE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302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9326A9E5-6831-4B3D-8319-CFF09791D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F462-4C57-4319-958B-B84EA52EEC3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112B8A85-B630-4FD6-A6F7-B143C8BDB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198F3E1B-E984-4FB0-8C90-7C956DCF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82F71-F12E-43AA-B736-3928FEF1CF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7578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4362E08C-11AD-485D-A07B-E6D19842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30C7-7A4E-47F5-BC35-26029D969C5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9B0FC49-80A8-42D9-BFCF-DC406ADF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F6F042F2-8697-46C7-B378-5F2DECD3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E5E74-1563-49A1-95A6-F18F8B22E2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864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18F056B-F47B-4062-B4D4-1881A58C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CD7E-7269-4B1E-A0BF-0AFA50CDDD1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29B9739-51EC-470B-947C-6F36B82F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EFFAA770-5F22-478A-A715-C2D42356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B1002-69CE-408E-A782-2F579B65E7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780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BCF224D9-5CAF-4FE8-86E1-9AC4D25C75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D04E41DB-C180-4AEF-B014-C28853F5C2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23E15C8-AB50-4F5C-8B49-EF057DB83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1D53E3-BB5E-490E-B0F9-A71E5CEB6DA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36802B8-53CC-41F8-A812-8D2AAEDEA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67919D1-494B-4BF3-BACB-87BC85B33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1F1F5B3-7AA5-4EA1-8438-A3E758EE1CC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C7382D4D-2AD8-408C-BA70-2C246BAF0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28688"/>
            <a:ext cx="7772400" cy="1357312"/>
          </a:xfrm>
        </p:spPr>
        <p:txBody>
          <a:bodyPr/>
          <a:lstStyle/>
          <a:p>
            <a:r>
              <a:rPr lang="sl-SI" altLang="sl-SI" sz="6000">
                <a:solidFill>
                  <a:srgbClr val="25159B"/>
                </a:solidFill>
                <a:latin typeface="Arial Black" panose="020B0A04020102020204" pitchFamily="34" charset="0"/>
              </a:rPr>
              <a:t>Slovenija</a:t>
            </a:r>
            <a:endParaRPr lang="sl-SI" altLang="sl-SI">
              <a:solidFill>
                <a:srgbClr val="25159B"/>
              </a:solidFill>
            </a:endParaRPr>
          </a:p>
        </p:txBody>
      </p:sp>
      <p:pic>
        <p:nvPicPr>
          <p:cNvPr id="6" name="Slika 5" descr="800px-Flag_of_Slovenia_svg.png">
            <a:extLst>
              <a:ext uri="{FF2B5EF4-FFF2-40B4-BE49-F238E27FC236}">
                <a16:creationId xmlns:a16="http://schemas.microsoft.com/office/drawing/2014/main" id="{B547B430-339C-449C-8BC0-040C3B886A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67357">
            <a:off x="357158" y="3488504"/>
            <a:ext cx="4500594" cy="2250297"/>
          </a:xfrm>
          <a:prstGeom prst="rect">
            <a:avLst/>
          </a:prstGeom>
          <a:scene3d>
            <a:camera prst="obliqueTopRight"/>
            <a:lightRig rig="threePt" dir="t"/>
          </a:scene3d>
        </p:spPr>
      </p:pic>
      <p:pic>
        <p:nvPicPr>
          <p:cNvPr id="7" name="Slika 6" descr="469px-Coat_of_Arms_of_Slovenia_svg.png">
            <a:extLst>
              <a:ext uri="{FF2B5EF4-FFF2-40B4-BE49-F238E27FC236}">
                <a16:creationId xmlns:a16="http://schemas.microsoft.com/office/drawing/2014/main" id="{D2A90B59-AA42-45FA-894A-303A9A9A23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3906">
            <a:off x="6000760" y="2214554"/>
            <a:ext cx="2590803" cy="3308936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C94E4051-74EC-4CD7-B638-6130B15587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A1A43EE8-179D-45B7-8FD1-98047DE1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25159B"/>
                </a:solidFill>
              </a:rPr>
              <a:t>Naravne znamenitosti</a:t>
            </a:r>
            <a:endParaRPr lang="sl-SI" altLang="sl-SI">
              <a:solidFill>
                <a:srgbClr val="25159B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4D1CED9-CCFC-485C-B12F-E649B7C48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Geometrično središče Slovenije</a:t>
            </a:r>
          </a:p>
          <a:p>
            <a:r>
              <a:rPr lang="sl-SI" altLang="sl-SI"/>
              <a:t>Triglavski narodni park</a:t>
            </a:r>
          </a:p>
          <a:p>
            <a:r>
              <a:rPr lang="sl-SI" altLang="sl-SI"/>
              <a:t>Kraške jame</a:t>
            </a:r>
          </a:p>
          <a:p>
            <a:r>
              <a:rPr lang="sl-SI" altLang="sl-SI"/>
              <a:t>Cerkniško jezero</a:t>
            </a:r>
          </a:p>
          <a:p>
            <a:r>
              <a:rPr lang="sl-SI" altLang="sl-SI"/>
              <a:t>Krakovski gozd</a:t>
            </a:r>
          </a:p>
          <a:p>
            <a:r>
              <a:rPr lang="sl-SI" altLang="sl-SI"/>
              <a:t>Sečoveljske soline</a:t>
            </a:r>
          </a:p>
          <a:p>
            <a:r>
              <a:rPr lang="sl-SI" altLang="sl-SI"/>
              <a:t>Robanov kot</a:t>
            </a:r>
          </a:p>
        </p:txBody>
      </p:sp>
      <p:pic>
        <p:nvPicPr>
          <p:cNvPr id="4" name="Slika 3" descr="geoss_slo.jpg">
            <a:extLst>
              <a:ext uri="{FF2B5EF4-FFF2-40B4-BE49-F238E27FC236}">
                <a16:creationId xmlns:a16="http://schemas.microsoft.com/office/drawing/2014/main" id="{8A51B3D4-B497-40C3-A304-216928DE7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214563"/>
            <a:ext cx="33718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sa-05_015_big.jpg">
            <a:extLst>
              <a:ext uri="{FF2B5EF4-FFF2-40B4-BE49-F238E27FC236}">
                <a16:creationId xmlns:a16="http://schemas.microsoft.com/office/drawing/2014/main" id="{329E1C7A-5B80-4969-B505-9F5644B9E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071938"/>
            <a:ext cx="3532188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SlikaPodzemnaReka.jpg">
            <a:extLst>
              <a:ext uri="{FF2B5EF4-FFF2-40B4-BE49-F238E27FC236}">
                <a16:creationId xmlns:a16="http://schemas.microsoft.com/office/drawing/2014/main" id="{3A3DC152-41BA-4A4D-B300-0FF9D0E16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000375"/>
            <a:ext cx="261937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Cerkni%C5%A1ko%20jezero.jpg">
            <a:extLst>
              <a:ext uri="{FF2B5EF4-FFF2-40B4-BE49-F238E27FC236}">
                <a16:creationId xmlns:a16="http://schemas.microsoft.com/office/drawing/2014/main" id="{D099CC77-0C7D-46BE-9595-DA8F4F6025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071938"/>
            <a:ext cx="338137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srednja_Krakovski_gozd_o1.jpg">
            <a:extLst>
              <a:ext uri="{FF2B5EF4-FFF2-40B4-BE49-F238E27FC236}">
                <a16:creationId xmlns:a16="http://schemas.microsoft.com/office/drawing/2014/main" id="{857F6A56-1D9F-4521-9927-0EE3D2FB8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882900"/>
            <a:ext cx="43259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 descr="17654.jpg">
            <a:extLst>
              <a:ext uri="{FF2B5EF4-FFF2-40B4-BE49-F238E27FC236}">
                <a16:creationId xmlns:a16="http://schemas.microsoft.com/office/drawing/2014/main" id="{31FD91BB-31A0-42C3-BE5C-4C381DAB2F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0718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 descr="robankot.jpg">
            <a:extLst>
              <a:ext uri="{FF2B5EF4-FFF2-40B4-BE49-F238E27FC236}">
                <a16:creationId xmlns:a16="http://schemas.microsoft.com/office/drawing/2014/main" id="{80715E07-F31C-4D0B-B52E-7449B1108D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571875"/>
            <a:ext cx="40957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561270CC-278C-4896-9CBE-7F3A1BBA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25159B"/>
                </a:solidFill>
              </a:rPr>
              <a:t>Prazniki</a:t>
            </a:r>
            <a:endParaRPr lang="sl-SI" altLang="sl-SI">
              <a:solidFill>
                <a:srgbClr val="25159B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2703132-3A69-4D5D-A661-F946814BA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38"/>
          </a:xfrm>
        </p:spPr>
        <p:txBody>
          <a:bodyPr/>
          <a:lstStyle/>
          <a:p>
            <a:endParaRPr lang="sl-SI" altLang="sl-SI"/>
          </a:p>
          <a:p>
            <a:r>
              <a:rPr lang="sl-SI" altLang="sl-SI"/>
              <a:t>1 in 2 januar – novo leto</a:t>
            </a:r>
          </a:p>
          <a:p>
            <a:r>
              <a:rPr lang="sl-SI" altLang="sl-SI"/>
              <a:t>8 februar – Prešernov dan</a:t>
            </a:r>
          </a:p>
          <a:p>
            <a:r>
              <a:rPr lang="sl-SI" altLang="sl-SI"/>
              <a:t>27 april – dan upora proti okupatorju</a:t>
            </a:r>
          </a:p>
          <a:p>
            <a:r>
              <a:rPr lang="sl-SI" altLang="sl-SI"/>
              <a:t>1 in 2 maj – praznik dela</a:t>
            </a:r>
          </a:p>
          <a:p>
            <a:r>
              <a:rPr lang="sl-SI" altLang="sl-SI"/>
              <a:t>25 junij – dan državnosti</a:t>
            </a:r>
          </a:p>
          <a:p>
            <a:r>
              <a:rPr lang="sl-SI" altLang="sl-SI"/>
              <a:t>1 november – dan spomina na mrtve</a:t>
            </a:r>
          </a:p>
          <a:p>
            <a:r>
              <a:rPr lang="sl-SI" altLang="sl-SI"/>
              <a:t>25 december - božič</a:t>
            </a:r>
          </a:p>
        </p:txBody>
      </p:sp>
      <p:pic>
        <p:nvPicPr>
          <p:cNvPr id="4" name="Slika 3" descr="800px-Flag_of_Slovenia_svg.png">
            <a:extLst>
              <a:ext uri="{FF2B5EF4-FFF2-40B4-BE49-F238E27FC236}">
                <a16:creationId xmlns:a16="http://schemas.microsoft.com/office/drawing/2014/main" id="{F4146ACA-F17D-4CEE-9943-25047DDC3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6047">
            <a:off x="5211763" y="1114425"/>
            <a:ext cx="35956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097DA4AF-8D31-4951-8FC0-CD20AC1F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25159B"/>
                </a:solidFill>
              </a:rPr>
              <a:t>Vizitka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224C631-8826-4FB5-ACC8-926A1CBFE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Ime: Slovenija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Gl.mesto: Ljubljana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Predsednik : Danilo Türk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Himna : Zdravljica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Št. Prebivalcev: 2.040.788 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Valuta: € (</a:t>
            </a:r>
            <a:r>
              <a:rPr lang="sl-SI" dirty="0" err="1"/>
              <a:t>eur</a:t>
            </a:r>
            <a:r>
              <a:rPr lang="sl-SI" dirty="0"/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Površina : 20,237km²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dirty="0"/>
              <a:t>Voda : 0,6%</a:t>
            </a:r>
          </a:p>
        </p:txBody>
      </p:sp>
      <p:pic>
        <p:nvPicPr>
          <p:cNvPr id="4" name="Slika 3" descr="slovenija_zemljevid_domovi.gif">
            <a:extLst>
              <a:ext uri="{FF2B5EF4-FFF2-40B4-BE49-F238E27FC236}">
                <a16:creationId xmlns:a16="http://schemas.microsoft.com/office/drawing/2014/main" id="{316C6045-89F1-4F9B-A029-6C04DE28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52237">
            <a:off x="5111750" y="2792413"/>
            <a:ext cx="3962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C64FAB6C-ECB3-4F55-9CAA-83CA5B293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Upravna razdelitev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0B1AA31-3F1C-4F48-BB55-EE399E9DB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dirty="0"/>
              <a:t>Pomurska regija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dirty="0"/>
              <a:t>Podravska regija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dirty="0"/>
              <a:t>Koroška regija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dirty="0"/>
              <a:t>Savinjska regija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dirty="0"/>
              <a:t>Zasavska regija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dirty="0" err="1"/>
              <a:t>Spodnjeposavska</a:t>
            </a:r>
            <a:r>
              <a:rPr lang="sl-SI" dirty="0"/>
              <a:t> regija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dirty="0"/>
              <a:t>JV. Slovenija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dirty="0"/>
              <a:t>Osrednjeslovenska regija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dirty="0"/>
              <a:t>Gorenjska regija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dirty="0"/>
              <a:t>Notranjsko – raška regija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sl-SI" dirty="0"/>
          </a:p>
        </p:txBody>
      </p:sp>
      <p:pic>
        <p:nvPicPr>
          <p:cNvPr id="4" name="Slika 3" descr="pomurska.jpg">
            <a:extLst>
              <a:ext uri="{FF2B5EF4-FFF2-40B4-BE49-F238E27FC236}">
                <a16:creationId xmlns:a16="http://schemas.microsoft.com/office/drawing/2014/main" id="{2B0EDB41-C4F4-4CC4-8433-C4D4D9502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214438"/>
            <a:ext cx="3697288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40_lokacija.jpg">
            <a:extLst>
              <a:ext uri="{FF2B5EF4-FFF2-40B4-BE49-F238E27FC236}">
                <a16:creationId xmlns:a16="http://schemas.microsoft.com/office/drawing/2014/main" id="{514E8A82-100A-4798-9929-6CA2BEC22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2928938"/>
            <a:ext cx="389731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 descr="54_lokacija.jpg">
            <a:extLst>
              <a:ext uri="{FF2B5EF4-FFF2-40B4-BE49-F238E27FC236}">
                <a16:creationId xmlns:a16="http://schemas.microsoft.com/office/drawing/2014/main" id="{7D510381-EF1F-4658-A5CF-A14D3CACD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714625"/>
            <a:ext cx="385762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61_lokacija.jpg">
            <a:extLst>
              <a:ext uri="{FF2B5EF4-FFF2-40B4-BE49-F238E27FC236}">
                <a16:creationId xmlns:a16="http://schemas.microsoft.com/office/drawing/2014/main" id="{879840EF-2D8C-4435-802D-897462666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57375"/>
            <a:ext cx="385762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123_lokacija.jpg">
            <a:extLst>
              <a:ext uri="{FF2B5EF4-FFF2-40B4-BE49-F238E27FC236}">
                <a16:creationId xmlns:a16="http://schemas.microsoft.com/office/drawing/2014/main" id="{B038503C-CB44-4706-80C6-165DDD938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857500"/>
            <a:ext cx="37893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lika 8" descr="regija.jpg">
            <a:extLst>
              <a:ext uri="{FF2B5EF4-FFF2-40B4-BE49-F238E27FC236}">
                <a16:creationId xmlns:a16="http://schemas.microsoft.com/office/drawing/2014/main" id="{A80A5D88-22C4-46B0-9788-DECCD292A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00250"/>
            <a:ext cx="3810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 descr="untitled.bmp">
            <a:extLst>
              <a:ext uri="{FF2B5EF4-FFF2-40B4-BE49-F238E27FC236}">
                <a16:creationId xmlns:a16="http://schemas.microsoft.com/office/drawing/2014/main" id="{F47D4847-CE4E-4373-97EE-0318F5D2CC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857375"/>
            <a:ext cx="3643312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 descr="regsl.jpg">
            <a:extLst>
              <a:ext uri="{FF2B5EF4-FFF2-40B4-BE49-F238E27FC236}">
                <a16:creationId xmlns:a16="http://schemas.microsoft.com/office/drawing/2014/main" id="{16B71B12-4004-4EA4-AB18-C199993E99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357313"/>
            <a:ext cx="43180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lika 11" descr="ersd.jpg">
            <a:extLst>
              <a:ext uri="{FF2B5EF4-FFF2-40B4-BE49-F238E27FC236}">
                <a16:creationId xmlns:a16="http://schemas.microsoft.com/office/drawing/2014/main" id="{3EDBAACB-28A7-49C5-9E94-5FE44BF033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85875"/>
            <a:ext cx="43180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lika 12" descr="nbhfgh.jpg">
            <a:extLst>
              <a:ext uri="{FF2B5EF4-FFF2-40B4-BE49-F238E27FC236}">
                <a16:creationId xmlns:a16="http://schemas.microsoft.com/office/drawing/2014/main" id="{D71822E9-22CF-437E-951F-7928B16FC4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357313"/>
            <a:ext cx="43180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3B095A9E-5D2A-4C4E-A3AF-BB685247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Še kakšno vprašanje ?</a:t>
            </a:r>
          </a:p>
        </p:txBody>
      </p:sp>
      <p:pic>
        <p:nvPicPr>
          <p:cNvPr id="7171" name="Ograda vsebine 3" descr="IMG_00551_big.jpg">
            <a:extLst>
              <a:ext uri="{FF2B5EF4-FFF2-40B4-BE49-F238E27FC236}">
                <a16:creationId xmlns:a16="http://schemas.microsoft.com/office/drawing/2014/main" id="{5972DBC7-F70B-4F42-BC04-B2CFCFB5A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13" y="1600200"/>
            <a:ext cx="4143375" cy="49006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Wingdings</vt:lpstr>
      <vt:lpstr>Officeova tema</vt:lpstr>
      <vt:lpstr>Slovenija</vt:lpstr>
      <vt:lpstr>Naravne znamenitosti</vt:lpstr>
      <vt:lpstr>Prazniki</vt:lpstr>
      <vt:lpstr>Vizitka</vt:lpstr>
      <vt:lpstr>Upravna razdelitev</vt:lpstr>
      <vt:lpstr>Še kakšno vprašanje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2019-05-31T08:41:04Z</dcterms:created>
  <dcterms:modified xsi:type="dcterms:W3CDTF">2019-05-31T08:41:04Z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