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154" d="100"/>
          <a:sy n="154" d="100"/>
        </p:scale>
        <p:origin x="130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A673E3-E113-4A22-8282-04E9526C36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25BCAD-E9DF-4981-B38A-02546A812A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7875218-9AC1-425D-8569-5189DA6C304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F735467-EDDE-4D85-A7A8-56C2449D80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49DF72-3274-4473-BBEF-F35706FE49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DFCC5-1915-445E-B027-F2CEF07864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24DBE-76F1-4F37-8138-259F0530B2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AD50D41-7BFC-414E-BC5F-6703044F75E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CECEDA59-D39B-4C4F-81B5-64C863695F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15FC6966-06BC-42C2-AB98-A69A333785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4EA17E70-612B-44AB-B086-38719C0CEC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C449619E-E38C-49BE-AE57-27FDE83674AC}" type="slidenum">
              <a:rPr lang="sl-SI" altLang="sl-SI">
                <a:latin typeface="Calibri" panose="020F0502020204030204" pitchFamily="34" charset="0"/>
              </a:rPr>
              <a:pPr/>
              <a:t>2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85FAD0C2-B82A-42B3-9046-FD3283DF0EC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1819761E-0EED-4DD0-8DB6-28D79712562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BFF2BB16-D1EC-4A28-B2A3-7E2378B1F53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6C7B4F2-264D-420F-860E-0092944B5A5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6AD1DF-9496-4404-9490-FBA17FFFF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7961500D-12D2-479C-9E81-D413BC6541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B4F79-2652-4B97-822B-5B248C0EA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A8838A-7E4B-424F-A162-9E0E414B76D1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E8FF2B-D255-4934-AC7B-7AF966BB1910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>
            <a:extLst>
              <a:ext uri="{FF2B5EF4-FFF2-40B4-BE49-F238E27FC236}">
                <a16:creationId xmlns:a16="http://schemas.microsoft.com/office/drawing/2014/main" id="{B95B3EF1-A6B1-428F-952D-8BB14FA42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E123E-C4FB-4E38-9490-53FC16F0297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6" name="Footer Placeholder 16">
            <a:extLst>
              <a:ext uri="{FF2B5EF4-FFF2-40B4-BE49-F238E27FC236}">
                <a16:creationId xmlns:a16="http://schemas.microsoft.com/office/drawing/2014/main" id="{3A41CB08-E396-494B-BD7F-6E8A3D5A6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" name="Slide Number Placeholder 28">
            <a:extLst>
              <a:ext uri="{FF2B5EF4-FFF2-40B4-BE49-F238E27FC236}">
                <a16:creationId xmlns:a16="http://schemas.microsoft.com/office/drawing/2014/main" id="{C79D0170-23B3-4D0D-977C-538CAED3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22446D2-9EDC-4268-9A95-739EBBC757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22122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F8EE8-F9CB-405C-B362-2EB90402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E4F61-A229-45D8-B604-C024AC9A775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C9628-58C7-4F8E-B7F8-DB09DF1AB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EF9EA-31C4-496B-9126-8F32EAE1E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74A5C-70B7-49DC-9A61-775A4369D9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87042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BA330E4E-54BB-4D61-8952-25B5755CECF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BC86570F-2C33-40EA-81CE-C53A85F96CB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6FE4E901-CECB-4DF9-B92E-50CC8EA33E2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7DF8FB3A-1BB1-4587-8EB6-F2E639D9F79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F05D19-8DFC-4005-8B80-8636B622B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541332-3A73-4E10-B918-39F3E5A88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571667F1-286E-4517-8AD9-FDEF8C04FC4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AD045FA-EACD-491E-985F-FBD31D96901A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7B7FAC-6B91-4EEE-986D-37B4429AE11C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6FABBA-B393-406D-AE3A-C262D321CB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66484E3-5014-4AAE-902E-9C2A92B46E2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42E65B79-B837-4D9A-A8FA-EF58D20313D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9094F-4F9C-4788-BDD8-6F3F769DE1F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59FE86A-B371-41A9-97C0-05F56B0B556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6331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8B28B-E347-4EF0-8F09-1DE32CDB7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6A2DB-38EA-4653-9765-9543A3FD6CD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2EBE7-1373-4805-988C-F02A7BAE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9DB55-E79B-45EC-A833-8F1BEDB4C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3D50D8B-478D-4C97-9C19-7CCC1B6FEB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5716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595B0339-722F-45B6-9D5C-60F060E2CD7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194EA06B-8D45-4213-B973-51B15B09A67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B340B1F2-CDA9-4EBA-A13A-71DEB0982BC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B4DE6661-6192-4D05-8355-7D6D5E65D43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4B220C54-D1D4-467F-905B-CDF4BFEFC48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04AFB87B-8792-4915-B780-430875A83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38383A-7733-4BC6-B783-33C195698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A4F7FF-E867-4901-8E7F-C89B82E0F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D1BED8E0-A8CC-4A30-88F6-FE45D789BE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2AEA0E4-4063-4272-9552-10025BBC2185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609F3B2-6005-4CE6-BC26-F8934894EF94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4531933-A934-4372-9DEE-F83C92E697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C12F8E5-9309-4AD8-881C-386933DC489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1F1F6-3937-466B-A43D-61B8D9398E2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C2EF796-9C4A-4B28-80FF-8899D48A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8686215-A2F3-4C57-B560-DD07B5DE5A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8440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>
            <a:extLst>
              <a:ext uri="{FF2B5EF4-FFF2-40B4-BE49-F238E27FC236}">
                <a16:creationId xmlns:a16="http://schemas.microsoft.com/office/drawing/2014/main" id="{289946E5-F9F5-46A5-93A6-009B2AA0B0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EED39D6-4245-4A48-B684-29F33A21B3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3A165-6F8C-4CFF-920B-0EFBF4194B7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FA2E9C4-1C6B-4DB1-BF42-64801A47D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45B111A-925B-4192-9F66-865BE569E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B5CF8-0374-4856-974E-C9C6A9B656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36601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>
            <a:extLst>
              <a:ext uri="{FF2B5EF4-FFF2-40B4-BE49-F238E27FC236}">
                <a16:creationId xmlns:a16="http://schemas.microsoft.com/office/drawing/2014/main" id="{9532269F-EF50-44E8-8665-C6D795D72D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B2523959-6150-4CA2-A6A4-A38089C5F2E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Rectangle 23">
            <a:extLst>
              <a:ext uri="{FF2B5EF4-FFF2-40B4-BE49-F238E27FC236}">
                <a16:creationId xmlns:a16="http://schemas.microsoft.com/office/drawing/2014/main" id="{ABA26BC4-FED1-4715-8679-05A5E0100E7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Rectangle 24">
            <a:extLst>
              <a:ext uri="{FF2B5EF4-FFF2-40B4-BE49-F238E27FC236}">
                <a16:creationId xmlns:a16="http://schemas.microsoft.com/office/drawing/2014/main" id="{7F6043E8-A39F-4988-8515-72ACAA13641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id="{6555435E-704D-474A-A951-4FB856E53C2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96019C-AF29-4119-B832-5509982C8538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31AEDA-D172-45DA-914F-4753ED530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0E0EE5A0-EA7B-46D1-BCFD-B0702292B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C947FA-5245-4C46-9637-25E2C74FF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B836961-866A-4B88-891E-8B6028CF92C7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07FC4EE-ADA7-4CE7-8E96-5D9D46B34DF8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>
            <a:extLst>
              <a:ext uri="{FF2B5EF4-FFF2-40B4-BE49-F238E27FC236}">
                <a16:creationId xmlns:a16="http://schemas.microsoft.com/office/drawing/2014/main" id="{3DE990A3-FC16-409E-AE7E-299E99949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1B080-4244-4A66-892A-C1343DB7059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EDA434B5-EA98-4228-BD94-5F20C50E7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87BBB1F8-D383-41DF-8EB7-1FEFDE102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FC436E9-C629-4E9D-85AB-6996248507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6986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76E47D-BEFC-4B59-8181-2A9BAC74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D22A7-F8EF-4DC0-B5AD-DF9D2D51D93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777A1-6610-412E-A406-4853A64B5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776BF-9566-42DE-A940-E74E2710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2DD6B82-90AA-478B-986D-49645C141D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620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2D7E8DF5-87CD-461B-A246-93E4B2808F7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769539C2-8964-4AEE-83BB-B58652E43AE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CE7640B7-4660-44D1-825F-EF4CE010A37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E21BFC0E-D2F9-43B3-8F82-B8F277498E5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F46C7C-4894-4FEE-9839-2DCB10042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618F8E-FE1D-4D5D-BCCA-D765B089A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44B69359-38CC-4635-9AD9-1DE42753D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1A15-ED0D-4E49-B762-686DA530EAB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C20E06F7-5B71-412A-B54F-D7124459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61490BA-731C-4EB7-BF0B-FF9C6A15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696514-ADAB-4185-88C0-91E0FBA316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42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589651-40C3-4235-9BB5-0DB9943E3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92F91F34-4688-42F5-B861-A1DD525337B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D66B7730-F045-4DB8-802A-197E802C1FE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E8D67759-7E8C-4158-8F82-1CF4BFA831F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6823A157-8C51-4405-B23E-6531795249C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8E4AB0-2EA2-4727-8139-158DA69FBD1F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759F33-95CE-4B2E-AF1E-8A3B0CD3E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3D50BD0D-ECE2-4523-B629-F140244D1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0F8DD18-C784-49D9-9C3D-00CA4C70E9C7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871938C-7FD5-410B-8665-CB80BFC02692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E22C15-66DC-4EF1-894A-B668D3E98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31CBB4F9-ACFB-4412-BB63-400235B0A1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27B54E0-3115-4B11-8FD7-7A8CBC2FDF7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7A7F0C96-D674-425E-9AD5-8726BFC2480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BE5ED-B9E4-4552-B096-7DF6106A705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A91D4A20-16AE-4D42-82B5-57677F17F78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8059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46BC357D-3BE8-4081-81AE-16BC67E44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8264C2D5-8047-4087-B950-39DF6C75575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9875CC6B-3B0E-4F50-8AF0-469835A8AE0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987CD8D9-576F-48D0-8303-E6D51B67ED9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020EC1DE-3041-4DD1-9C2E-690544BFB45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86F930-4CD3-4531-B20B-8FA753AAA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C6B4AC-ACB7-4890-A723-E57E62A80BE1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9B4E1E-5497-4CB0-A49E-76AFBCDD6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D9C74A-4EF0-4A32-84CD-9499E1A3ECC4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93BAE40-730B-4422-A443-C87BC83764B8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C87B64-84B7-4E67-8BA2-D5D16E022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F5AD0449-8548-4A87-B899-EA0ADCA17D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F0993B6-45B5-499B-94C9-D52EE53E531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6B5A191F-9225-4EFF-A799-2F5AEB17C63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52DB1-BE2A-4983-83EC-DCD53C8BAFE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849C485F-58D4-485F-A4B7-1123B079340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333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C1A56D5A-CE57-4632-902E-6DECAB9E182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27" name="Rectangle 15">
            <a:extLst>
              <a:ext uri="{FF2B5EF4-FFF2-40B4-BE49-F238E27FC236}">
                <a16:creationId xmlns:a16="http://schemas.microsoft.com/office/drawing/2014/main" id="{1D3266A0-1558-4893-A264-480222B4922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28" name="Rectangle 17">
            <a:extLst>
              <a:ext uri="{FF2B5EF4-FFF2-40B4-BE49-F238E27FC236}">
                <a16:creationId xmlns:a16="http://schemas.microsoft.com/office/drawing/2014/main" id="{4BB0B1A9-D57D-4D51-910A-23446441281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29" name="Rectangle 18">
            <a:extLst>
              <a:ext uri="{FF2B5EF4-FFF2-40B4-BE49-F238E27FC236}">
                <a16:creationId xmlns:a16="http://schemas.microsoft.com/office/drawing/2014/main" id="{A9231363-B408-4C93-A6FB-1A8F177EDD0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CC049F-74F2-4F31-96FC-6EB433281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8CC9AD0C-DAD2-4CDD-978F-06E48DDE2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A6BF7F-8640-4A83-A005-9A6A8BE1BB3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0945A0-1EE7-4A58-BDDD-C0942A036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0AA8DC-4598-4EB4-846E-B04871ACE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BCB7C9BA-BA9C-4BD7-9C3E-075042491C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AA58C54-E76A-424E-BD40-4CA663553A80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9DA09D9-2611-46D8-A356-B91085CAF6C1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921E28E-0035-4E65-ACEF-425338D1C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88A7B09C-BF04-4AF9-BBAD-F35ED0793CB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38" name="Title Placeholder 21">
            <a:extLst>
              <a:ext uri="{FF2B5EF4-FFF2-40B4-BE49-F238E27FC236}">
                <a16:creationId xmlns:a16="http://schemas.microsoft.com/office/drawing/2014/main" id="{CDB1C4F1-D1FE-4A96-ACCF-B2FE67607C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id="{67E74421-BDEF-4CB6-9935-A3FD27C5E7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6379ED9-1041-45A5-B06E-BD4B1DC76B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PRIPRAVILA: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</a:t>
            </a:r>
            <a:r>
              <a:rPr lang="sl-SI"/>
              <a:t>MENTORICA:</a:t>
            </a:r>
            <a:endParaRPr lang="sl-S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BAD78-2362-4B25-B336-4E4BD1230D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SLOVENIJA V MEDNARODNIH ORGANIZACIJAH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44020-5294-4F46-B925-1FD315CD5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9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SLOVENIJA JE AKTIVNA ČLANICA ORGANIZACIJE ZDRUŽENIH NARODOV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874AE-1452-49E1-9F3F-4E842BF60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14191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Slovenija </a:t>
            </a:r>
            <a:r>
              <a:rPr lang="sl-SI" sz="800" dirty="0"/>
              <a:t>po osamosvojitvi   </a:t>
            </a:r>
            <a:r>
              <a:rPr lang="sl-SI" dirty="0"/>
              <a:t>organizacija združenih narodov(</a:t>
            </a:r>
            <a:r>
              <a:rPr lang="sl-SI" dirty="0">
                <a:solidFill>
                  <a:schemeClr val="accent1"/>
                </a:solidFill>
              </a:rPr>
              <a:t>OZN</a:t>
            </a:r>
            <a:r>
              <a:rPr lang="sl-SI" dirty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OZN 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-po drugi svetovni vojni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-pogovori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-kazenski ukrepi(vojaška sila)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-generalna skupščina OZN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-varnostni svet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-človekoljubna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ustanova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-unicef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FB23055-6919-484F-99D4-A27872E8DD37}"/>
              </a:ext>
            </a:extLst>
          </p:cNvPr>
          <p:cNvCxnSpPr/>
          <p:nvPr/>
        </p:nvCxnSpPr>
        <p:spPr>
          <a:xfrm>
            <a:off x="2123728" y="180419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341" name="Picture 2" descr="http://img.rtvslo.si/_up/upload/2015/08/07/65235265_vs.jpg">
            <a:extLst>
              <a:ext uri="{FF2B5EF4-FFF2-40B4-BE49-F238E27FC236}">
                <a16:creationId xmlns:a16="http://schemas.microsoft.com/office/drawing/2014/main" id="{8D4D62FC-3BCF-478C-97DC-67B323942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941513"/>
            <a:ext cx="3311525" cy="220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4" descr="http://www.institut-utrip.si/wp-content/uploads/2013/03/zastava-zdruzeni-narodi-185x185.jpg">
            <a:extLst>
              <a:ext uri="{FF2B5EF4-FFF2-40B4-BE49-F238E27FC236}">
                <a16:creationId xmlns:a16="http://schemas.microsoft.com/office/drawing/2014/main" id="{FFA87166-FF0A-4ED5-B5B7-8EAA6409F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437063"/>
            <a:ext cx="16573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6" descr="http://newyork.predstavnistvo.si/fileadmin/_migrated/pics/ozn-newyork_01.jpg">
            <a:extLst>
              <a:ext uri="{FF2B5EF4-FFF2-40B4-BE49-F238E27FC236}">
                <a16:creationId xmlns:a16="http://schemas.microsoft.com/office/drawing/2014/main" id="{9DE96E17-A7E6-4316-9E89-17739FD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0" y="4292600"/>
            <a:ext cx="156686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 descr="http://www.vrtic-milanasachsa.zagreb.hr/UserDocsImages/Slike/unicef.jpg">
            <a:extLst>
              <a:ext uri="{FF2B5EF4-FFF2-40B4-BE49-F238E27FC236}">
                <a16:creationId xmlns:a16="http://schemas.microsoft.com/office/drawing/2014/main" id="{02CF5A0C-3048-4350-B7D0-3A30F4809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365625"/>
            <a:ext cx="2160588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0E415-3691-46E3-840D-A58689A10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9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SLOVENIJA JE ČLANICA ORGANIZACIJE SEVERNO-ATLANSKEGA SPORAUZMA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19503-10E1-4D03-9F1B-5F693820C3C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Slovenija leta 2003</a:t>
            </a:r>
            <a:r>
              <a:rPr lang="sl-SI" sz="900" dirty="0"/>
              <a:t>            vstopi v</a:t>
            </a:r>
            <a:r>
              <a:rPr lang="sl-SI" dirty="0"/>
              <a:t>      organizacijo severno-atlanskega sporazuma(</a:t>
            </a:r>
            <a:r>
              <a:rPr lang="sl-SI" dirty="0">
                <a:solidFill>
                  <a:schemeClr val="accent1"/>
                </a:solidFill>
              </a:rPr>
              <a:t>NATO</a:t>
            </a:r>
            <a:r>
              <a:rPr lang="sl-SI" dirty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NATO 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-obramba in varnost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-mir ali človekove pravice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-preprečujejo spopade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OECD: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-razvite države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-svetovanje me državami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ITF 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-odstranjevanje min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3B17858-BDF8-46FB-88DA-FC2627391D3B}"/>
              </a:ext>
            </a:extLst>
          </p:cNvPr>
          <p:cNvCxnSpPr/>
          <p:nvPr/>
        </p:nvCxnSpPr>
        <p:spPr>
          <a:xfrm>
            <a:off x="3419872" y="1731169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365" name="AutoShape 2" descr="https://upload.wikimedia.org/wikipedia/commons/3/37/Flag_of_NATO.svg">
            <a:extLst>
              <a:ext uri="{FF2B5EF4-FFF2-40B4-BE49-F238E27FC236}">
                <a16:creationId xmlns:a16="http://schemas.microsoft.com/office/drawing/2014/main" id="{A0CD7631-05F1-48F2-A0D5-233D93A2C6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5366" name="AutoShape 4" descr="https://upload.wikimedia.org/wikipedia/commons/3/37/Flag_of_NATO.svg">
            <a:extLst>
              <a:ext uri="{FF2B5EF4-FFF2-40B4-BE49-F238E27FC236}">
                <a16:creationId xmlns:a16="http://schemas.microsoft.com/office/drawing/2014/main" id="{2132ADF2-849D-4521-A6C8-040F2298C9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5367" name="AutoShape 6" descr="https://upload.wikimedia.org/wikipedia/commons/3/37/Flag_of_NATO.svg">
            <a:extLst>
              <a:ext uri="{FF2B5EF4-FFF2-40B4-BE49-F238E27FC236}">
                <a16:creationId xmlns:a16="http://schemas.microsoft.com/office/drawing/2014/main" id="{B968BDB1-AD21-477B-8BE5-A0CEFF8CC8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sl-SI" altLang="sl-SI"/>
          </a:p>
        </p:txBody>
      </p:sp>
      <p:pic>
        <p:nvPicPr>
          <p:cNvPr id="15368" name="Picture 10" descr="http://users.skynet.be/michaelssite/Pictures/Military/navo.jpg">
            <a:extLst>
              <a:ext uri="{FF2B5EF4-FFF2-40B4-BE49-F238E27FC236}">
                <a16:creationId xmlns:a16="http://schemas.microsoft.com/office/drawing/2014/main" id="{8F77506F-B8DD-40B0-9181-286CC2DC9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916113"/>
            <a:ext cx="198913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2" descr="http://www.compareyourincome.org/img/oecd_logo.png">
            <a:extLst>
              <a:ext uri="{FF2B5EF4-FFF2-40B4-BE49-F238E27FC236}">
                <a16:creationId xmlns:a16="http://schemas.microsoft.com/office/drawing/2014/main" id="{7FB6E56C-A0E3-4FEC-B126-319B73F66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005263"/>
            <a:ext cx="2798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4" descr="http://www.delo.si/assets/media/picture/20120403/samec.jpg?rev=2">
            <a:extLst>
              <a:ext uri="{FF2B5EF4-FFF2-40B4-BE49-F238E27FC236}">
                <a16:creationId xmlns:a16="http://schemas.microsoft.com/office/drawing/2014/main" id="{4EFA02D6-110A-4CC8-AD3D-01CEE6649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229225"/>
            <a:ext cx="2198687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6" descr="http://freedomandprosperity.org/wp-content/uploads/2015/04/OECD-MAY-22-2012.jpg">
            <a:extLst>
              <a:ext uri="{FF2B5EF4-FFF2-40B4-BE49-F238E27FC236}">
                <a16:creationId xmlns:a16="http://schemas.microsoft.com/office/drawing/2014/main" id="{EAB90B38-8F36-4A15-8063-5CB6EBEFB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573463"/>
            <a:ext cx="2832100" cy="157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8" descr="https://upload.wikimedia.org/wikipedia/commons/6/65/Map_of_NATO_countries.png">
            <a:extLst>
              <a:ext uri="{FF2B5EF4-FFF2-40B4-BE49-F238E27FC236}">
                <a16:creationId xmlns:a16="http://schemas.microsoft.com/office/drawing/2014/main" id="{A57A7C4D-D2B2-4C66-ABE4-806D41B41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349500"/>
            <a:ext cx="2087562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97EEDC6-D8AA-411B-9F78-C14A6CBD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B9899"/>
                </a:solidFill>
              </a:rPr>
              <a:t>VIRI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E8AB0-7452-4253-93CC-4AB503A8EF5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https://www.google.si/search?q=pet+dr%C5%BEav+ki+so+zmagale+v+drugi+svetovni+vojni&amp;rlz=1C1VFKB_enSI662SI662&amp;espv=2&amp;biw=1706&amp;bih=1230&amp;source=lnms&amp;tbm=isch&amp;sa=X&amp;ved=0ahUKEwiBgP_OxoTNAhXD0RQKHYdhCSYQ_AUIBigB&amp;dpr=0.75#tbm=isch&amp;q=nato+%C4%8Dlanice&amp;imgdii=_5zaI-SzfWK9bM%3A%3B_5zaI-SzfWK9bM%3A%3BR7Nf2HHxOvdSbM%3A&amp;imgrc=_5zaI-SzfWK9bM%3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Državljanska in domovinska kultura ter etika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 dirty="0"/>
              <a:t>učbenik za 8. razred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i="1" dirty="0"/>
              <a:t>uredil: </a:t>
            </a:r>
            <a:r>
              <a:rPr lang="sl-SI" dirty="0"/>
              <a:t>dr. Janez Justin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i="1" dirty="0"/>
              <a:t>avtorji:</a:t>
            </a:r>
            <a:r>
              <a:rPr lang="sl-SI" dirty="0"/>
              <a:t> dr. Simona Bezjak, Mitja Čepič Vogrinčič, dr. Eva Klemenčič, dr. Bogomir Kovač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>
            <a:extLst>
              <a:ext uri="{FF2B5EF4-FFF2-40B4-BE49-F238E27FC236}">
                <a16:creationId xmlns:a16="http://schemas.microsoft.com/office/drawing/2014/main" id="{F65B09AA-E3E9-4374-834D-0FB199B77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HVALA ZA POZORNOST</a:t>
            </a:r>
          </a:p>
        </p:txBody>
      </p:sp>
      <p:pic>
        <p:nvPicPr>
          <p:cNvPr id="17411" name="Picture 2" descr="https://upload.wikimedia.org/wikipedia/commons/c/cf/UN_General_Assembly_bldg_flags.JPG">
            <a:extLst>
              <a:ext uri="{FF2B5EF4-FFF2-40B4-BE49-F238E27FC236}">
                <a16:creationId xmlns:a16="http://schemas.microsoft.com/office/drawing/2014/main" id="{E3D87226-EB21-49F7-AAED-579B90881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708275"/>
            <a:ext cx="5326063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238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Georgia</vt:lpstr>
      <vt:lpstr>Wingdings</vt:lpstr>
      <vt:lpstr>Wingdings 2</vt:lpstr>
      <vt:lpstr>Civic</vt:lpstr>
      <vt:lpstr>SLOVENIJA V MEDNARODNIH ORGANIZACIJAH</vt:lpstr>
      <vt:lpstr>SLOVENIJA JE AKTIVNA ČLANICA ORGANIZACIJE ZDRUŽENIH NARODOV</vt:lpstr>
      <vt:lpstr>SLOVENIJA JE ČLANICA ORGANIZACIJE SEVERNO-ATLANSKEGA SPORAUZMA</vt:lpstr>
      <vt:lpstr>VIRI</vt:lpstr>
      <vt:lpstr>HVALA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2019-05-31T08:41:05Z</dcterms:created>
  <dcterms:modified xsi:type="dcterms:W3CDTF">2019-05-31T08:41:05Z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