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i/maps/place/5250+Solkan/@45.9806458,13.6337003,14z/data=!3m1!4b1!4m5!3m4!1s0x477b004c71876ded:0xce773fe30c78a499!8m2!3d45.9678392!4d13.64556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olkanski_most" TargetMode="External"/><Relationship Id="rId2" Type="http://schemas.openxmlformats.org/officeDocument/2006/relationships/hyperlink" Target="http://www.solkan.si/turizem/solkanski-mo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agorica-turizem.com/najlepsa-dozivetja/kultura-in-narava/2012032010441912/Solkanski%20most/" TargetMode="External"/><Relationship Id="rId4" Type="http://schemas.openxmlformats.org/officeDocument/2006/relationships/hyperlink" Target="http://www.redbull.com/si/sl/stories/1331683165394/video-domen-%C5%A1kofic-solkanski-most-red-b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54" y="1954634"/>
            <a:ext cx="3684094" cy="28513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SOLKANSKI MOST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6275" y="570375"/>
            <a:ext cx="4545848" cy="8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SOLKAN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https://www.google.si/maps/place/5250+Solkan/@45.9806458,13.6337003,14z/data=!3m1!4b1!4m5!3m4!1s0x477b004c71876ded:0xce773fe30c78a499!8m2!3d45.9678392!4d13.6455618</a:t>
            </a:r>
            <a:endParaRPr lang="sl-SI" dirty="0"/>
          </a:p>
          <a:p>
            <a:r>
              <a:rPr lang="sl-SI" dirty="0"/>
              <a:t>94 m nadmorske višine</a:t>
            </a:r>
          </a:p>
          <a:p>
            <a:r>
              <a:rPr lang="sl-SI" dirty="0"/>
              <a:t>3 227 prebivalcev</a:t>
            </a:r>
          </a:p>
          <a:p>
            <a:r>
              <a:rPr lang="sl-SI" dirty="0"/>
              <a:t>Velik 4,2 km2</a:t>
            </a:r>
          </a:p>
        </p:txBody>
      </p:sp>
    </p:spTree>
    <p:extLst>
      <p:ext uri="{BB962C8B-B14F-4D97-AF65-F5344CB8AC3E}">
        <p14:creationId xmlns:p14="http://schemas.microsoft.com/office/powerpoint/2010/main" val="224224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SOLKANSKI MOST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220 m dolg most</a:t>
            </a:r>
          </a:p>
          <a:p>
            <a:r>
              <a:rPr lang="sl-SI" dirty="0"/>
              <a:t>osrednji lok + svetlobna odprtina = 85 m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9" y="2460769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2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SOLKANSKI MOST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1916 </a:t>
            </a:r>
            <a:r>
              <a:rPr lang="sl-SI" dirty="0" err="1"/>
              <a:t>rastreljen</a:t>
            </a:r>
            <a:r>
              <a:rPr lang="sl-SI" dirty="0"/>
              <a:t> </a:t>
            </a:r>
          </a:p>
          <a:p>
            <a:r>
              <a:rPr lang="sl-SI" dirty="0"/>
              <a:t>Obnovili 1927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80" y="2619597"/>
            <a:ext cx="4888117" cy="32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Franc Ferdinand</a:t>
            </a:r>
          </a:p>
          <a:p>
            <a:r>
              <a:rPr lang="sl-SI" dirty="0"/>
              <a:t>Domen Škofic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82" y="2331090"/>
            <a:ext cx="5694027" cy="37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9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hlinkClick r:id="rId2"/>
              </a:rPr>
              <a:t>http://www.solkan.si/turizem/solkanski-most</a:t>
            </a:r>
            <a:endParaRPr lang="sl-SI" dirty="0"/>
          </a:p>
          <a:p>
            <a:r>
              <a:rPr lang="sl-SI" dirty="0">
                <a:hlinkClick r:id="rId3"/>
              </a:rPr>
              <a:t>https://sl.wikipedia.org/wiki/Solkanski_most</a:t>
            </a:r>
            <a:endParaRPr lang="sl-SI" dirty="0"/>
          </a:p>
          <a:p>
            <a:r>
              <a:rPr lang="sl-SI" dirty="0">
                <a:hlinkClick r:id="rId4"/>
              </a:rPr>
              <a:t>http://www.redbull.com/si/sl/stories/1331683165394/video-domen-%C5%A1kofic-solkanski-most-red-bull</a:t>
            </a:r>
            <a:endParaRPr lang="sl-SI" dirty="0"/>
          </a:p>
          <a:p>
            <a:r>
              <a:rPr lang="sl-SI" dirty="0">
                <a:hlinkClick r:id="rId5"/>
              </a:rPr>
              <a:t>https://www.novagorica-turizem.com/najlepsa-dozivetja/kultura-in-narava/2012032010441912/Solkanski%20most/</a:t>
            </a:r>
            <a:endParaRPr lang="sl-SI" dirty="0"/>
          </a:p>
          <a:p>
            <a:r>
              <a:rPr lang="sl-SI" dirty="0" err="1"/>
              <a:t>Knjižnji</a:t>
            </a:r>
            <a:r>
              <a:rPr lang="sl-SI" dirty="0"/>
              <a:t>: Znamenitosti Slovenije, Učila </a:t>
            </a:r>
            <a:r>
              <a:rPr lang="sl-SI" dirty="0" err="1"/>
              <a:t>International</a:t>
            </a:r>
            <a:r>
              <a:rPr lang="sl-SI" dirty="0"/>
              <a:t> založba </a:t>
            </a:r>
            <a:r>
              <a:rPr lang="sl-SI" dirty="0" err="1"/>
              <a:t>d.o.o</a:t>
            </a:r>
            <a:r>
              <a:rPr lang="sl-SI" dirty="0"/>
              <a:t>. Tržič 2007</a:t>
            </a:r>
          </a:p>
        </p:txBody>
      </p:sp>
    </p:spTree>
    <p:extLst>
      <p:ext uri="{BB962C8B-B14F-4D97-AF65-F5344CB8AC3E}">
        <p14:creationId xmlns:p14="http://schemas.microsoft.com/office/powerpoint/2010/main" val="1941655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0</TotalTime>
  <Words>142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Paralaksa</vt:lpstr>
      <vt:lpstr>SOLKANSKI MOST</vt:lpstr>
      <vt:lpstr>SOLKAN</vt:lpstr>
      <vt:lpstr>SOLKANSKI MOST</vt:lpstr>
      <vt:lpstr>SOLKANSKI MOST </vt:lpstr>
      <vt:lpstr>ZANIMIVOSTI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2019-07-04T11:10:03Z</dcterms:created>
  <dcterms:modified xsi:type="dcterms:W3CDTF">2019-07-04T11:10:03Z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