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FD985-639B-49B1-A7B3-DCB322AE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0E0F-FF30-4DE8-A4C3-6507D90922AE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5749-BEB6-4138-B491-3E28B5DF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955EB-B38C-4E1D-A1E1-26CD518A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D4785-EDFA-44F5-8CFF-AF41AC926EC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7431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D1467-62ED-49E5-84B5-E86F9394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96FE-0E5F-4895-BDBA-AFBF237E5135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384F4-B699-4E3C-8B97-3A2096DD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6D1B-6B43-417F-97DE-12FF4CC5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3FCA-9D39-49CF-81DE-37EB3DFBDC6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0940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08E2-54AB-40A5-ADA7-20BA5038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DD7F-92FD-4F9C-A17D-E2A76A6FF3C8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50E1C-1F02-41EF-A968-7B686621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606A-FD63-44AD-8882-36A82FFA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32BAF-53A0-42AF-8FD2-E224CB96F18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4760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C8DD-6541-4CD8-9CF7-2436BDA4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5361-72C8-4184-8C5B-B3EBBE1B6B9D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A7E6F-5710-451C-B985-82C8D8E8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40A3-9A6C-4930-AAC9-23E5CFE0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2EAD0-79FC-452B-A241-BDD50C596BC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6537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0582-7DD5-4763-A85D-AF127B7C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23B3-E4D4-4226-ACD5-4AA41E82898A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283C5-1497-4B6E-9EB9-33A8D000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D720-D88E-49CD-A794-0D96074D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7F5E9-FA32-4046-B96B-F6958839BCC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2948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AB1A13-8B70-4424-ADB7-50A19064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57BC-CA6D-4D27-A030-93FCA527C989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3C1871-3649-4E6D-A21E-CB88641E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DAD31A-098B-4964-A93D-3E127369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CA6B0-47C8-41E5-966E-FA91937A805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6169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72C668-43DB-47FF-B75E-7AB98009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A4E6-A3A2-41A0-9475-4D06109E36AD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C04058-3A33-4813-BB7C-F64A5115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1FC668-69C0-4657-B9B8-80B775A5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D98B2-AEB6-4AFA-AEEA-C76F063725F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1544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300C6E-FEE1-448C-8A4B-3C55B2FC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69F0-1A98-41C2-951A-E054E3CE85DE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F0E941-4D8F-4030-9E13-26CB329D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D4BC67-BFAE-4698-B968-17F66BCC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16EA7-6C40-4BD6-BCAA-0F7AA74E346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07368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3C9E9E-9F22-45CD-897F-79DCA222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CB3A-7A6D-46D1-A338-02F0B51F8D7D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D90C14-A0F3-4EC8-A4CE-54988B83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4FB6D0-BC70-449A-BB0F-9F4142BF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D3FCC-58CD-487D-8828-38F3B9741C4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6647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AC19BD-4D2B-4A14-A54F-FC23E675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9A63-4C8A-4858-96DE-A64861C54527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F2FAB3-86B6-42C6-BF8C-B0370A05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A0214D-8667-4864-B458-E49AF455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BE153-B588-4E49-B7B8-C3227A1D9CE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7414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ABC433-319D-4977-8A98-A86BD49A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6A4B-F845-4C49-849A-623F250CECF9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986D18-CC15-4836-8666-8CCDF846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77F690-76B1-4E41-B1DF-221466C9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1F3F-93E2-4920-B558-51037C5E230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58693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0A7865-F9FB-43A1-BAA6-288301B624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en-GB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1338C6-3BD9-4F07-A0A2-82277E6469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n-GB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B250-8A3C-4FE0-81C6-7F21108D2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6D30D-47E2-4BC1-9EC9-8B54DF4ED2BA}" type="datetimeFigureOut">
              <a:rPr lang="en-US"/>
              <a:pPr>
                <a:defRPr/>
              </a:pPr>
              <a:t>5/31/2019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6A465-805C-4F46-A844-C01A1456E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D36A3-037D-464B-B233-8CE692BD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28CB25-74C4-4055-92AB-6ED2E61BFA80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2C57-5645-44B6-97E0-DB7B8D58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VULKANSKO IN POTRESNO NEMIRNA MEHIKA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5AE8-46FD-485F-8F5F-D0DCA7D1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dirty="0">
                <a:latin typeface="Times New Roman" pitchFamily="18" charset="0"/>
                <a:cs typeface="Times New Roman" pitchFamily="18" charset="0"/>
              </a:rPr>
              <a:t>Vulkan Parícutin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Z del mehiškega osrednjega vulkanskega hrbta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20. 2.1943 – začetek delovanja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460 m visok, pokopal 2 vasi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3600" dirty="0">
                <a:latin typeface="Times New Roman" pitchFamily="18" charset="0"/>
                <a:cs typeface="Times New Roman" pitchFamily="18" charset="0"/>
              </a:rPr>
              <a:t>Potres prizadel Ciudad de México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1985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Okoli 10000 žrtev, več kot 1000 porušenih zgradb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sl-SI" sz="2800" dirty="0">
                <a:latin typeface="Times New Roman" pitchFamily="18" charset="0"/>
                <a:cs typeface="Times New Roman" pitchFamily="18" charset="0"/>
              </a:rPr>
              <a:t>Magnituda: 1,8 po Richterju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mcek\Desktop\paricutin[1].jpg">
            <a:extLst>
              <a:ext uri="{FF2B5EF4-FFF2-40B4-BE49-F238E27FC236}">
                <a16:creationId xmlns:a16="http://schemas.microsoft.com/office/drawing/2014/main" id="{73CAFFF7-8570-4215-BBB7-A491745F7A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000125"/>
            <a:ext cx="2857500" cy="4229100"/>
          </a:xfrm>
        </p:spPr>
      </p:pic>
      <p:pic>
        <p:nvPicPr>
          <p:cNvPr id="3075" name="Picture 4" descr="C:\Users\Tamcek\Desktop\Lga0004[1].jpg">
            <a:extLst>
              <a:ext uri="{FF2B5EF4-FFF2-40B4-BE49-F238E27FC236}">
                <a16:creationId xmlns:a16="http://schemas.microsoft.com/office/drawing/2014/main" id="{2963D981-19F5-4451-99C1-B32952FB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4313"/>
            <a:ext cx="451008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http://www.maelor-humanities.org.uk/GCSEhum/Resources/PP-photos/pp-KeyIss-1/kobe-earthquake.jpg">
            <a:extLst>
              <a:ext uri="{FF2B5EF4-FFF2-40B4-BE49-F238E27FC236}">
                <a16:creationId xmlns:a16="http://schemas.microsoft.com/office/drawing/2014/main" id="{399DECA4-FED2-4F13-B97E-BC0DF703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357563"/>
            <a:ext cx="38989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B5861A4-900D-47C8-B2FD-D021B91B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pPr eaLnBrk="1" hangingPunct="1"/>
            <a:r>
              <a:rPr lang="sl-SI" altLang="sl-SI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TROPSKI VIŠINSKI RASTLINSKI IN KMETIJSKI PASOVI V MEDMORSKI AMERIKI IN ANDSKIH DRŽAVAH</a:t>
            </a:r>
            <a:endParaRPr lang="en-GB" altLang="sl-SI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816F389-0097-4866-BCF8-4291CC90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57688"/>
          </a:xfrm>
        </p:spPr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Tierra caliente ali vroča dežela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Vroče, vlažno </a:t>
            </a: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redka poselitev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Tropski deževni gozd in savansko rastlinstvo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Poljedelstvo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Tierra templada ali zmerna dežela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Najgostejša poselitev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Tropski deževni gozd, savansko in drugo sušoljubno rastlinstvo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Poljedelstvo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C2760A18-6414-4B90-9DBA-5E58002D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Tierra fria ali hladna dežela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Dokaj gosta naselitev (npr. Ciudad de Mexico)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Svetli mešani gozdovi, grmičasto in travniško rastlinstvo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Poljedelstvo, živinoreja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Tierra helada ali mrzla dežela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Zelo redko poseljena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Grmovno in gorsko travniško rastlinstvo</a:t>
            </a: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Samo ekstenzivna živinoreja</a:t>
            </a:r>
            <a:endParaRPr lang="en-GB" altLang="sl-SI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Sega do snežne meje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ue.utb.edu/paullgj/geog3333/lectures/Tierra_Caliente.jpg">
            <a:extLst>
              <a:ext uri="{FF2B5EF4-FFF2-40B4-BE49-F238E27FC236}">
                <a16:creationId xmlns:a16="http://schemas.microsoft.com/office/drawing/2014/main" id="{6A472136-1277-41C8-B5A2-D1381E50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"/>
            <a:ext cx="250031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http://blue.utb.edu/paullgj/geog3333/lectures/helipad.jpg">
            <a:extLst>
              <a:ext uri="{FF2B5EF4-FFF2-40B4-BE49-F238E27FC236}">
                <a16:creationId xmlns:a16="http://schemas.microsoft.com/office/drawing/2014/main" id="{43CBF534-4486-4AFE-BE21-DF0E4DAB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718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http://blue.utb.edu/paullgj/geog3333/lectures/BPatch2.jpg">
            <a:extLst>
              <a:ext uri="{FF2B5EF4-FFF2-40B4-BE49-F238E27FC236}">
                <a16:creationId xmlns:a16="http://schemas.microsoft.com/office/drawing/2014/main" id="{584D5974-DE77-43AA-BA35-B9134070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0"/>
            <a:ext cx="3524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ttp://blue.utb.edu/paullgj/geog3333/lectures/altiplano.jpg">
            <a:extLst>
              <a:ext uri="{FF2B5EF4-FFF2-40B4-BE49-F238E27FC236}">
                <a16:creationId xmlns:a16="http://schemas.microsoft.com/office/drawing/2014/main" id="{1669609B-9C4D-4A28-B45B-C2845CDD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643313"/>
            <a:ext cx="38433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5672-D3B4-4C11-8573-1D4C26A4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latin typeface="Times New Roman" pitchFamily="18" charset="0"/>
                <a:cs typeface="Times New Roman" pitchFamily="18" charset="0"/>
              </a:rPr>
              <a:t>SMRTONOSEN HURIKAN MITCH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F891132-A23E-48D8-B8DA-5D5588C6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Oktober 1998 – v sedmih državah uničenih ¾ pridelka, 18000 žrtev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V treh dneh 600 mm padavin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Zemeljski plazovi, poplave</a:t>
            </a:r>
          </a:p>
          <a:p>
            <a:pPr eaLnBrk="1" hangingPunct="1"/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Najbolj prizadet Honduras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ciencepolicy.colorado.edu/prometheus/archives/refug1.jpg">
            <a:extLst>
              <a:ext uri="{FF2B5EF4-FFF2-40B4-BE49-F238E27FC236}">
                <a16:creationId xmlns:a16="http://schemas.microsoft.com/office/drawing/2014/main" id="{B3D1186B-770D-4BDA-B5BD-2F72993A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4762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www.washingtonpost.com/wp-srv/inatl/images/mitch/mitchgal1.jpg">
            <a:extLst>
              <a:ext uri="{FF2B5EF4-FFF2-40B4-BE49-F238E27FC236}">
                <a16:creationId xmlns:a16="http://schemas.microsoft.com/office/drawing/2014/main" id="{863189A4-AC58-424C-A781-F8336ED5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714375"/>
            <a:ext cx="3333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://proxied.changemakers.net/journal/300510/entry29/photo5.jpg">
            <a:extLst>
              <a:ext uri="{FF2B5EF4-FFF2-40B4-BE49-F238E27FC236}">
                <a16:creationId xmlns:a16="http://schemas.microsoft.com/office/drawing/2014/main" id="{3B4A82EB-415A-44B3-A7E3-5268916C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781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upload.wikimedia.org/wikipedia/commons/9/93/Hurricane_Mitch_1998_oct_26_2028Z.jpg">
            <a:extLst>
              <a:ext uri="{FF2B5EF4-FFF2-40B4-BE49-F238E27FC236}">
                <a16:creationId xmlns:a16="http://schemas.microsoft.com/office/drawing/2014/main" id="{CE5C0C18-9C8E-4846-A45B-9B75EBCB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429000"/>
            <a:ext cx="28098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VULKANSKO IN POTRESNO NEMIRNA MEHIKA</vt:lpstr>
      <vt:lpstr>PowerPoint Presentation</vt:lpstr>
      <vt:lpstr>TROPSKI VIŠINSKI RASTLINSKI IN KMETIJSKI PASOVI V MEDMORSKI AMERIKI IN ANDSKIH DRŽAVAH</vt:lpstr>
      <vt:lpstr>PowerPoint Presentation</vt:lpstr>
      <vt:lpstr>PowerPoint Presentation</vt:lpstr>
      <vt:lpstr>SMRTONOSEN HURIKAN MITCH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2019-05-31T08:41:11Z</dcterms:created>
  <dcterms:modified xsi:type="dcterms:W3CDTF">2019-05-31T08:41:11Z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