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2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B41C7DCF-B3C2-4481-9C02-2B8CB46F76D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D28B1D07-FD44-40FA-82A2-A27233FEC0C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6AA30AB-3167-4BEB-8329-C93C06BB3F8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75A8AA7-7511-42B6-89A7-527214762C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50AB92B-B14F-4484-99B4-7EBEEA5AE98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B7689AA-DCB4-4920-864E-2C509FC94FD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9A9F750-DC06-4BC1-B614-A2AD9362F07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D9B3BD-552C-4548-93CD-D4698D8F07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1E4C3-FA68-4241-A5A4-4CD534DD143C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3F2B6BCA-57E4-45D3-8398-48CAE9F227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BD9FE27-41A8-40D1-8EBD-1069F91AC07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5185B9-362D-4F41-B674-CA9EA2B37C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EE718B-313C-472C-920E-A0665463DBDB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21F971A4-CC68-4546-ACB0-EFFE8CD71D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8B0BDB08-6D47-4102-BC91-4EA960C7E5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94BBC4-F5F8-481C-ABA3-86268C9577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78D58-48CF-4E15-9C96-962325F5DC95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24577" name="Rectangle 1">
            <a:extLst>
              <a:ext uri="{FF2B5EF4-FFF2-40B4-BE49-F238E27FC236}">
                <a16:creationId xmlns:a16="http://schemas.microsoft.com/office/drawing/2014/main" id="{B1DB1AE5-4FBE-4B5F-962C-57B3A38C61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DB68D1C-F14B-44E4-A2C4-67CE65A151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8632B5-E121-4603-A403-EA8D103BCE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713217-4EA8-41B7-90D3-1166563D61BF}" type="slidenum">
              <a:rPr lang="sl-SI" altLang="sl-SI"/>
              <a:pPr/>
              <a:t>2</a:t>
            </a:fld>
            <a:endParaRPr lang="sl-SI" altLang="sl-SI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EC73ACBD-95D9-4276-8BDC-A925E17FD4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E8852D4E-D32A-4A2E-8A52-5C267A6DD6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47E94-62C6-4B76-AEE6-D855F60ED6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211F98-8AD2-4692-8893-18ED6E1D56E3}" type="slidenum">
              <a:rPr lang="sl-SI" altLang="sl-SI"/>
              <a:pPr/>
              <a:t>3</a:t>
            </a:fld>
            <a:endParaRPr lang="sl-SI" altLang="sl-SI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C1513E98-0B62-461A-BFD1-D6E3F0104C4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96059FE-19E7-4B9D-90BC-FEE99D21F7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E8F7A2-0996-40E0-9306-27E27BE34F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4C035-FC33-48D2-B031-8ED93FB61CBE}" type="slidenum">
              <a:rPr lang="sl-SI" altLang="sl-SI"/>
              <a:pPr/>
              <a:t>4</a:t>
            </a:fld>
            <a:endParaRPr lang="sl-SI" altLang="sl-SI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437C73B0-C0CE-4980-B918-5C99A066B1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4A39960-25EB-42BF-8DCC-8E1BA7E302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ECEAB0-DD8F-445A-84C1-FAE48B7084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D6355F-F95A-43C1-AB18-95508B27EBA7}" type="slidenum">
              <a:rPr lang="sl-SI" altLang="sl-SI"/>
              <a:pPr/>
              <a:t>5</a:t>
            </a:fld>
            <a:endParaRPr lang="sl-SI" altLang="sl-SI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0BCBC6CF-E945-444A-825F-2161BF2F174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452E25A-0928-4C03-84AB-F86B14D47B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7BA4D9-F2C5-4BB7-9D67-03EE49A3C7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39705E-B00C-4D9C-9E50-91396FF4AA0D}" type="slidenum">
              <a:rPr lang="sl-SI" altLang="sl-SI"/>
              <a:pPr/>
              <a:t>6</a:t>
            </a:fld>
            <a:endParaRPr lang="sl-SI" altLang="sl-SI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2CBE7E44-2E5C-497E-AAF0-69F8C5EB1D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00D9519-5098-49F5-8DAA-3650EA5F6DA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FFE7EF-66EF-4C31-92AB-EB7A20A688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16B81D-7286-4537-9FDE-3B3333C1C0A1}" type="slidenum">
              <a:rPr lang="sl-SI" altLang="sl-SI"/>
              <a:pPr/>
              <a:t>7</a:t>
            </a:fld>
            <a:endParaRPr lang="sl-SI" altLang="sl-SI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58E1EC79-1486-4DE5-9439-E84641C5BA3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5F8756B-830B-4A7E-A988-8988A86B80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54D993-D0B4-447F-BD9A-20460A5C533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14C5B4-D695-459D-BB7A-00E37072CC7E}" type="slidenum">
              <a:rPr lang="sl-SI" altLang="sl-SI"/>
              <a:pPr/>
              <a:t>8</a:t>
            </a:fld>
            <a:endParaRPr lang="sl-SI" altLang="sl-SI"/>
          </a:p>
        </p:txBody>
      </p:sp>
      <p:sp>
        <p:nvSpPr>
          <p:cNvPr id="21505" name="Rectangle 1">
            <a:extLst>
              <a:ext uri="{FF2B5EF4-FFF2-40B4-BE49-F238E27FC236}">
                <a16:creationId xmlns:a16="http://schemas.microsoft.com/office/drawing/2014/main" id="{48F7449F-5734-4B13-8040-1ECD3C5E9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FC3A6A7-D7AC-40CB-8A69-6BAA7E4490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36F420-6F7B-4F80-AA76-5B164C282A4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BA7DE5-CE3E-49C5-B8ED-661A86955A77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5108C3BD-9694-42DC-A0F5-ABB14BBA33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395C216-E9FC-49C8-AAFB-C6A3C8055F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3BAA-EC3B-45AD-B795-DB9070A4D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8AFAF-458F-40D3-9E2F-06E5F2368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B216-D5D8-4293-9A0A-A7D6AB52BD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F5C6F-2F61-4B05-977D-1265687487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C848-A0E2-43D8-AC00-360DB78C1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FE5B95-EDAF-48D0-920E-01067C7C84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833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AF95-F8F1-44EB-8221-00261788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3828B-33D1-44E3-BA0F-01CC068F0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0882C-19E0-4049-8AE2-A91504D93FD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A028A-54FF-4295-B75A-29D971E787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C087-FBBE-4657-8778-4A668C7CFD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7F1DCA-E35C-40AA-A1C2-12F039E1B0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205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83F98-3CCF-4CDD-82FC-C8637E5B2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9F727-8218-4019-8B3A-EEEC85109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9396-6DC8-455D-8A0C-5DD0DFCB03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DBAA5-9FE0-4471-9573-9584AB81AD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0499-98F1-4722-88BC-793641522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3C3036-3F94-4851-85FF-E5520A6F53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372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9D44-A133-4E42-A142-74DE34AE82F9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583B-2886-4094-9F3F-BA066AB324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357687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C158B-A67E-4C1E-A7FB-5EC7FE397A2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13325" y="1768475"/>
            <a:ext cx="4357688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87550-4445-4197-BE87-E0E8BA092C7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3238" y="4035425"/>
            <a:ext cx="4357687" cy="211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D3ABF-E94D-4B41-89D3-924B4390D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3325" y="4035425"/>
            <a:ext cx="4357688" cy="211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CC0FA-740B-4BCD-85EE-96C75A7B2A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9B97F-3B3F-4269-B5F1-DFCF7E69569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33BCE9-B418-409D-8538-114042757A2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E7342B62-1E47-423C-A100-C0312716EF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8905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82E3-CE55-497F-B9AD-908AEB1B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3C8C-60A6-4089-92A3-2E43E26C3F3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F63E7-7600-483E-98B8-2439AA21137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013325" y="1768475"/>
            <a:ext cx="4357688" cy="2114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853A5-A8BA-48F1-90D9-42DF412E0C62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013325" y="4035425"/>
            <a:ext cx="4357688" cy="2116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5238E1-006D-43DF-95EC-784956C33BE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DAB896-3DCA-4C91-8444-BD8723FA3D5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4D5EF-80FA-42F5-8D40-678538BD9BF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84E93868-62AF-469D-AB4F-EF0FC57BD4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354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836D-98AD-48CB-93C9-4A0BBD6F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9B0F-63BB-42E4-9E1F-E7675007D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F27A2-8D11-4F00-85B7-48C7CE3E96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863E-DD5F-4B77-AFBA-01294BE7EB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0D1B-4788-47DE-95C4-DB83197F5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4B29AE-ABA8-44C9-8E28-4A914818CE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74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C00E-8EBB-4CC6-833B-F1335403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9017-07D3-4F14-BE72-FA9017E35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9A231-F9AB-4BD3-B67E-A6CC5BBF85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52E3C-6F4B-4A6A-8F21-6612184B65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7A30D-2E8E-44A6-A344-FB3AA623DD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0E4CFD-15C5-47A4-A4EC-E05E2B21CA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27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529A-8841-4DD0-B5FB-22F3D723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EED3-F881-443B-93A3-104D5E47E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3AFB-B745-4634-9E9E-12EAE7DC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3F8E4-26E9-4E18-AE36-DEFFBFD601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86321-ADD3-475A-801C-2FC7106DAD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891AC-3A93-4D55-9A34-8B554C34C1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9C094-DA01-4ADD-89A3-C7A32A5606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6365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CC74-F45D-42E7-94AC-C6DFB89E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D4127-624C-48EA-93AD-F4C35943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DD2A0-C52C-4FB7-8834-0AC887B57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26F54-1CD7-47CD-B3B2-C9B1CD467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8C5A0-F8E9-4A16-B40C-4AEF9BC84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9BEE6-F686-4419-B1CA-6BF99C2E5B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868C05-8EBA-4B83-B37F-DB30782BBF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2FCF3-A160-4F13-9CEF-6FB0B8DDA4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FB5B24-D6D7-4C5D-839F-6C4534FAA4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560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3188-8FFE-4DAE-9482-15AFBAAA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B2C59-F57D-46BB-AA6C-4C47793EB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CB4C6-A9ED-43DF-9966-5DFED73369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160E9-E4D4-4A68-81E7-6D2B09EA6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0F88B0-79AB-4DE8-98CF-245A631D82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810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802C4A-6C5E-4775-97C4-6878C03E30F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85DEE-01D7-45F9-83AA-19C22383FC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65383-9E77-4042-8F78-A2EF43C6CF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5113B7-B6DC-4FD1-9391-C127EC5BC4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852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3B57-75ED-466D-98CF-0CB4DD1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17B2-F2A4-42D1-BC7B-709543D09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A4DC1-96A0-47A3-9EB5-CDEEC824E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C06BF-C89E-4A75-A2C6-ED8B7953D0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2F0C3-8E29-48FF-9965-0AC69029C1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9686A-ABB5-475E-B143-E3CEB2E304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E57528-D353-4989-925D-7D9D9DA41B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246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49DE-3B31-4131-BF3E-63A39A27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9F119C-ACFD-4330-A8C0-B226702ED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3EFB7-27D2-4D12-99FF-731037EAC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20276-B796-4DF9-B8D9-0E3255C774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3FD0C-06A6-49C2-8C51-D79A6BF3F6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51FF6-774B-482F-9A8F-05C0F7E6DB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6F331F-BC19-40F9-B99E-59746FB283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320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01BE7D6A-CB2A-4A3C-B2B8-FB7096277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B6EA9C7-A9B3-4CA2-9A3B-4FDE07E18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841F1C-9724-4BD4-B81B-87B8B0736E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404A42-496F-42F8-91ED-238EC1F34C5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4671C0-9AA8-4CCE-BEDE-B4BB871325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C26A8BC8-3E8E-4108-8A95-92169F9ED77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F835F84F-7029-498B-A953-D377C4381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38163"/>
            <a:ext cx="907097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sl-SI" altLang="sl-SI" sz="4400"/>
              <a:t>STEPA IN PRERIJA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25D623-9F1C-47B8-A902-F475854D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-33338"/>
            <a:ext cx="12096750" cy="79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8322A32-5D70-4A34-A148-89DD5C30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550"/>
            <a:ext cx="9575800" cy="1092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92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endParaRPr lang="sl-SI" altLang="sl-SI" sz="600" dirty="0"/>
          </a:p>
          <a:p>
            <a:endParaRPr lang="sl-SI" altLang="sl-SI" sz="10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r>
              <a:rPr lang="sl-SI" altLang="sl-SI" sz="4400" dirty="0"/>
              <a:t>STEPA IN PRERIJA</a:t>
            </a:r>
          </a:p>
          <a:p>
            <a:pPr algn="ctr"/>
            <a:endParaRPr lang="sl-SI" altLang="sl-SI" sz="4400" dirty="0"/>
          </a:p>
          <a:p>
            <a:pPr algn="ctr"/>
            <a:endParaRPr lang="sl-SI" altLang="sl-SI" sz="4400" dirty="0"/>
          </a:p>
          <a:p>
            <a:pPr algn="ctr"/>
            <a:endParaRPr lang="sl-SI" altLang="sl-SI" sz="4400" dirty="0"/>
          </a:p>
          <a:p>
            <a:pPr algn="ctr"/>
            <a:r>
              <a:rPr lang="sl-SI" altLang="sl-SI" sz="4400" dirty="0"/>
              <a:t> </a:t>
            </a:r>
          </a:p>
          <a:p>
            <a:pPr algn="ctr"/>
            <a:endParaRPr lang="sl-SI" altLang="sl-SI" sz="4400" dirty="0"/>
          </a:p>
          <a:p>
            <a:pPr algn="ctr"/>
            <a:endParaRPr lang="sl-SI" altLang="sl-SI" sz="440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pPr algn="ctr"/>
            <a:endParaRPr lang="sl-SI" altLang="sl-SI" sz="3200" dirty="0"/>
          </a:p>
          <a:p>
            <a:r>
              <a:rPr lang="sl-SI" altLang="sl-SI" sz="3200" dirty="0"/>
              <a:t>    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3EEFFCA-2368-4C0C-8564-C2B870ADF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Živali 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D863CA7-A8D1-42A6-911E-53E694F6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327525" cy="4384675"/>
          </a:xfrm>
          <a:ln/>
        </p:spPr>
        <p:txBody>
          <a:bodyPr/>
          <a:lstStyle/>
          <a:p>
            <a:pPr marL="0" inden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/>
              <a:t>V stepah živijo zajci, miši, antilope, konji...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EB60D042-9295-43FD-AD8C-2A62B683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1368425"/>
            <a:ext cx="43275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Corsac Fox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Dolgonoga lisica, velikimi ušesi, s sivo- rdečo dlako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Jugovzhodna Rusija in Azija, Afganistan in Mongolija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28331E75-C182-465B-AA8D-64772570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240088"/>
            <a:ext cx="43275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Mongolski gerbil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Svetlo rjave barve, velikosti hišnih gerbilov.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Živijo v rovih s pšenično zemljo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F1817222-0D5E-44DC-94E2-461F6C81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4895850"/>
            <a:ext cx="32369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713F555A-665C-4C7D-99AA-6DB6F93F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316288"/>
            <a:ext cx="38957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Line 7">
            <a:extLst>
              <a:ext uri="{FF2B5EF4-FFF2-40B4-BE49-F238E27FC236}">
                <a16:creationId xmlns:a16="http://schemas.microsoft.com/office/drawing/2014/main" id="{D8CA97FE-C0D3-4DE4-B232-C62293B33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5625" y="3455988"/>
            <a:ext cx="936625" cy="12954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AA1D7585-37BB-4224-91BE-CA7406736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8238" y="1655763"/>
            <a:ext cx="936625" cy="14398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DAA1FDC9-D86D-4982-B20E-73470DAC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12725"/>
            <a:ext cx="43275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Saiga Antelope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Okroglo telo, so dobri tekači, nenavaden  velik nos 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Mongolija, Kazahstan, Kalmikija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1D0EF4E5-8B00-4634-9586-8FF401FDF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447925"/>
            <a:ext cx="43275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Northern Lynx 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Velika mačka, z kratkimi nogami, veliko glavo s štrlečimi ušesi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Azija, severu ZDA, nekaterih območjih Evrope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A983A720-F1F6-4DB7-9275-F7E325185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059238"/>
            <a:ext cx="43275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Saker Falcon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Velika, močna ptica roparica, večja od sokola selca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Jugovzhodna Evropa in Azija, Mongolija, južna Sibirija in Ruski Altai gori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9FF4F672-C485-4BC2-B5F9-89CAEC59E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-215900"/>
            <a:ext cx="324008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FC283A4C-738A-4B9E-B926-43FA524E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5040313"/>
            <a:ext cx="2808288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2DA15BE9-93EC-41FD-A224-4458F482F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754313"/>
            <a:ext cx="23241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9" name="Line 7">
            <a:extLst>
              <a:ext uri="{FF2B5EF4-FFF2-40B4-BE49-F238E27FC236}">
                <a16:creationId xmlns:a16="http://schemas.microsoft.com/office/drawing/2014/main" id="{8FEEA062-77AC-41F8-9713-9C7C83F10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8288" y="431800"/>
            <a:ext cx="1871662" cy="1444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E90A5FE-55D9-4273-BA06-39539D05D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7650" y="2735263"/>
            <a:ext cx="2087563" cy="3603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D8B7F2AA-E4CD-4A61-84F1-0C2CBBE34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5263" y="4392613"/>
            <a:ext cx="1800225" cy="7921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FA35A88A-9994-427D-81F4-5C57562CE94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360363"/>
            <a:ext cx="8869363" cy="4384675"/>
          </a:xfrm>
          <a:ln/>
        </p:spPr>
        <p:txBody>
          <a:bodyPr tIns="21168" anchor="t"/>
          <a:lstStyle/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Travnata pokrajina brez dreves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Podobna preriji (nizka trava)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Največja področja: Rusija in ZDA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Nahaja med puščavo in gozdom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Rečemo tudi: pampa, prerija, pusta in veld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V stepi živi malo ljudi 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400"/>
              <a:t>Kmetje bi imeli težko rastoče pridelke- slaba zemlja</a:t>
            </a:r>
          </a:p>
          <a:p>
            <a:pPr indent="107950" algn="l">
              <a:spcAft>
                <a:spcPts val="1425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 sz="15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8C0DB5-11D8-4B2F-B603-207027F5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887788"/>
            <a:ext cx="907256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BC9F563-5E9F-4920-8BE3-58357EA0F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Področje stepe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2186291-2CAA-491F-8A0F-5496B667A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Na veseh celinah, razen v Avstraliji in Antartiki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ZDA, Mongolija, Sibirija, Tibet, Kitajska, južno od Kazahstana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7D5C7DF-C8C0-4E0B-8034-FE51FCF6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311525"/>
            <a:ext cx="725963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B54E7DE4-005E-443B-9C47-1E73B423F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Vrste stepe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BF36183-58B7-4940-B956-79A4C3CF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538" y="3600450"/>
            <a:ext cx="8869362" cy="4384675"/>
          </a:xfrm>
          <a:ln/>
        </p:spPr>
        <p:txBody>
          <a:bodyPr tIns="22932"/>
          <a:lstStyle/>
          <a:p>
            <a:pPr marL="457200"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600"/>
              <a:t>Gozdna stepa               Travnata stepa</a:t>
            </a:r>
          </a:p>
          <a:p>
            <a:pPr marL="457200"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600"/>
              <a:t>Suha stepa                    Visoko travna stepa (černozja)</a:t>
            </a:r>
          </a:p>
          <a:p>
            <a:pPr marL="457200" indent="-2270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600"/>
              <a:t>Nizko travna stepa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6F395BB7-CFD6-450E-98B4-0419938B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03238"/>
            <a:ext cx="34559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C5D5CBA-9F82-43D2-8F24-F6700058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824413"/>
            <a:ext cx="504031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D1B92AF-F479-4B1A-9C4C-D98B8021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792163"/>
            <a:ext cx="33845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7EF47079-9384-436E-B0E2-C97D24D2F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Podnebje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6DE9D84-1D39-4A6C-9C7B-D1E4ED093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Suho podnebje 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Zavetje visokih gor- zadržujejo vlažen zrak iz oceanov in tropih 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Padavin čez leto malo (ni drevja)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Povprečna količina padavin: 10-30 cm</a:t>
            </a:r>
            <a:r>
              <a:rPr lang="sl-SI" altLang="sl-SI" sz="2000"/>
              <a:t> 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 sz="2000"/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56ABF5A-2A7B-4726-809B-C6AD3D39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824413"/>
            <a:ext cx="71437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6BA63B6-12D0-4500-9F36-EA60C04C2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Temperatura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11E9932-C24C-4BF3-A93E-13F511936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  <a:ln/>
        </p:spPr>
        <p:txBody>
          <a:bodyPr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Poletne T: podobne T savanam, do 104 F in                       imajo veliko neviht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/>
              <a:t>Zimske T: -40 F 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/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/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 sz="13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63DA8BA-2E2E-459B-A014-7D435ACF7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sl-SI" altLang="sl-SI"/>
              <a:t>Rastline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CD98BE99-18D0-47B0-9CF9-82B8CFDD8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4384675"/>
          </a:xfrm>
          <a:ln/>
        </p:spPr>
        <p:txBody>
          <a:bodyPr tIns="24695"/>
          <a:lstStyle/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800"/>
              <a:t>Glavna stepska rastlina: trava</a:t>
            </a:r>
          </a:p>
          <a:p>
            <a:pPr marL="431800" indent="-323850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800"/>
              <a:t>Razdelimo v tri skupine: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800"/>
              <a:t>visoke trave- do 4m, blizu gozda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800"/>
              <a:t>kratke trave- manjše od 1,5m </a:t>
            </a:r>
          </a:p>
          <a:p>
            <a:pPr marL="431800" indent="-323850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sl-SI" altLang="sl-SI" sz="2800"/>
              <a:t>mešane trave- 2 do 3m </a:t>
            </a:r>
          </a:p>
          <a:p>
            <a:pPr marL="0" indent="107950">
              <a:buClrTx/>
              <a:buSz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sl-SI" altLang="sl-SI" sz="200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2DA07A3-E610-47A0-A29E-7B9E7283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4535488"/>
            <a:ext cx="417671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735EA7F5-9ABD-442C-9EFB-F6C5404B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2376488"/>
            <a:ext cx="4122737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A68D8FEC-B9F9-442D-8E6C-D2604C8D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428625"/>
            <a:ext cx="42481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Fringed Sagebrush 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Nizek grm- srebrni listi in majhnimi rumenimi cvetovi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Kanada, Aljaska, Evrazija in mongolija</a:t>
            </a:r>
          </a:p>
          <a:p>
            <a:pPr>
              <a:spcAft>
                <a:spcPts val="1425"/>
              </a:spcAft>
            </a:pPr>
            <a:endParaRPr lang="sl-SI" altLang="sl-SI" sz="2000" b="1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4371D086-5399-4AAF-94F3-2FBD9D96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431800"/>
            <a:ext cx="4327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Mlečna grašica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Sivkast ali modro-rdeč cvet, kratek pecelj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Severna in jugovzhodna Kitajska ter Severna Amerika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704B7629-9D8C-4CB9-BEDE-85E9F606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824413"/>
            <a:ext cx="432752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93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sl-SI" altLang="sl-SI" sz="2600" b="1"/>
              <a:t>Sweet Vernal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Ima bogat zlatkast cvet</a:t>
            </a:r>
          </a:p>
          <a:p>
            <a:pPr>
              <a:spcAft>
                <a:spcPts val="1425"/>
              </a:spcAft>
            </a:pPr>
            <a:r>
              <a:rPr lang="sl-SI" altLang="sl-SI" sz="2000"/>
              <a:t>Jugovzhodn od Švedske, jugu Evrope, vzhod Sibirije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7CCB0C3B-05D7-4336-9B24-804F30C8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447925"/>
            <a:ext cx="15113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53E47F65-ED72-49B8-BFA1-66123CC84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384550"/>
            <a:ext cx="2735263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5E46E562-FB00-4DDF-AC9B-25B00AF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47925"/>
            <a:ext cx="347027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Line 7">
            <a:extLst>
              <a:ext uri="{FF2B5EF4-FFF2-40B4-BE49-F238E27FC236}">
                <a16:creationId xmlns:a16="http://schemas.microsoft.com/office/drawing/2014/main" id="{CCEA807B-F5F9-449C-AE52-3061E2B6A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3825" y="720725"/>
            <a:ext cx="1588" cy="16557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0E08705A-04BF-4F91-BA6E-5FDC380195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0025" y="2232025"/>
            <a:ext cx="1227138" cy="3603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38438D18-9C85-41C1-B7FB-7A658F642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8375" y="5040313"/>
            <a:ext cx="1079500" cy="2159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B6E993B2-C103-4BBA-A4D0-4DBE4BDB67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20725" y="4254500"/>
            <a:ext cx="4327525" cy="4384675"/>
          </a:xfrm>
          <a:ln/>
        </p:spPr>
        <p:txBody>
          <a:bodyPr tIns="22932" anchor="t"/>
          <a:lstStyle/>
          <a:p>
            <a:pPr algn="l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600" b="1"/>
              <a:t>Rhubarb (rabarbara)</a:t>
            </a:r>
          </a:p>
          <a:p>
            <a:pPr algn="l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Ima dolge liste, debel stebel in mesnate korenine</a:t>
            </a:r>
          </a:p>
          <a:p>
            <a:pPr algn="l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Vzhod in severovzhod Kitajske, večji del Evrope in ZDA</a:t>
            </a:r>
          </a:p>
          <a:p>
            <a:pPr algn="l"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sl-SI" altLang="sl-SI" sz="2600" b="1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959D6061-DB26-452B-8390-034AF622F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35613" y="287338"/>
            <a:ext cx="4327525" cy="4384675"/>
          </a:xfrm>
          <a:ln/>
        </p:spPr>
        <p:txBody>
          <a:bodyPr tIns="22932"/>
          <a:lstStyle/>
          <a:p>
            <a:pPr marL="0" inden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600" b="1"/>
              <a:t>Tumbleweed</a:t>
            </a:r>
          </a:p>
          <a:p>
            <a:pPr marL="0" inden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Okrogla, košata, zelo razvejana</a:t>
            </a:r>
          </a:p>
          <a:p>
            <a:pPr marL="0" inden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sl-SI" altLang="sl-SI" sz="2000"/>
              <a:t>Poseben način oddajanja semen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1DAF1E13-B4B4-4209-8001-A99FB2930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808288"/>
            <a:ext cx="2463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D01193FA-E676-47C0-BEB8-23E11F6F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287338"/>
            <a:ext cx="433546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Line 5">
            <a:extLst>
              <a:ext uri="{FF2B5EF4-FFF2-40B4-BE49-F238E27FC236}">
                <a16:creationId xmlns:a16="http://schemas.microsoft.com/office/drawing/2014/main" id="{A99174E6-BEB6-45E9-87E8-F7E8BC101F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8725" y="503238"/>
            <a:ext cx="498475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6B97059C-2A69-4C4A-9575-650556693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3688" y="3959225"/>
            <a:ext cx="1655762" cy="5064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Custom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StarSymbol</vt:lpstr>
      <vt:lpstr>Times New Roman</vt:lpstr>
      <vt:lpstr>Office Theme</vt:lpstr>
      <vt:lpstr>PowerPoint Presentation</vt:lpstr>
      <vt:lpstr>PowerPoint Presentation</vt:lpstr>
      <vt:lpstr>Področje stepe</vt:lpstr>
      <vt:lpstr>Vrste stepe</vt:lpstr>
      <vt:lpstr>Podnebje</vt:lpstr>
      <vt:lpstr>Temperatura</vt:lpstr>
      <vt:lpstr>Rastline</vt:lpstr>
      <vt:lpstr>PowerPoint Presentation</vt:lpstr>
      <vt:lpstr>PowerPoint Presentation</vt:lpstr>
      <vt:lpstr>Živali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2019-05-31T08:41:12Z</dcterms:created>
  <dcterms:modified xsi:type="dcterms:W3CDTF">2019-05-31T08:41:12Z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