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5" r:id="rId5"/>
    <p:sldId id="266" r:id="rId6"/>
    <p:sldId id="272" r:id="rId7"/>
    <p:sldId id="260" r:id="rId8"/>
    <p:sldId id="261" r:id="rId9"/>
    <p:sldId id="267" r:id="rId10"/>
    <p:sldId id="268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54" d="100"/>
          <a:sy n="154" d="100"/>
        </p:scale>
        <p:origin x="13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3BBA901-FD24-43FF-A814-674810137E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162CD1D3-FC7F-4AFF-9C8F-94C88F4137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CFB7D0-BA6C-488A-A827-BF8BD2BC9F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F59D4105-B93E-475F-92B0-232905081B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71E209A-EDBB-49A4-B1B2-13E3C9011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DB9D551-F85E-4330-8416-DB1DDFC28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71F9FE6-7E4A-4BF6-97A6-A86EF1067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090B2D-4C05-4A96-B1DE-6C19B5D4B1D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>
            <a:extLst>
              <a:ext uri="{FF2B5EF4-FFF2-40B4-BE49-F238E27FC236}">
                <a16:creationId xmlns:a16="http://schemas.microsoft.com/office/drawing/2014/main" id="{074FE9FA-E6D7-411D-98F9-046E2E8946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Ograda opomb 2">
            <a:extLst>
              <a:ext uri="{FF2B5EF4-FFF2-40B4-BE49-F238E27FC236}">
                <a16:creationId xmlns:a16="http://schemas.microsoft.com/office/drawing/2014/main" id="{80F55BA8-A2F5-4438-8737-57C159235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Ograda številke diapozitiva 3">
            <a:extLst>
              <a:ext uri="{FF2B5EF4-FFF2-40B4-BE49-F238E27FC236}">
                <a16:creationId xmlns:a16="http://schemas.microsoft.com/office/drawing/2014/main" id="{EEFD4D49-DD55-49EE-9E1C-E1B966DC8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52BCA9-C043-4CC9-B856-06D099FB9F14}" type="slidenum">
              <a:rPr lang="sl-SI" altLang="sl-SI"/>
              <a:pPr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B7626AC-63DF-48BC-92B4-BCEED2CD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300B-CA83-4771-8012-202FD7ED44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A4B2E93-5E6E-42FE-B225-1F432E2B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ED227B3-5389-4048-9ACB-9046348B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3C90D-519D-45AA-95B6-B3E274DB7E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239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1363859-0F80-4694-9466-7D360AD9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FD4C-F72D-4B8A-8D2E-56CE155DA7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7000E6E-EFEF-42ED-8EC4-B0E3C4C5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6918264-2565-4A08-BF2D-188918B6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1CA5-0C15-4102-A1FD-FADCE85AE1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985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4AD940C-7316-4547-BD9F-455CCC7C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C2A0-C7DC-4FAC-8CC8-916A4FCFB0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BEBFF14-CCAD-47D8-B534-5B1C5250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94E38A9-5C80-4C49-B78A-902D91D2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F37BD-80D0-4D1B-8232-89BA856565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130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71076D3-0FCE-4E43-A648-FC75EC00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8AA3-9DAF-4EFD-965E-AB585DE322C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B842E9E-4353-4022-AAC6-99BBA36D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911AA6E-19C4-403D-BE9C-1A63BEB7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87541-D00D-4C5B-BD5C-2C6E41ED97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94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6B3CE5C-18B4-4E1B-8019-0A523B9D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22CB-8080-4F95-8D29-53A12CA7DBB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BF62EE0-8D27-44D5-B1C2-5AFE0F7C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6D6489D-FE7C-4D8E-AAAE-F66BB19F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96DD7-BFC1-4EF0-A18B-A69F0DA350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526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F3D3B1D-2F0E-4741-A691-D54D522D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8D39-64DA-4CE7-B66B-4933B418C6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D686D53-8C29-49C9-A74F-1B7AC122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A3A2663-6FF7-4DED-8089-B5031A34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D00B-3313-40A0-819A-F0A2421415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595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1910FF7-75DC-4E31-8E7B-AEF904D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7513-C0B5-43B8-AA4F-62E84C79FA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FE14FF2-6A19-4C07-8139-341ABDD0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A0F27A3-A661-4F85-A41B-FE477E87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213C-5532-49E5-99E0-B8DC6769DC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50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9F33648-C220-4433-8D5D-5D145A63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AC72-D20E-42A8-9579-F2EF7A93E87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259426F-C25D-4217-96C8-4FA88857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503CDA4-802A-4EFC-94F7-5B25BC4E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9666F-F5FE-4156-93CF-430443975C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164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885815D-54B0-492E-AE5E-447E2542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6010-10F4-40EA-83FA-DDF3D804961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4291DDF-AF29-4997-A85C-090C9B03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FF4E819-20D2-46DB-90E0-74B05724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D5C72-A9A3-4A8B-802B-42C7011AAE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98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51CD22D-8CCB-48D4-A647-4224D90C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7E55-BB74-4440-866F-757A5AD0BD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157CF5A-5CF1-4857-B401-C6922D42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7459EF-045E-45A8-8ABB-6DA12FE0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562-7BDD-481B-B098-8F76D4452F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507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915C301-7D14-401E-836B-0313188F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FCF1-A5A7-4132-873C-15428E9B9A9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A93B385-57C3-4924-8D8A-1914D007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6050DB2-15A8-4842-80B4-CB1B430F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D3AD9-60FD-45FF-A9B9-53F62238B4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94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758149B-FACC-49C4-AE48-C953FD6F7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764DAC3-4790-47A3-87A0-9BA62A952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00C67B1-3DA5-4622-8FF3-8C2336BB7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96F1E0-FD81-4D58-856A-F2F905F6262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0C3E4D-903A-42E3-960D-ADF4BCEEA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4271489-F269-45BF-A351-328E9289F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1C3F4BB-A8CD-4F28-B693-F6668D52D82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ja&#353;ki.net/" TargetMode="External"/><Relationship Id="rId2" Type="http://schemas.openxmlformats.org/officeDocument/2006/relationships/hyperlink" Target="http://en.wikipedia.org/wiki/Stepp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-4os.ce.edus.si/gradiva/geo/azija/podnebje/stepa.html" TargetMode="External"/><Relationship Id="rId4" Type="http://schemas.openxmlformats.org/officeDocument/2006/relationships/hyperlink" Target="http://sl.wikipedia.org/wiki/Step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A01711C3-C43D-48BE-BFCE-55F4899F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0"/>
            <a:ext cx="9264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710893-ADDA-4190-98A0-70634084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sz="8000" dirty="0"/>
            </a:br>
            <a:br>
              <a:rPr lang="sl-SI" sz="8000" dirty="0"/>
            </a:br>
            <a:br>
              <a:rPr lang="sl-SI" sz="8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8000" dirty="0">
                <a:solidFill>
                  <a:schemeClr val="accent6">
                    <a:lumMod val="75000"/>
                  </a:schemeClr>
                </a:solidFill>
              </a:rPr>
              <a:t>Stepe in prerije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1F0D392-B81B-4A73-91EB-674BAE8F4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l-SI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0273CBCD-0675-44A5-8C35-784A3E66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8E6F9ED-88B8-4733-92AA-57CF0256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http://en.wikipedia.org/wiki/Steppe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hlinkClick r:id="rId3"/>
              </a:rPr>
              <a:t>www.dijaški.net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http://sl.wikipedia.org/wiki/Stepa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http://www.o-4os.ce.edus.si/gradiva/geo/azija/podnebje/stepa.html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9554B3-775B-4312-B8FD-E02682CD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altLang="sl-SI"/>
              <a:t>Stepa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7997A8A-1369-459F-9A21-11B04252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25717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 Velika travnata pokrajina brez dreves. Ime izvira iz ruske besede </a:t>
            </a:r>
            <a:r>
              <a:rPr lang="sl-SI" i="1" dirty="0"/>
              <a:t>step</a:t>
            </a:r>
            <a:r>
              <a:rPr lang="sl-SI" dirty="0"/>
              <a:t>. Podobna je preriji, le da prerijo prerašča visoka, stepo pa nizka trava. Zaradi majhne količine padavin pogosto prehaja v puščavo. Največja stepna področja se nahajajo v Rusiji in osrednjem delu ZDA.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660EA4-DBBB-4A40-A20E-6B5B2D27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00438"/>
            <a:ext cx="63579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734ABB-C23C-43AC-B237-F31A0DED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9364BBC-742D-4EE2-A497-2D993DB9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33575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Stepa je rastlinsko območje izven tropskega pasu, za katerega je značilno </a:t>
            </a:r>
            <a:r>
              <a:rPr lang="sl-SI" b="1" dirty="0"/>
              <a:t>travnato rastje</a:t>
            </a:r>
            <a:r>
              <a:rPr lang="sl-SI" dirty="0"/>
              <a:t>. Razprostira se med puščavami na jugu (suha stepa) in obsežnimi gozdovi na severu (gozdna stepa), v pasu celinskega podnebja. Travne stepe z </a:t>
            </a:r>
            <a:r>
              <a:rPr lang="sl-SI" b="1" dirty="0"/>
              <a:t>rodovitnimi prstmi</a:t>
            </a:r>
            <a:r>
              <a:rPr lang="sl-SI" dirty="0"/>
              <a:t> so med kmetijsko najbolj izkoriščenimi deli našega planeta - "</a:t>
            </a:r>
            <a:r>
              <a:rPr lang="sl-SI" b="1" dirty="0"/>
              <a:t>kulturne stepe</a:t>
            </a:r>
            <a:r>
              <a:rPr lang="sl-SI" dirty="0"/>
              <a:t>". Če je padavin še dovolj, so stepe žitnice sveta; tam, ko je padavin manj pa so območja pašne živinoreje. Stepa vsebuje veliko jezer različne velikosti, ti pa privabljajo ptice.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B937F4-024F-40E1-A7AB-6511E5B9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00500"/>
            <a:ext cx="44053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A1137-25A2-4FC5-BC0B-656DDEE7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F6F52495-5ACC-4303-9DE2-0E31BD647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4040188" cy="785812"/>
          </a:xfrm>
        </p:spPr>
        <p:txBody>
          <a:bodyPr/>
          <a:lstStyle/>
          <a:p>
            <a:r>
              <a:rPr lang="sl-SI" altLang="sl-SI"/>
              <a:t>Vrste step :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AB3857BD-DD3F-4CE4-85C9-DD864177B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4040188" cy="4411663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/>
              <a:t>Gozdna stepa                  </a:t>
            </a:r>
            <a:endParaRPr lang="sl-SI" altLang="sl-SI" sz="4400"/>
          </a:p>
          <a:p>
            <a:pPr>
              <a:buFontTx/>
              <a:buChar char="-"/>
            </a:pPr>
            <a:r>
              <a:rPr lang="sl-SI" altLang="sl-SI"/>
              <a:t>Suha stepa</a:t>
            </a:r>
          </a:p>
          <a:p>
            <a:pPr>
              <a:buFontTx/>
              <a:buChar char="-"/>
            </a:pPr>
            <a:r>
              <a:rPr lang="sl-SI" altLang="sl-SI"/>
              <a:t>Travnata stepa</a:t>
            </a:r>
          </a:p>
          <a:p>
            <a:pPr>
              <a:buFontTx/>
              <a:buChar char="-"/>
            </a:pPr>
            <a:r>
              <a:rPr lang="sl-SI" altLang="sl-SI"/>
              <a:t>Kolturna stepa</a:t>
            </a:r>
          </a:p>
          <a:p>
            <a:pPr>
              <a:buFontTx/>
              <a:buChar char="-"/>
            </a:pPr>
            <a:r>
              <a:rPr lang="sl-SI" altLang="sl-SI"/>
              <a:t>Visokotravnata stepa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( černozja )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-    Nizkotravnata stepa</a:t>
            </a:r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907E53BF-D700-4E8F-9654-542CD7EF1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928688"/>
            <a:ext cx="4041775" cy="785812"/>
          </a:xfrm>
        </p:spPr>
        <p:txBody>
          <a:bodyPr/>
          <a:lstStyle/>
          <a:p>
            <a:r>
              <a:rPr lang="sl-SI" altLang="sl-SI"/>
              <a:t>Druga imena za stepo :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3EE75CEC-9EC2-49F6-86D8-ABB7E328D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14500"/>
            <a:ext cx="4041775" cy="4411663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/>
              <a:t>Prerija</a:t>
            </a:r>
          </a:p>
          <a:p>
            <a:pPr>
              <a:buFontTx/>
              <a:buChar char="-"/>
            </a:pPr>
            <a:r>
              <a:rPr lang="sl-SI" altLang="sl-SI"/>
              <a:t>Pampa</a:t>
            </a:r>
          </a:p>
          <a:p>
            <a:pPr>
              <a:buFontTx/>
              <a:buChar char="-"/>
            </a:pPr>
            <a:r>
              <a:rPr lang="sl-SI" altLang="sl-SI"/>
              <a:t>Pusta</a:t>
            </a:r>
          </a:p>
          <a:p>
            <a:pPr>
              <a:buFontTx/>
              <a:buChar char="-"/>
            </a:pPr>
            <a:r>
              <a:rPr lang="sl-SI" altLang="sl-SI"/>
              <a:t>veld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3DCCD-FD89-4CB7-BA67-2D391D40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živali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730FDC-07ED-4470-9D7E-D63BA479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Konj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Kamele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Yaks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ptice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Sloni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kače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87A2E3-20BA-4D4E-A0DE-7C0E99D1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34004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408795FB-3C85-4D8E-AAC7-D3EFB9EF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9441EEB-D70E-4EEA-84BE-83C8AEC4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643063"/>
            <a:ext cx="385762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FAF1C-97E0-4497-91AA-5B13985D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Področja stepe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A30E53-68EA-4996-B6C2-925442B4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9293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-področje od vzhodne Evrope do zahodne Sibirije in južno do Kazakhstana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</a:t>
            </a:r>
            <a:r>
              <a:rPr lang="sl-SI" b="1" dirty="0"/>
              <a:t>štirje pasovi glede na geografsko širino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/>
              <a:t>vlažne travniške stepe:.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mejijo na borealne gozdove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področje </a:t>
            </a:r>
            <a:r>
              <a:rPr lang="sl-SI" dirty="0" err="1"/>
              <a:t>črnozoma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padavin 500 – 600 mm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pod močnim vplivom poljedelstva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/>
              <a:t>Centralno azijske stepe: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mrzle in suhe pomladi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trave nadomestijo zeliščne in lesnate vrste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b="1" dirty="0"/>
              <a:t>območje Črnega morja in Kazahstana: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- ponovno bolj vlažno področje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E3130C2-4701-4B2F-BCA8-64F32AF55C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32875" cy="6858000"/>
          </a:xfrm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4FA7CEB6-2EB3-4C21-91B1-9BF86B7A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EC828D-108D-42D6-A799-6B307743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19561589-0747-4C50-91BA-EF7F2066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978B3EA5-8B86-4749-9110-99AB62E0AC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25" y="0"/>
            <a:ext cx="995045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DDDC3-5594-4535-9AD4-D916AA5B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3B3AE4-02B3-4F57-852E-03C2A57DD7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643063"/>
            <a:ext cx="4095750" cy="2686050"/>
          </a:xfrm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1905B3AD-7DCD-4E3E-BB9C-1BAD0D16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143250"/>
            <a:ext cx="3381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CC37BA35-CA3C-4C9F-93E9-DDDB622C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7181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EF6D143-8E7C-4652-820A-F9892EAA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28750"/>
            <a:ext cx="40671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   Stepe in prerije</vt:lpstr>
      <vt:lpstr>Stepa </vt:lpstr>
      <vt:lpstr>PowerPoint Presentation</vt:lpstr>
      <vt:lpstr>PowerPoint Presentation</vt:lpstr>
      <vt:lpstr>živali </vt:lpstr>
      <vt:lpstr>Področja stepe</vt:lpstr>
      <vt:lpstr>PowerPoint Presentation</vt:lpstr>
      <vt:lpstr>PowerPoint Presentation</vt:lpstr>
      <vt:lpstr>slike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2019-05-31T08:41:13Z</dcterms:created>
  <dcterms:modified xsi:type="dcterms:W3CDTF">2019-05-31T08:41:13Z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