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B42"/>
    <a:srgbClr val="007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6F8D9A6-DE10-42EC-91C1-B60FED54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4616-8C57-45C4-A718-42043FCB95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16C5F8-E46F-483C-A3D3-BADC990A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AFC88F3-E990-48FD-8EFF-F04DEC30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05A3-0187-460D-AC0E-78506A4435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90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6A6C61-16CC-41FF-B904-AE16EBB1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7D92-4DBD-4733-AE4A-E0DB723747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C320D16-46EC-409B-A176-AA82F63C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35AE997-BE9C-4ED7-9D88-EC40D475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0FAA4-201B-49D2-943C-E97845A6E6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39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6661A36-10FB-4205-8F2C-CA5DFEB6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167C-24EC-487C-93F2-52EF5FA6C3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944C8CC-BC33-4672-8199-B4A6435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B618398-8D5B-4E36-B272-ACD46633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A873-7B25-4372-BE35-567CB414A0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87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6D26717A-D954-408F-BF7B-B012A127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38DD-C232-4629-A215-ECD562F108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6579917-84AB-47A8-A05B-CD9A280F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DB1B0F79-C671-4684-923D-4C9B0A39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5D2A29B-D539-4071-A08A-454C6A9B00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87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D670909-86AD-4E23-9B32-C4492F30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42C7-11D0-4A28-B428-78798E7F16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1029292-65A7-47CB-9E41-17BB229D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942992E-F9C6-46E2-9F07-3F150807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E79A4-990A-4EF1-B8AB-6DE4E72C5E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036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3A586-DFE3-4AA8-8C10-A1FA8AB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A59B-10F1-49B8-984F-A3107048FE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D64C-AA76-4946-B021-AE5D79BE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FEE1-7692-4E64-A737-781F1EED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D03C2DB-B1A2-45FC-8488-9234825D7E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336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7F1CF75-8D04-4F0D-AB51-6CC8289F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65D1-85E9-440E-944A-3F106DE596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EA5C8A6-C96A-4673-BB14-A1314A3E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2B2208F-6FE9-425F-8FEC-8E42D17E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874C9-582D-414C-9E48-24D891134B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055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9CE4836-1999-46BE-9092-E0D20186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4189-8541-48F2-8C27-FC0379D190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829FD47A-EC13-47F5-951D-ADE5CF59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B49E9AE-40F8-4EC0-B0B2-E0A78E27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D509-9139-4D90-B2A2-B3B33EC358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051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4C842F4-3B73-490E-92E9-ABEF5252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07E1-3DC6-4142-A59B-D65BDE9B84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BE77142-97E6-4714-ACE0-9479428E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5D2FC85-4465-4141-AD0F-48371EC0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72D82-0EE0-42EA-98AE-76EDF5A987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8969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ED672AA-A16B-49CB-8C73-2E16DAB2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6C2B-13AD-4805-B228-6E2E893E93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1F5143B-44D4-4317-9BF9-49A7B4FB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9009C02-CBA1-4A10-A4C6-C2CEF25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C3109-1820-4E68-AD4D-ABE3468052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960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2DFF746-5EAF-4562-BA80-31E75282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98A3-9940-4DC6-B4CA-CF4CFF9B71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8DAC43A-70E8-490C-9A69-138EBA33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4F3F919-E056-4507-9D38-D2D6B061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3F3A-7DAE-4C12-8CBB-1104AA3CA7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834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742522-0CEB-44AB-9E34-862F9CA3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D20A-6BA2-4ECC-ADFC-E3E469FAD8A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19C8478-7B0D-4C32-AFB7-DBED1C00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197536E-ECD0-45A8-AE9B-72BAB07D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B0E8-5FD9-4EBE-8E0F-8BAC732B26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291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6D7940C-F5C2-4DF9-A4D4-373CA398994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62FB9D0-E052-45E5-BECD-6759C542C5A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0126036-7D04-4BF5-BF3B-F8CBE2F82E2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58AF319-52F5-4F6F-B0F7-71E741734F7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1D2F887-83CF-4952-BB64-95E6DBAE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6A0F-325E-4E2C-BB53-A6F490C235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654531B-4911-4CDE-B723-3F45F428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C63237C-006B-4353-A659-2D159ABD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9416E7E-FFF3-4413-8B5B-987CCA9344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365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A39F2AA-92BE-4992-8E74-5A47EB4B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2732-AF05-4EAE-80B3-AC38ECC2C3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6155AE-F04B-4084-A0B7-1970B233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197DE4E-1EEF-4919-A505-C26BFD92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DF5A6-0473-4398-88BD-7896EC7593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71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39981B8-333F-4FDD-96BF-26148DD2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CFA8-1689-4C32-93EA-6D34F1D0B4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4C848F-3CB8-4FAD-81F4-B71B41C9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7F2B797-56A3-4476-A619-2A5F87DC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B37A-5E35-43D3-B751-4EAB56BC5A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7030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F6417557-AA40-497D-B6FA-50F49B37B7D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71680DCC-2032-4AC4-BC99-4577D8FD8B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7AC8C36-DBB4-4479-89FF-F43C4C2957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D6C1A36-AEE4-48A9-89AD-8240E3032E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57DC5E1-A02B-4D98-AE93-F1A90DD82F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6D20257-A0BE-4E94-BD94-376F543846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8086476D-0C5B-4C59-BFF5-34130F1F1A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AF8E9D-7BE9-4D13-8A45-1A50DC33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8DD6-13BE-4269-B889-204BB213D1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C27C29F-8FA7-47B2-913C-1181DA7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39461A-8B9F-4C45-A250-37BF5166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8D669-2106-44FD-96EE-A353672249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345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90CC-6BA0-4A38-BDC4-6DCF9382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DCFB-7FDD-4573-B829-2A86A16561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0CB47-0F9E-457C-99C3-72A4DE52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6722A-F6C0-436B-BC9F-9C54A4D4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7EAED-1BA9-4CA0-9980-984EF3C5F4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838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085375BB-E8EA-4FCF-ACBB-505E6A4FB0E1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4C14A554-B34C-47D5-AD24-B9FCFD250CA7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AC409EB1-F0EB-40F9-9830-2AD91019B8F4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1074A655-2E8F-4FE7-B2DC-7351C5A3A449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9B6DAF8-F0A3-413E-AC33-9128F5133208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05085D5B-F758-4514-A3CA-D040460655E8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D83FAF2-B5A9-443E-A5A5-DA24720C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D66C-DA07-4FB9-B8C5-D49FA18773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57C4794-D860-42A5-93F5-3E21A179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53E786-449B-41FA-AD81-69693479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77D7-F0EB-4261-A367-7E9844BB64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472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0CEE26-7D11-495C-A070-1DC644284E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0FFD-2C9A-499A-9114-395396E9B6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D1D9E2-6DD3-41D3-BD2B-58737D274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E16F66-7CDC-4024-B214-9901F196E1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B12D5F6-3D98-47B1-B9AF-C01BFBD5F8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3860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2DF0FF-639E-427A-BA7B-A44CC4D2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4022-6BAC-4B57-A52F-2B03380104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B54C05-B792-477A-B316-0822C9C0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643E71-BA4E-46A5-8EB4-7F39E3C9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4D65-1BF8-4DE6-B508-6F045A6D8D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215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527767-421B-4EC7-A988-A0296E6A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2B41-9FC0-43DB-9DC1-A5F73AAA14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ECC5EE-51AA-4540-9199-CF404931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E220BB-E2B0-4959-B364-207E6BA4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FC04-6329-43EC-89DF-D68B142D24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2613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7ED2E845-1073-4B0D-AD10-A7584B2DFD9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9CB9DE9-EAD8-46B8-81DB-D587716C27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FB68D9BA-587E-4AEC-9BFD-857ACEB8DA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64832E8E-E7AC-4AF6-A667-F7B6BABC27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02649096-3744-4A94-849A-2EC2D81992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C7E7D24-246C-46F8-B64C-0BBB61F847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A46FACAF-EFD8-4A7F-95D6-9E04B0F9EB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E8A5611-5139-4DD3-AB88-DF22441A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D802-B7CA-4011-B140-5FBCC766F76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611FA6A-3F60-4BCD-A373-B621E331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3C509A8-FED7-4BDA-AFEA-30D7B3E4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367EA-93B1-4CF0-80FB-BCD02B14CB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85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6C7E936-86E5-42EA-97C4-987F7E01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5B29-A596-4DE3-AC1F-2F66A3311E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E932805-83B1-4E24-B86F-2EB6F0DE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2BBB245-9E55-42B5-B8FF-F9A053E1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07A0-7484-4946-8F53-D80EAD2AB2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9761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80F2EC9-5704-4CAA-A28C-7A368C2BE32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7ECB17B3-31D3-4A91-A938-E5B09F1159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1319001-1FDD-422A-B31B-99AA33A2DE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D594348E-3551-47E0-8599-61E752A7DD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AEFEE4AC-3F5E-45D6-A1DC-6ACCA1C0E1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5E6747BF-9C86-4AD8-92EA-C69C4DE55B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767070FB-9966-4DF3-92C9-14990D8967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A2F7F26-F8C3-4880-9016-F2CE042E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8BD5-53D9-4A7B-AFFC-37EFE87DAB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B235A81-F8AE-4A37-9F52-8C0D9F1C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0D573E1-83D2-4639-AD92-72FB8F51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44F72-EFDC-44C2-80C5-CD5590066A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1760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72FD2E4-9EC7-4706-8CE2-15DA85B20C6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3A68BFB0-44B1-4365-86CA-28630FCDFF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73B71038-EC00-4E06-B5AB-26EE578D7D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DA4F9FBB-CA64-449E-B875-A1F60CB5F9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595BD79-69BE-49CA-A96B-1DD4FD9BE7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2D930CF-0C4F-499A-9C5F-DDB33E0BB7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C58F3D84-A095-4C37-A851-EA9FEE01CC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CF92ABC1-ACC2-4F88-B552-6F1B8F47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B2E2-6FD7-410F-8616-14BC517F06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B81C740-C102-4D2D-B003-3C26D94D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7187E62-996B-4EB0-8E7D-E44D26D4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0990-3C29-42C6-859F-27787D0633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3708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53C6-7DA8-4B46-8D03-3379D8ED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F680-B730-4254-97DE-EFF0208B05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9E0B-5AFE-4895-8877-40E27976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1760-9D46-48A5-ACC7-D732D20A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A27C-1200-48C7-91F8-F977E83B2A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8627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9C92749-8318-45DA-BA5A-6C31FB6391A9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D377F8A-AA55-48F8-AC11-0A8C74EA80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80694CB-1088-4B76-AAEC-35B0C6B45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2F55947-B034-4ED9-B8C7-7E13AEB03E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4248FA0-914E-43F3-9FD0-DFCDF2EB8C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68511BAA-528E-46AC-962D-5C2EBAF2CC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85BA0B49-6868-4185-9E47-041599AA70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4A9A113-2AE0-47B4-9DFF-ABDDD0C8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64B5-D1FF-4D11-A60E-5F3BC490EA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74B0E7-338E-4C43-97A7-6D2EE33D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5BFC31-87D7-4189-B413-A6C34E51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519F2-F7A8-4CCC-9A49-73F9F37E2C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3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EEF9435-87D0-45B3-8C84-AFCE2D82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80BE-D309-4AC8-A746-44E4223F8F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68CDB49-8BF2-4808-8151-0CCD81AE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FB1967E-753D-4DC7-A854-2C929E3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39426-E890-4EA7-93A0-E1069939E7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13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AC937D65-F144-4BB0-9B27-464B8F25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3196-7363-473B-ABD9-5D4D280F17E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DDA7B58-D1E1-455A-B98D-21C2E54D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C83AE17-9344-4CE6-A629-9E66FDC0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B57EE-997C-47D4-A6EA-FF54391ED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85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9DB8DEE-493F-4348-90AE-87530AA1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3CFE-91B6-446D-87D7-EC1273EC9D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652FAAA-0B0E-4A52-A788-0A57AA55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2156996B-71D7-43B1-8D15-B6693614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42F04-3341-4684-BF62-D5789E0472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75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4F896F1C-C150-4452-B26F-16CEC78D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8268-BCE7-444C-829F-46D6A1CA89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2C2C613-CEFB-493C-8688-DAB3B40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9786DC6-7978-4568-BF95-536FDD44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92D1-EBB3-4B9F-AB6B-4224982F47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09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6D276B2-4560-4214-B86F-737B211C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5D46-C9D7-44A8-814F-70539D77029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4042C6B-512D-4199-8AB0-B4FD7782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D1007B0-D242-45E5-8947-B812FE5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4421-D8E4-4D99-BA68-C73F7F6E28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9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61B5A56-6FE0-4885-A55E-3113D9CF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F56C-C444-4526-9514-E09DEC8612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00090D0-63DE-40D7-8026-F4C2B9EF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011C0E9-46AA-4640-A7E5-A909E546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5E5A-11C6-41B2-A89B-A237AA3B30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78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7675502-8B9B-4824-B50E-D351FAFDEC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080BA876-ECB1-4B52-A118-586E1E8D6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114A00D-7FF3-4992-9208-15092818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16706-FACC-4565-AA62-30E5D37CE2D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115D98D-0339-4DF9-9855-83A1ED1D5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4E7647-803D-4E97-B1F8-4EE0443CA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DADC91-C6B0-4E9E-9E39-DDA7AFCE564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91DAFA4-2929-4DB4-B058-C417287A690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5F09283-6C47-40CD-811A-29DEB2B9762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208F9D05-4056-4C50-8FC4-286F406D02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2DBFECA8-3673-4E14-9743-7D9C88085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7CF3AD-DBFD-4F1A-B50D-8BFB1CCF0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81647-92D3-4D89-8BFE-8A904FF5D2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78AF25F-2AA6-4337-8032-56485E1B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877DC02-DC5F-46EE-9370-E137704CC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F09AB246-8A6A-4BA9-8875-BB7D45F0E40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DB28B0D4-673B-45B5-8C62-6CB14277EAB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F66A81E-8B5D-43A0-A77D-553A5A9933F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4294E7-CE6E-4690-96FB-008CC975632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718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9" r:id="rId9"/>
    <p:sldLayoutId id="2147483710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CB78A8-B53E-49B8-A267-D482E9011B1E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75" name="Group 15">
            <a:extLst>
              <a:ext uri="{FF2B5EF4-FFF2-40B4-BE49-F238E27FC236}">
                <a16:creationId xmlns:a16="http://schemas.microsoft.com/office/drawing/2014/main" id="{E18CB3A6-D297-4C75-9A81-F29B7DFD4D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>
              <a:extLst>
                <a:ext uri="{FF2B5EF4-FFF2-40B4-BE49-F238E27FC236}">
                  <a16:creationId xmlns:a16="http://schemas.microsoft.com/office/drawing/2014/main" id="{6ABEC376-21E0-49FF-BCBA-6F027FD152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82" name="Freeform 18">
              <a:extLst>
                <a:ext uri="{FF2B5EF4-FFF2-40B4-BE49-F238E27FC236}">
                  <a16:creationId xmlns:a16="http://schemas.microsoft.com/office/drawing/2014/main" id="{53255D84-A9ED-43AA-B0F7-A8205F6A16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83" name="Freeform 22">
              <a:extLst>
                <a:ext uri="{FF2B5EF4-FFF2-40B4-BE49-F238E27FC236}">
                  <a16:creationId xmlns:a16="http://schemas.microsoft.com/office/drawing/2014/main" id="{A81584D8-181C-4AC5-A21F-66C11250E9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84" name="Freeform 26">
              <a:extLst>
                <a:ext uri="{FF2B5EF4-FFF2-40B4-BE49-F238E27FC236}">
                  <a16:creationId xmlns:a16="http://schemas.microsoft.com/office/drawing/2014/main" id="{54151E67-A14A-4248-BAFE-3B8973529D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3085" name="Freeform 10">
              <a:extLst>
                <a:ext uri="{FF2B5EF4-FFF2-40B4-BE49-F238E27FC236}">
                  <a16:creationId xmlns:a16="http://schemas.microsoft.com/office/drawing/2014/main" id="{1D27D675-BE06-4AE5-9A41-5B40FCCBF6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6" name="Title Placeholder 1">
            <a:extLst>
              <a:ext uri="{FF2B5EF4-FFF2-40B4-BE49-F238E27FC236}">
                <a16:creationId xmlns:a16="http://schemas.microsoft.com/office/drawing/2014/main" id="{927EC435-3D4B-4F4E-AAE5-F891B34CA5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FFD4-F3F4-4A3A-946E-60D6EA4C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7B06A-92A5-4A4C-AA0D-386A03A23D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22EF-438E-4ECC-8C4E-CED5DDEC8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6B5DE-7A84-4B22-8253-689A8F65C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8863345C-F980-431B-B388-BA83789AA28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080" name="Text Placeholder 2">
            <a:extLst>
              <a:ext uri="{FF2B5EF4-FFF2-40B4-BE49-F238E27FC236}">
                <a16:creationId xmlns:a16="http://schemas.microsoft.com/office/drawing/2014/main" id="{0C1DA383-C1C5-4692-8676-37DDAE83D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22" r:id="rId7"/>
    <p:sldLayoutId id="2147483723" r:id="rId8"/>
    <p:sldLayoutId id="2147483724" r:id="rId9"/>
    <p:sldLayoutId id="2147483716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9A6CC79-73C6-496A-87A0-C87D3DA7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9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87A7770-3F4E-4FD0-B463-D15456310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412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SVETOVNI DAN ZEMLJE</a:t>
            </a:r>
          </a:p>
        </p:txBody>
      </p:sp>
      <p:sp>
        <p:nvSpPr>
          <p:cNvPr id="13316" name="Podnaslov 2">
            <a:extLst>
              <a:ext uri="{FF2B5EF4-FFF2-40B4-BE49-F238E27FC236}">
                <a16:creationId xmlns:a16="http://schemas.microsoft.com/office/drawing/2014/main" id="{A4114601-576D-4C94-9B9E-5416C074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938" y="5876925"/>
            <a:ext cx="5360987" cy="766763"/>
          </a:xfrm>
        </p:spPr>
        <p:txBody>
          <a:bodyPr/>
          <a:lstStyle/>
          <a:p>
            <a:endParaRPr lang="sl-SI" altLang="sl-SI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E68F4234-DAE6-4F65-8501-8AC8A7DB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44CA66FC-806A-4090-8837-FDBE5BE5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44900"/>
            <a:ext cx="25923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Naslov 1">
            <a:extLst>
              <a:ext uri="{FF2B5EF4-FFF2-40B4-BE49-F238E27FC236}">
                <a16:creationId xmlns:a16="http://schemas.microsoft.com/office/drawing/2014/main" id="{8746A7AC-F754-46CC-B910-5608702D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r>
              <a:rPr lang="sl-SI" altLang="sl-SI" sz="5400">
                <a:solidFill>
                  <a:schemeClr val="bg1"/>
                </a:solidFill>
              </a:rPr>
              <a:t>ZEMLJA JE ENA SAMA! ZATO JO VARUJMO!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58165E5-2D27-483F-9750-8C88354B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63A29B-DE9E-4BB0-BD02-CD0A7126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Zemlja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00B5034-5924-428A-89F3-CDB86E0C6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 oddaljenosti od Sonca je tretji planet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 velikosti pa peti planet Sončevega sistema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Predstavlja največji trdni planet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Je edini planet za katerega je znan obstoj življenja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oblikovala se je pred približno 4,57 milijarde let</a:t>
            </a:r>
          </a:p>
          <a:p>
            <a:pPr fontAlgn="auto">
              <a:spcAft>
                <a:spcPts val="0"/>
              </a:spcAft>
              <a:defRPr/>
            </a:pPr>
            <a:r>
              <a:rPr lang="fi-F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njen edini naravni satelit </a:t>
            </a: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je </a:t>
            </a:r>
            <a:r>
              <a:rPr lang="fi-F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Luna</a:t>
            </a:r>
            <a:endParaRPr lang="sl-SI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CA491E66-3D9F-481A-B57A-EC6B906C22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1" name="Picture 3" descr="C:\Users\Barbara\Downloads\smiling-planet-earth-thumb2794723.jpg">
            <a:extLst>
              <a:ext uri="{FF2B5EF4-FFF2-40B4-BE49-F238E27FC236}">
                <a16:creationId xmlns:a16="http://schemas.microsoft.com/office/drawing/2014/main" id="{64EC3646-0A7E-4F7A-9D86-3C9902F2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besedila 2">
            <a:extLst>
              <a:ext uri="{FF2B5EF4-FFF2-40B4-BE49-F238E27FC236}">
                <a16:creationId xmlns:a16="http://schemas.microsoft.com/office/drawing/2014/main" id="{9E5AEE81-0D8F-413D-A6C2-BC59D5E80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EA66AC2-C945-4523-ADB8-1897B39F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988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Ograda vsebine 3">
            <a:extLst>
              <a:ext uri="{FF2B5EF4-FFF2-40B4-BE49-F238E27FC236}">
                <a16:creationId xmlns:a16="http://schemas.microsoft.com/office/drawing/2014/main" id="{0010E472-5DFA-44D8-861C-61DD286E03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1F706656-A380-4E56-A4C8-83053F5A1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3438" y="404813"/>
            <a:ext cx="4041775" cy="5761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 svojega nastanka je prešla množico geoloških in bioloških razvojnih faz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njene prvotne podobe so se večinoma izbrisale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Njena notranjost je sestavljena iz več razmeroma aktivnih plasti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Okoli 70% zemeljske površine pokrivajo oceani s slano vodo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Imenujemo jo tudi modri planet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Barbara\Downloads\EARTHDAYBANNER_1.jpg">
            <a:extLst>
              <a:ext uri="{FF2B5EF4-FFF2-40B4-BE49-F238E27FC236}">
                <a16:creationId xmlns:a16="http://schemas.microsoft.com/office/drawing/2014/main" id="{8F333603-E0D9-4616-8170-F3E8DAF1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0"/>
            <a:ext cx="1425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slov 1">
            <a:extLst>
              <a:ext uri="{FF2B5EF4-FFF2-40B4-BE49-F238E27FC236}">
                <a16:creationId xmlns:a16="http://schemas.microsoft.com/office/drawing/2014/main" id="{91D585DE-39B0-421C-9300-81F98DAB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Dan Zemlje skozi čas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F2F147DF-B2C6-46F0-A62C-1E331225E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84313"/>
            <a:ext cx="4040188" cy="4641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Začetki praznovanja segajo v leto 1963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ameriški senator </a:t>
            </a:r>
            <a:r>
              <a:rPr lang="sl-SI" dirty="0" err="1">
                <a:solidFill>
                  <a:schemeClr val="bg1">
                    <a:lumMod val="95000"/>
                  </a:schemeClr>
                </a:solidFill>
              </a:rPr>
              <a:t>Gaylord</a:t>
            </a: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 Nelson  si je prizadeval, da bi okoljska vprašanja prišla na dnevni red ameriške politike.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Organiziral je predsedniško turnejo, na kateri naj bi opozorili na težave v okolju.</a:t>
            </a:r>
          </a:p>
        </p:txBody>
      </p:sp>
      <p:sp>
        <p:nvSpPr>
          <p:cNvPr id="16389" name="Ograda besedila 4">
            <a:extLst>
              <a:ext uri="{FF2B5EF4-FFF2-40B4-BE49-F238E27FC236}">
                <a16:creationId xmlns:a16="http://schemas.microsoft.com/office/drawing/2014/main" id="{86DF38C9-531D-4A9D-8B77-0D08AA80A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90" name="Ograda vsebine 5">
            <a:extLst>
              <a:ext uri="{FF2B5EF4-FFF2-40B4-BE49-F238E27FC236}">
                <a16:creationId xmlns:a16="http://schemas.microsoft.com/office/drawing/2014/main" id="{3395DA02-41D8-48D4-8997-1749B8A1DF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4B16666D-FDBA-4457-ACD0-5A70CEE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714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id="{4804666D-278A-4DBC-A1C1-DEB549E4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55950"/>
            <a:ext cx="2514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555260D4-F305-4B6A-82DD-AFB7C709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849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Ograda vsebine 5">
            <a:extLst>
              <a:ext uri="{FF2B5EF4-FFF2-40B4-BE49-F238E27FC236}">
                <a16:creationId xmlns:a16="http://schemas.microsoft.com/office/drawing/2014/main" id="{66BA7811-41F5-41B2-BC80-011B1FDAE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213" y="620713"/>
            <a:ext cx="4041775" cy="3951287"/>
          </a:xfrm>
        </p:spPr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ustrezen odmev v javnosti je dosegel šele 22. aprila leta 1970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Takrat je na prireditvah, posvečenih dnevu Zemlje v Ameriki sodelovalo okrog 20 milijonov ljudi.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75EB87C-8F43-403B-8B69-9D045F04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Naslov 1">
            <a:extLst>
              <a:ext uri="{FF2B5EF4-FFF2-40B4-BE49-F238E27FC236}">
                <a16:creationId xmlns:a16="http://schemas.microsoft.com/office/drawing/2014/main" id="{53C18DBC-AC9D-4B9D-9723-4DC7A35E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Dan Zemlje danes</a:t>
            </a:r>
          </a:p>
        </p:txBody>
      </p:sp>
      <p:sp>
        <p:nvSpPr>
          <p:cNvPr id="18436" name="Ograda vsebine 2">
            <a:extLst>
              <a:ext uri="{FF2B5EF4-FFF2-40B4-BE49-F238E27FC236}">
                <a16:creationId xmlns:a16="http://schemas.microsoft.com/office/drawing/2014/main" id="{C6A4F036-B9BE-4C8D-8293-6ED862740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r>
              <a:rPr lang="pl-PL" altLang="sl-SI">
                <a:solidFill>
                  <a:schemeClr val="bg1"/>
                </a:solidFill>
              </a:rPr>
              <a:t>po letu 1970 se dan Zemlje praznuje vsako leto, 22. aprila</a:t>
            </a:r>
          </a:p>
          <a:p>
            <a:r>
              <a:rPr lang="sl-SI" altLang="sl-SI">
                <a:solidFill>
                  <a:schemeClr val="bg1"/>
                </a:solidFill>
              </a:rPr>
              <a:t>število sodelujočih posameznikov, organizacij in držav narašča</a:t>
            </a:r>
          </a:p>
          <a:p>
            <a:r>
              <a:rPr lang="sl-SI" altLang="sl-SI">
                <a:solidFill>
                  <a:schemeClr val="bg1"/>
                </a:solidFill>
              </a:rPr>
              <a:t>Sodelujoče organizacije se povezujejo v posebno omrežje - Earth day Network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88ACB4EB-487D-4532-B216-7EBF45F4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sl-SI" altLang="sl-SI" sz="4800">
                <a:solidFill>
                  <a:srgbClr val="007413"/>
                </a:solidFill>
              </a:rPr>
              <a:t>Pomen dneva Zemlje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1A3CDA2A-1A64-4EFC-931A-9F4AE3488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3200">
                <a:latin typeface="Arial" panose="020B0604020202020204" pitchFamily="34" charset="0"/>
              </a:rPr>
              <a:t>Na ta dan se moramo spomniti kako edinstven je naš planet in se zavedati, da je naš planet Zemlja </a:t>
            </a:r>
            <a:r>
              <a:rPr lang="sl-SI" altLang="sl-SI" sz="3200">
                <a:solidFill>
                  <a:srgbClr val="007413"/>
                </a:solidFill>
                <a:latin typeface="Arial" panose="020B0604020202020204" pitchFamily="34" charset="0"/>
              </a:rPr>
              <a:t>en sam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19460" name="Ograda vsebine 3">
            <a:extLst>
              <a:ext uri="{FF2B5EF4-FFF2-40B4-BE49-F238E27FC236}">
                <a16:creationId xmlns:a16="http://schemas.microsoft.com/office/drawing/2014/main" id="{D93AE487-7912-4158-A26B-F6CD0B132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8195" name="Picture 3" descr="C:\Users\Barbara\Downloads\happy_earth_day-12690.jpg">
            <a:extLst>
              <a:ext uri="{FF2B5EF4-FFF2-40B4-BE49-F238E27FC236}">
                <a16:creationId xmlns:a16="http://schemas.microsoft.com/office/drawing/2014/main" id="{0A4A2B99-2484-455F-B43E-2FA7BFA8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43922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711502B3-0BA5-4260-B899-C4E38DB2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413"/>
                </a:solidFill>
              </a:rPr>
              <a:t>Kaj se dogaja na ta dan?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70F8AEF1-089D-4D67-84ED-6622A239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Ograda vsebine 2">
            <a:extLst>
              <a:ext uri="{FF2B5EF4-FFF2-40B4-BE49-F238E27FC236}">
                <a16:creationId xmlns:a16="http://schemas.microsoft.com/office/drawing/2014/main" id="{C6D30DF6-B270-4329-9C7D-41A9D02B2F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sl-SI" altLang="sl-SI"/>
              <a:t>potekajo številne akcije urejanja okolja</a:t>
            </a:r>
          </a:p>
          <a:p>
            <a:r>
              <a:rPr lang="sl-SI" altLang="sl-SI"/>
              <a:t>Posebno pozornost namenjajo: urejanju okolja jezer, potokov, vodnjakov in gorsko turističnih centrov</a:t>
            </a:r>
          </a:p>
          <a:p>
            <a:r>
              <a:rPr lang="sl-SI" altLang="sl-SI"/>
              <a:t>Pripravlja se najrazličnejše projekte, dogodke in prireditve, s katerimi želijo opozoriti na ranljivost in enkratnost našega planeta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B85ED91C-55A9-4BA8-BB06-4B7FE9AF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44000" cy="6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Naslov 1">
            <a:extLst>
              <a:ext uri="{FF2B5EF4-FFF2-40B4-BE49-F238E27FC236}">
                <a16:creationId xmlns:a16="http://schemas.microsoft.com/office/drawing/2014/main" id="{18E5BC25-D9A3-48BF-BADE-B107D6BB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Svetovni dan Zemlje </a:t>
            </a:r>
            <a:r>
              <a:rPr lang="sl-SI" altLang="sl-SI"/>
              <a:t>2011</a:t>
            </a:r>
          </a:p>
        </p:txBody>
      </p:sp>
      <p:sp>
        <p:nvSpPr>
          <p:cNvPr id="21508" name="Ograda vsebine 2">
            <a:extLst>
              <a:ext uri="{FF2B5EF4-FFF2-40B4-BE49-F238E27FC236}">
                <a16:creationId xmlns:a16="http://schemas.microsoft.com/office/drawing/2014/main" id="{04382C55-17D5-4533-8104-5DA756F8E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Zelena nit leto: "Milijarda aktivnosti za zeleno„</a:t>
            </a:r>
          </a:p>
          <a:p>
            <a:r>
              <a:rPr lang="sl-SI" altLang="sl-SI">
                <a:solidFill>
                  <a:schemeClr val="bg1"/>
                </a:solidFill>
              </a:rPr>
              <a:t>mladinsko združenje </a:t>
            </a:r>
            <a:r>
              <a:rPr lang="sl-SI" altLang="sl-SI" i="1">
                <a:solidFill>
                  <a:schemeClr val="bg1"/>
                </a:solidFill>
              </a:rPr>
              <a:t>Brez izgovora  je letos </a:t>
            </a:r>
            <a:r>
              <a:rPr lang="sl-SI" altLang="sl-SI">
                <a:solidFill>
                  <a:schemeClr val="bg1"/>
                </a:solidFill>
              </a:rPr>
              <a:t>izdalo publikacijo</a:t>
            </a:r>
            <a:r>
              <a:rPr lang="sl-SI" altLang="sl-SI" i="1">
                <a:solidFill>
                  <a:schemeClr val="bg1"/>
                </a:solidFill>
              </a:rPr>
              <a:t> “WTF is Sustainable Development?!“</a:t>
            </a:r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id="{2B02AD84-D6D7-497D-9DDA-E0CFD401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416425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>
            <a:extLst>
              <a:ext uri="{FF2B5EF4-FFF2-40B4-BE49-F238E27FC236}">
                <a16:creationId xmlns:a16="http://schemas.microsoft.com/office/drawing/2014/main" id="{71888879-29CF-4CF2-A593-4B92AE8A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2542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302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Candara</vt:lpstr>
      <vt:lpstr>Constantia</vt:lpstr>
      <vt:lpstr>Symbol</vt:lpstr>
      <vt:lpstr>Wingdings 2</vt:lpstr>
      <vt:lpstr>Officeova tema</vt:lpstr>
      <vt:lpstr>Potek</vt:lpstr>
      <vt:lpstr>Valovita</vt:lpstr>
      <vt:lpstr>SVETOVNI DAN ZEMLJE</vt:lpstr>
      <vt:lpstr>Zemlja</vt:lpstr>
      <vt:lpstr>PowerPoint Presentation</vt:lpstr>
      <vt:lpstr>Dan Zemlje skozi čas</vt:lpstr>
      <vt:lpstr>PowerPoint Presentation</vt:lpstr>
      <vt:lpstr>Dan Zemlje danes</vt:lpstr>
      <vt:lpstr>Pomen dneva Zemlje</vt:lpstr>
      <vt:lpstr>Kaj se dogaja na ta dan?</vt:lpstr>
      <vt:lpstr>Svetovni dan Zemlje 2011</vt:lpstr>
      <vt:lpstr>ZEMLJA JE ENA SAMA! ZATO JO VARUJMO!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2019-05-31T08:41:16Z</dcterms:created>
  <dcterms:modified xsi:type="dcterms:W3CDTF">2019-05-31T08:41:17Z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