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1" r:id="rId1"/>
  </p:sldMasterIdLst>
  <p:sldIdLst>
    <p:sldId id="256" r:id="rId2"/>
    <p:sldId id="265" r:id="rId3"/>
    <p:sldId id="257" r:id="rId4"/>
    <p:sldId id="260" r:id="rId5"/>
    <p:sldId id="261" r:id="rId6"/>
    <p:sldId id="262" r:id="rId7"/>
    <p:sldId id="266" r:id="rId8"/>
    <p:sldId id="267" r:id="rId9"/>
    <p:sldId id="269" r:id="rId10"/>
    <p:sldId id="270" r:id="rId11"/>
    <p:sldId id="268" r:id="rId12"/>
    <p:sldId id="271" r:id="rId13"/>
    <p:sldId id="272" r:id="rId14"/>
    <p:sldId id="264" r:id="rId15"/>
  </p:sldIdLst>
  <p:sldSz cx="9144000" cy="6858000" type="screen4x3"/>
  <p:notesSz cx="6858000" cy="9144000"/>
  <p:defaultTextStyle>
    <a:defPPr>
      <a:defRPr lang="sl-SI"/>
    </a:defPPr>
    <a:lvl1pPr algn="l" rtl="0" fontAlgn="base">
      <a:spcBef>
        <a:spcPct val="0"/>
      </a:spcBef>
      <a:spcAft>
        <a:spcPct val="0"/>
      </a:spcAft>
      <a:defRPr b="1" i="1" u="sng" kern="1200">
        <a:solidFill>
          <a:schemeClr val="tx1"/>
        </a:solidFill>
        <a:effectLst>
          <a:outerShdw blurRad="38100" dist="38100" dir="2700000" algn="tl">
            <a:srgbClr val="000000">
              <a:alpha val="43137"/>
            </a:srgbClr>
          </a:outerShdw>
        </a:effectLst>
        <a:latin typeface="Constantia" panose="02030602050306030303" pitchFamily="18" charset="0"/>
        <a:ea typeface="+mn-ea"/>
        <a:cs typeface="+mn-cs"/>
      </a:defRPr>
    </a:lvl1pPr>
    <a:lvl2pPr marL="457200" algn="l" rtl="0" fontAlgn="base">
      <a:spcBef>
        <a:spcPct val="0"/>
      </a:spcBef>
      <a:spcAft>
        <a:spcPct val="0"/>
      </a:spcAft>
      <a:defRPr b="1" i="1" u="sng" kern="1200">
        <a:solidFill>
          <a:schemeClr val="tx1"/>
        </a:solidFill>
        <a:effectLst>
          <a:outerShdw blurRad="38100" dist="38100" dir="2700000" algn="tl">
            <a:srgbClr val="000000">
              <a:alpha val="43137"/>
            </a:srgbClr>
          </a:outerShdw>
        </a:effectLst>
        <a:latin typeface="Constantia" panose="02030602050306030303" pitchFamily="18" charset="0"/>
        <a:ea typeface="+mn-ea"/>
        <a:cs typeface="+mn-cs"/>
      </a:defRPr>
    </a:lvl2pPr>
    <a:lvl3pPr marL="914400" algn="l" rtl="0" fontAlgn="base">
      <a:spcBef>
        <a:spcPct val="0"/>
      </a:spcBef>
      <a:spcAft>
        <a:spcPct val="0"/>
      </a:spcAft>
      <a:defRPr b="1" i="1" u="sng" kern="1200">
        <a:solidFill>
          <a:schemeClr val="tx1"/>
        </a:solidFill>
        <a:effectLst>
          <a:outerShdw blurRad="38100" dist="38100" dir="2700000" algn="tl">
            <a:srgbClr val="000000">
              <a:alpha val="43137"/>
            </a:srgbClr>
          </a:outerShdw>
        </a:effectLst>
        <a:latin typeface="Constantia" panose="02030602050306030303" pitchFamily="18" charset="0"/>
        <a:ea typeface="+mn-ea"/>
        <a:cs typeface="+mn-cs"/>
      </a:defRPr>
    </a:lvl3pPr>
    <a:lvl4pPr marL="1371600" algn="l" rtl="0" fontAlgn="base">
      <a:spcBef>
        <a:spcPct val="0"/>
      </a:spcBef>
      <a:spcAft>
        <a:spcPct val="0"/>
      </a:spcAft>
      <a:defRPr b="1" i="1" u="sng" kern="1200">
        <a:solidFill>
          <a:schemeClr val="tx1"/>
        </a:solidFill>
        <a:effectLst>
          <a:outerShdw blurRad="38100" dist="38100" dir="2700000" algn="tl">
            <a:srgbClr val="000000">
              <a:alpha val="43137"/>
            </a:srgbClr>
          </a:outerShdw>
        </a:effectLst>
        <a:latin typeface="Constantia" panose="02030602050306030303" pitchFamily="18" charset="0"/>
        <a:ea typeface="+mn-ea"/>
        <a:cs typeface="+mn-cs"/>
      </a:defRPr>
    </a:lvl4pPr>
    <a:lvl5pPr marL="1828800" algn="l" rtl="0" fontAlgn="base">
      <a:spcBef>
        <a:spcPct val="0"/>
      </a:spcBef>
      <a:spcAft>
        <a:spcPct val="0"/>
      </a:spcAft>
      <a:defRPr b="1" i="1" u="sng" kern="1200">
        <a:solidFill>
          <a:schemeClr val="tx1"/>
        </a:solidFill>
        <a:effectLst>
          <a:outerShdw blurRad="38100" dist="38100" dir="2700000" algn="tl">
            <a:srgbClr val="000000">
              <a:alpha val="43137"/>
            </a:srgbClr>
          </a:outerShdw>
        </a:effectLst>
        <a:latin typeface="Constantia" panose="02030602050306030303" pitchFamily="18" charset="0"/>
        <a:ea typeface="+mn-ea"/>
        <a:cs typeface="+mn-cs"/>
      </a:defRPr>
    </a:lvl5pPr>
    <a:lvl6pPr marL="2286000" algn="l" defTabSz="914400" rtl="0" eaLnBrk="1" latinLnBrk="0" hangingPunct="1">
      <a:defRPr b="1" i="1" u="sng" kern="1200">
        <a:solidFill>
          <a:schemeClr val="tx1"/>
        </a:solidFill>
        <a:effectLst>
          <a:outerShdw blurRad="38100" dist="38100" dir="2700000" algn="tl">
            <a:srgbClr val="000000">
              <a:alpha val="43137"/>
            </a:srgbClr>
          </a:outerShdw>
        </a:effectLst>
        <a:latin typeface="Constantia" panose="02030602050306030303" pitchFamily="18" charset="0"/>
        <a:ea typeface="+mn-ea"/>
        <a:cs typeface="+mn-cs"/>
      </a:defRPr>
    </a:lvl6pPr>
    <a:lvl7pPr marL="2743200" algn="l" defTabSz="914400" rtl="0" eaLnBrk="1" latinLnBrk="0" hangingPunct="1">
      <a:defRPr b="1" i="1" u="sng" kern="1200">
        <a:solidFill>
          <a:schemeClr val="tx1"/>
        </a:solidFill>
        <a:effectLst>
          <a:outerShdw blurRad="38100" dist="38100" dir="2700000" algn="tl">
            <a:srgbClr val="000000">
              <a:alpha val="43137"/>
            </a:srgbClr>
          </a:outerShdw>
        </a:effectLst>
        <a:latin typeface="Constantia" panose="02030602050306030303" pitchFamily="18" charset="0"/>
        <a:ea typeface="+mn-ea"/>
        <a:cs typeface="+mn-cs"/>
      </a:defRPr>
    </a:lvl7pPr>
    <a:lvl8pPr marL="3200400" algn="l" defTabSz="914400" rtl="0" eaLnBrk="1" latinLnBrk="0" hangingPunct="1">
      <a:defRPr b="1" i="1" u="sng" kern="1200">
        <a:solidFill>
          <a:schemeClr val="tx1"/>
        </a:solidFill>
        <a:effectLst>
          <a:outerShdw blurRad="38100" dist="38100" dir="2700000" algn="tl">
            <a:srgbClr val="000000">
              <a:alpha val="43137"/>
            </a:srgbClr>
          </a:outerShdw>
        </a:effectLst>
        <a:latin typeface="Constantia" panose="02030602050306030303" pitchFamily="18" charset="0"/>
        <a:ea typeface="+mn-ea"/>
        <a:cs typeface="+mn-cs"/>
      </a:defRPr>
    </a:lvl8pPr>
    <a:lvl9pPr marL="3657600" algn="l" defTabSz="914400" rtl="0" eaLnBrk="1" latinLnBrk="0" hangingPunct="1">
      <a:defRPr b="1" i="1" u="sng" kern="1200">
        <a:solidFill>
          <a:schemeClr val="tx1"/>
        </a:solidFill>
        <a:effectLst>
          <a:outerShdw blurRad="38100" dist="38100" dir="2700000" algn="tl">
            <a:srgbClr val="000000">
              <a:alpha val="43137"/>
            </a:srgbClr>
          </a:outerShdw>
        </a:effectLst>
        <a:latin typeface="Constantia" panose="020306020503060303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95" autoAdjust="0"/>
  </p:normalViewPr>
  <p:slideViewPr>
    <p:cSldViewPr>
      <p:cViewPr varScale="1">
        <p:scale>
          <a:sx n="63" d="100"/>
          <a:sy n="63" d="100"/>
        </p:scale>
        <p:origin x="-12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73F2-3000-4686-89F8-FB89662B33F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075FBB76-66F6-4490-878B-801D87A6425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B2C23D61-974D-4AD7-ACA7-106A1750934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9F0DEB9-7AF9-47BD-8135-EEDC9820C99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15A7A9E-A808-4504-9331-34F5039DB889}"/>
              </a:ext>
            </a:extLst>
          </p:cNvPr>
          <p:cNvSpPr>
            <a:spLocks noGrp="1"/>
          </p:cNvSpPr>
          <p:nvPr>
            <p:ph type="sldNum" sz="quarter" idx="12"/>
          </p:nvPr>
        </p:nvSpPr>
        <p:spPr/>
        <p:txBody>
          <a:bodyPr/>
          <a:lstStyle>
            <a:lvl1pPr>
              <a:defRPr/>
            </a:lvl1pPr>
          </a:lstStyle>
          <a:p>
            <a:fld id="{18DF04AA-4A93-4A98-9755-BDC80856712A}" type="slidenum">
              <a:rPr lang="sl-SI" altLang="sl-SI"/>
              <a:pPr/>
              <a:t>‹#›</a:t>
            </a:fld>
            <a:endParaRPr lang="sl-SI" altLang="sl-SI"/>
          </a:p>
        </p:txBody>
      </p:sp>
    </p:spTree>
    <p:extLst>
      <p:ext uri="{BB962C8B-B14F-4D97-AF65-F5344CB8AC3E}">
        <p14:creationId xmlns:p14="http://schemas.microsoft.com/office/powerpoint/2010/main" val="29571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CA1A-6B90-4C62-9F42-CE797AA8D026}"/>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526126A8-5083-419E-A606-C295342793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420688C-1BA0-4379-B51A-58F29FD1170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0EFD923-1F56-4441-8D2C-BF6D50074EC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C08925D-7B5C-47BB-9C60-06D9EAFA1D05}"/>
              </a:ext>
            </a:extLst>
          </p:cNvPr>
          <p:cNvSpPr>
            <a:spLocks noGrp="1"/>
          </p:cNvSpPr>
          <p:nvPr>
            <p:ph type="sldNum" sz="quarter" idx="12"/>
          </p:nvPr>
        </p:nvSpPr>
        <p:spPr/>
        <p:txBody>
          <a:bodyPr/>
          <a:lstStyle>
            <a:lvl1pPr>
              <a:defRPr/>
            </a:lvl1pPr>
          </a:lstStyle>
          <a:p>
            <a:fld id="{8BF4B7DE-6F45-42A2-A20B-6CE8D4C90AA9}" type="slidenum">
              <a:rPr lang="sl-SI" altLang="sl-SI"/>
              <a:pPr/>
              <a:t>‹#›</a:t>
            </a:fld>
            <a:endParaRPr lang="sl-SI" altLang="sl-SI"/>
          </a:p>
        </p:txBody>
      </p:sp>
    </p:spTree>
    <p:extLst>
      <p:ext uri="{BB962C8B-B14F-4D97-AF65-F5344CB8AC3E}">
        <p14:creationId xmlns:p14="http://schemas.microsoft.com/office/powerpoint/2010/main" val="345407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4C9D5-8DE0-4CCB-B192-E62F951617B7}"/>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553B635-6C7B-4655-A0F6-10CBF7EDB1E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A86ADB0-69FE-48D1-AA85-B3DA97C592E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94F0E3C-E89D-4F90-B3EA-9C81544ED78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89518CB-FA80-4F1F-B1B6-62C42B72E7BB}"/>
              </a:ext>
            </a:extLst>
          </p:cNvPr>
          <p:cNvSpPr>
            <a:spLocks noGrp="1"/>
          </p:cNvSpPr>
          <p:nvPr>
            <p:ph type="sldNum" sz="quarter" idx="12"/>
          </p:nvPr>
        </p:nvSpPr>
        <p:spPr/>
        <p:txBody>
          <a:bodyPr/>
          <a:lstStyle>
            <a:lvl1pPr>
              <a:defRPr/>
            </a:lvl1pPr>
          </a:lstStyle>
          <a:p>
            <a:fld id="{B508DE69-82F5-4A2C-8DE4-5F8A68E6F8AF}" type="slidenum">
              <a:rPr lang="sl-SI" altLang="sl-SI"/>
              <a:pPr/>
              <a:t>‹#›</a:t>
            </a:fld>
            <a:endParaRPr lang="sl-SI" altLang="sl-SI"/>
          </a:p>
        </p:txBody>
      </p:sp>
    </p:spTree>
    <p:extLst>
      <p:ext uri="{BB962C8B-B14F-4D97-AF65-F5344CB8AC3E}">
        <p14:creationId xmlns:p14="http://schemas.microsoft.com/office/powerpoint/2010/main" val="218723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2F14-9EB0-4BEB-B4BD-EB3F9C0D192C}"/>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1099AE8-C930-4D5D-A477-306D217A9309}"/>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4A776ED1-0256-49AE-B16A-066097463319}"/>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78FB00C4-9AFF-40E1-A0FB-1249B3827F79}"/>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D54225D4-6EAA-4B1C-8AF6-24C6BE806CD3}"/>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2861D18-A624-448B-B41A-03DE053E453C}"/>
              </a:ext>
            </a:extLst>
          </p:cNvPr>
          <p:cNvSpPr>
            <a:spLocks noGrp="1"/>
          </p:cNvSpPr>
          <p:nvPr>
            <p:ph type="sldNum" sz="quarter" idx="12"/>
          </p:nvPr>
        </p:nvSpPr>
        <p:spPr>
          <a:xfrm>
            <a:off x="6553200" y="6245225"/>
            <a:ext cx="2133600" cy="476250"/>
          </a:xfrm>
        </p:spPr>
        <p:txBody>
          <a:bodyPr/>
          <a:lstStyle>
            <a:lvl1pPr>
              <a:defRPr/>
            </a:lvl1pPr>
          </a:lstStyle>
          <a:p>
            <a:fld id="{44DC6BAD-80F2-4D88-9EAF-19EB57FA15C2}" type="slidenum">
              <a:rPr lang="sl-SI" altLang="sl-SI"/>
              <a:pPr/>
              <a:t>‹#›</a:t>
            </a:fld>
            <a:endParaRPr lang="sl-SI" altLang="sl-SI"/>
          </a:p>
        </p:txBody>
      </p:sp>
    </p:spTree>
    <p:extLst>
      <p:ext uri="{BB962C8B-B14F-4D97-AF65-F5344CB8AC3E}">
        <p14:creationId xmlns:p14="http://schemas.microsoft.com/office/powerpoint/2010/main" val="244297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37C1-55E8-4D47-A1B9-508487D1B9E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97B943F8-38C0-4588-AC48-B94CB6497E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A270A84-3857-4E8B-969D-52D2ACB1494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3D3D109-5C22-458A-85BE-F419313BDA2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3C31F57-E4A3-45AA-A48F-467AB973E78B}"/>
              </a:ext>
            </a:extLst>
          </p:cNvPr>
          <p:cNvSpPr>
            <a:spLocks noGrp="1"/>
          </p:cNvSpPr>
          <p:nvPr>
            <p:ph type="sldNum" sz="quarter" idx="12"/>
          </p:nvPr>
        </p:nvSpPr>
        <p:spPr/>
        <p:txBody>
          <a:bodyPr/>
          <a:lstStyle>
            <a:lvl1pPr>
              <a:defRPr/>
            </a:lvl1pPr>
          </a:lstStyle>
          <a:p>
            <a:fld id="{45FEB139-FAEB-493F-9382-8417C22B6C15}" type="slidenum">
              <a:rPr lang="sl-SI" altLang="sl-SI"/>
              <a:pPr/>
              <a:t>‹#›</a:t>
            </a:fld>
            <a:endParaRPr lang="sl-SI" altLang="sl-SI"/>
          </a:p>
        </p:txBody>
      </p:sp>
    </p:spTree>
    <p:extLst>
      <p:ext uri="{BB962C8B-B14F-4D97-AF65-F5344CB8AC3E}">
        <p14:creationId xmlns:p14="http://schemas.microsoft.com/office/powerpoint/2010/main" val="273951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7C8E-0E0A-40CA-AD3A-C86EAC24308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D8846C33-8D24-4F0A-A7B0-64947E5D015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EC545A0-C09E-498F-92D4-B9EC9F4BE5F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4F03F44-7EEE-408A-8C91-CF01EC0DCB0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D27358D-0D67-4CF3-8E6B-A8A0BB95888E}"/>
              </a:ext>
            </a:extLst>
          </p:cNvPr>
          <p:cNvSpPr>
            <a:spLocks noGrp="1"/>
          </p:cNvSpPr>
          <p:nvPr>
            <p:ph type="sldNum" sz="quarter" idx="12"/>
          </p:nvPr>
        </p:nvSpPr>
        <p:spPr/>
        <p:txBody>
          <a:bodyPr/>
          <a:lstStyle>
            <a:lvl1pPr>
              <a:defRPr/>
            </a:lvl1pPr>
          </a:lstStyle>
          <a:p>
            <a:fld id="{58EF0C5C-74B7-4DFA-8035-71950841D559}" type="slidenum">
              <a:rPr lang="sl-SI" altLang="sl-SI"/>
              <a:pPr/>
              <a:t>‹#›</a:t>
            </a:fld>
            <a:endParaRPr lang="sl-SI" altLang="sl-SI"/>
          </a:p>
        </p:txBody>
      </p:sp>
    </p:spTree>
    <p:extLst>
      <p:ext uri="{BB962C8B-B14F-4D97-AF65-F5344CB8AC3E}">
        <p14:creationId xmlns:p14="http://schemas.microsoft.com/office/powerpoint/2010/main" val="262633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B2F9-EEA4-4C9D-9BBB-A322DC81CEC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350931F1-3923-4AFA-A237-6D4A72AAEFC6}"/>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5565AB77-9B0A-40C8-83BB-BB2482A03968}"/>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F118068-FD06-4129-B808-4209139AA3D7}"/>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26966202-C8B4-4542-B5A0-EAACDEA2152C}"/>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F31A484-8C77-46C9-8B12-E590FC681553}"/>
              </a:ext>
            </a:extLst>
          </p:cNvPr>
          <p:cNvSpPr>
            <a:spLocks noGrp="1"/>
          </p:cNvSpPr>
          <p:nvPr>
            <p:ph type="sldNum" sz="quarter" idx="12"/>
          </p:nvPr>
        </p:nvSpPr>
        <p:spPr/>
        <p:txBody>
          <a:bodyPr/>
          <a:lstStyle>
            <a:lvl1pPr>
              <a:defRPr/>
            </a:lvl1pPr>
          </a:lstStyle>
          <a:p>
            <a:fld id="{B4128A3F-6271-471A-9536-857ED4C30935}" type="slidenum">
              <a:rPr lang="sl-SI" altLang="sl-SI"/>
              <a:pPr/>
              <a:t>‹#›</a:t>
            </a:fld>
            <a:endParaRPr lang="sl-SI" altLang="sl-SI"/>
          </a:p>
        </p:txBody>
      </p:sp>
    </p:spTree>
    <p:extLst>
      <p:ext uri="{BB962C8B-B14F-4D97-AF65-F5344CB8AC3E}">
        <p14:creationId xmlns:p14="http://schemas.microsoft.com/office/powerpoint/2010/main" val="318103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DF27-A356-48C0-A586-9795FC2A11EB}"/>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026E5ACF-0438-449F-BC16-EBE9D173A36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551CE3-A428-4557-9B29-15CB45A9181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60E60640-5450-4B3B-8AA8-9147ED9C5EF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043644-3B74-42A1-890A-ABDCD89C06C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DEAB6E37-B6C0-48A9-82C2-084B140F6009}"/>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B890E3B1-4902-49B0-8AC3-E9F6F3A7D05D}"/>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444EB8C8-D983-405A-97AA-17E28BFB6F41}"/>
              </a:ext>
            </a:extLst>
          </p:cNvPr>
          <p:cNvSpPr>
            <a:spLocks noGrp="1"/>
          </p:cNvSpPr>
          <p:nvPr>
            <p:ph type="sldNum" sz="quarter" idx="12"/>
          </p:nvPr>
        </p:nvSpPr>
        <p:spPr/>
        <p:txBody>
          <a:bodyPr/>
          <a:lstStyle>
            <a:lvl1pPr>
              <a:defRPr/>
            </a:lvl1pPr>
          </a:lstStyle>
          <a:p>
            <a:fld id="{7CBD9F3F-680C-4F9C-BCB2-0D9E39BD9286}" type="slidenum">
              <a:rPr lang="sl-SI" altLang="sl-SI"/>
              <a:pPr/>
              <a:t>‹#›</a:t>
            </a:fld>
            <a:endParaRPr lang="sl-SI" altLang="sl-SI"/>
          </a:p>
        </p:txBody>
      </p:sp>
    </p:spTree>
    <p:extLst>
      <p:ext uri="{BB962C8B-B14F-4D97-AF65-F5344CB8AC3E}">
        <p14:creationId xmlns:p14="http://schemas.microsoft.com/office/powerpoint/2010/main" val="318949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DD753-3A4D-4DE2-B617-B1CE4048E447}"/>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0B4C3CB3-A993-47A4-90FB-4166C5E3D80E}"/>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9CDD9753-9891-471A-9CFD-2E9026A7B0F3}"/>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30E29598-F2F8-42D6-8BFC-E93F67575843}"/>
              </a:ext>
            </a:extLst>
          </p:cNvPr>
          <p:cNvSpPr>
            <a:spLocks noGrp="1"/>
          </p:cNvSpPr>
          <p:nvPr>
            <p:ph type="sldNum" sz="quarter" idx="12"/>
          </p:nvPr>
        </p:nvSpPr>
        <p:spPr/>
        <p:txBody>
          <a:bodyPr/>
          <a:lstStyle>
            <a:lvl1pPr>
              <a:defRPr/>
            </a:lvl1pPr>
          </a:lstStyle>
          <a:p>
            <a:fld id="{F11866F3-8554-4072-AEC3-911B46E35981}" type="slidenum">
              <a:rPr lang="sl-SI" altLang="sl-SI"/>
              <a:pPr/>
              <a:t>‹#›</a:t>
            </a:fld>
            <a:endParaRPr lang="sl-SI" altLang="sl-SI"/>
          </a:p>
        </p:txBody>
      </p:sp>
    </p:spTree>
    <p:extLst>
      <p:ext uri="{BB962C8B-B14F-4D97-AF65-F5344CB8AC3E}">
        <p14:creationId xmlns:p14="http://schemas.microsoft.com/office/powerpoint/2010/main" val="68964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E2B256-7CB1-4D59-95C2-D12A5899A918}"/>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185691A9-B253-40B1-A23E-233BB6AC361D}"/>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F6F8D29B-C11A-499A-ADBA-C72E3FB4B959}"/>
              </a:ext>
            </a:extLst>
          </p:cNvPr>
          <p:cNvSpPr>
            <a:spLocks noGrp="1"/>
          </p:cNvSpPr>
          <p:nvPr>
            <p:ph type="sldNum" sz="quarter" idx="12"/>
          </p:nvPr>
        </p:nvSpPr>
        <p:spPr/>
        <p:txBody>
          <a:bodyPr/>
          <a:lstStyle>
            <a:lvl1pPr>
              <a:defRPr/>
            </a:lvl1pPr>
          </a:lstStyle>
          <a:p>
            <a:fld id="{F2346AF5-7DB8-4D0A-8B65-25A08FD93E3A}" type="slidenum">
              <a:rPr lang="sl-SI" altLang="sl-SI"/>
              <a:pPr/>
              <a:t>‹#›</a:t>
            </a:fld>
            <a:endParaRPr lang="sl-SI" altLang="sl-SI"/>
          </a:p>
        </p:txBody>
      </p:sp>
    </p:spTree>
    <p:extLst>
      <p:ext uri="{BB962C8B-B14F-4D97-AF65-F5344CB8AC3E}">
        <p14:creationId xmlns:p14="http://schemas.microsoft.com/office/powerpoint/2010/main" val="56220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0D52-E7D9-4C9B-8197-B3F7C1442EE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067C938F-2C64-4D78-860B-AD20832D655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86EC293F-CCD0-4F1A-ACB2-728CE698B63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DD58E-4B00-4273-8267-953B9DF457F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5BE1E8B6-1FFC-4655-B304-D6B286E1F96A}"/>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B6AA751-CD2B-4027-AE81-3BA7E42E5CB6}"/>
              </a:ext>
            </a:extLst>
          </p:cNvPr>
          <p:cNvSpPr>
            <a:spLocks noGrp="1"/>
          </p:cNvSpPr>
          <p:nvPr>
            <p:ph type="sldNum" sz="quarter" idx="12"/>
          </p:nvPr>
        </p:nvSpPr>
        <p:spPr/>
        <p:txBody>
          <a:bodyPr/>
          <a:lstStyle>
            <a:lvl1pPr>
              <a:defRPr/>
            </a:lvl1pPr>
          </a:lstStyle>
          <a:p>
            <a:fld id="{6BFB8A5B-AED3-4E34-8529-4806E39D80E4}" type="slidenum">
              <a:rPr lang="sl-SI" altLang="sl-SI"/>
              <a:pPr/>
              <a:t>‹#›</a:t>
            </a:fld>
            <a:endParaRPr lang="sl-SI" altLang="sl-SI"/>
          </a:p>
        </p:txBody>
      </p:sp>
    </p:spTree>
    <p:extLst>
      <p:ext uri="{BB962C8B-B14F-4D97-AF65-F5344CB8AC3E}">
        <p14:creationId xmlns:p14="http://schemas.microsoft.com/office/powerpoint/2010/main" val="323861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899F-E3A3-477F-9FF6-87B923160FD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CE7983EE-910C-4079-A021-45F12B69E8F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6731555-2FB5-4BF2-8332-2F28A83C56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8B65A-91E9-47D7-BD49-0A2686D9E37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58CD398E-261B-4C47-90EA-DD966F49B0F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74D456E-9B7D-4A50-870F-4AC82F514C79}"/>
              </a:ext>
            </a:extLst>
          </p:cNvPr>
          <p:cNvSpPr>
            <a:spLocks noGrp="1"/>
          </p:cNvSpPr>
          <p:nvPr>
            <p:ph type="sldNum" sz="quarter" idx="12"/>
          </p:nvPr>
        </p:nvSpPr>
        <p:spPr/>
        <p:txBody>
          <a:bodyPr/>
          <a:lstStyle>
            <a:lvl1pPr>
              <a:defRPr/>
            </a:lvl1pPr>
          </a:lstStyle>
          <a:p>
            <a:fld id="{464E5A06-0297-4271-A971-8FB0995412BC}" type="slidenum">
              <a:rPr lang="sl-SI" altLang="sl-SI"/>
              <a:pPr/>
              <a:t>‹#›</a:t>
            </a:fld>
            <a:endParaRPr lang="sl-SI" altLang="sl-SI"/>
          </a:p>
        </p:txBody>
      </p:sp>
    </p:spTree>
    <p:extLst>
      <p:ext uri="{BB962C8B-B14F-4D97-AF65-F5344CB8AC3E}">
        <p14:creationId xmlns:p14="http://schemas.microsoft.com/office/powerpoint/2010/main" val="338408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7C5673D5-7FCD-40CE-AD12-3A015511625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62819" name="Rectangle 3">
            <a:extLst>
              <a:ext uri="{FF2B5EF4-FFF2-40B4-BE49-F238E27FC236}">
                <a16:creationId xmlns:a16="http://schemas.microsoft.com/office/drawing/2014/main" id="{D741CEED-A562-4FD6-B5EF-E3687B8DC6F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62820" name="Rectangle 4">
            <a:extLst>
              <a:ext uri="{FF2B5EF4-FFF2-40B4-BE49-F238E27FC236}">
                <a16:creationId xmlns:a16="http://schemas.microsoft.com/office/drawing/2014/main" id="{5D451F8D-F671-43FC-A50B-06116A93706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i="0" u="none">
                <a:effectLst/>
                <a:latin typeface="+mn-lt"/>
              </a:defRPr>
            </a:lvl1pPr>
          </a:lstStyle>
          <a:p>
            <a:endParaRPr lang="sl-SI" altLang="sl-SI"/>
          </a:p>
        </p:txBody>
      </p:sp>
      <p:sp>
        <p:nvSpPr>
          <p:cNvPr id="162821" name="Rectangle 5">
            <a:extLst>
              <a:ext uri="{FF2B5EF4-FFF2-40B4-BE49-F238E27FC236}">
                <a16:creationId xmlns:a16="http://schemas.microsoft.com/office/drawing/2014/main" id="{CFED25B4-2B19-4D9E-90FC-4D79CEB3DC6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i="0" u="none">
                <a:effectLst/>
                <a:latin typeface="+mn-lt"/>
              </a:defRPr>
            </a:lvl1pPr>
          </a:lstStyle>
          <a:p>
            <a:endParaRPr lang="sl-SI" altLang="sl-SI"/>
          </a:p>
        </p:txBody>
      </p:sp>
      <p:sp>
        <p:nvSpPr>
          <p:cNvPr id="162822" name="Rectangle 6">
            <a:extLst>
              <a:ext uri="{FF2B5EF4-FFF2-40B4-BE49-F238E27FC236}">
                <a16:creationId xmlns:a16="http://schemas.microsoft.com/office/drawing/2014/main" id="{2F81E473-322C-48CB-B0F9-5E753C4F350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i="0" u="none">
                <a:effectLst/>
                <a:latin typeface="+mn-lt"/>
              </a:defRPr>
            </a:lvl1pPr>
          </a:lstStyle>
          <a:p>
            <a:fld id="{74FCCDB4-D27B-4385-8591-E85469473BAF}"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26ABE58-1156-48FC-8B11-2E6799BBA171}"/>
              </a:ext>
            </a:extLst>
          </p:cNvPr>
          <p:cNvSpPr>
            <a:spLocks noGrp="1" noChangeArrowheads="1"/>
          </p:cNvSpPr>
          <p:nvPr>
            <p:ph type="ctrTitle"/>
          </p:nvPr>
        </p:nvSpPr>
        <p:spPr>
          <a:xfrm>
            <a:off x="685800" y="2130425"/>
            <a:ext cx="7772400" cy="1470025"/>
          </a:xfrm>
        </p:spPr>
        <p:txBody>
          <a:bodyPr anchor="ctr"/>
          <a:lstStyle/>
          <a:p>
            <a:endParaRPr lang="sl-SI" altLang="sl-SI" sz="4400"/>
          </a:p>
        </p:txBody>
      </p:sp>
      <p:sp>
        <p:nvSpPr>
          <p:cNvPr id="5123" name="Rectangle 3">
            <a:extLst>
              <a:ext uri="{FF2B5EF4-FFF2-40B4-BE49-F238E27FC236}">
                <a16:creationId xmlns:a16="http://schemas.microsoft.com/office/drawing/2014/main" id="{0B8EE031-BE43-4CCB-9BBB-C600484ACA38}"/>
              </a:ext>
            </a:extLst>
          </p:cNvPr>
          <p:cNvSpPr>
            <a:spLocks noGrp="1" noChangeArrowheads="1"/>
          </p:cNvSpPr>
          <p:nvPr>
            <p:ph type="subTitle" idx="1"/>
          </p:nvPr>
        </p:nvSpPr>
        <p:spPr>
          <a:xfrm>
            <a:off x="1371600" y="3886200"/>
            <a:ext cx="6400800" cy="1752600"/>
          </a:xfrm>
        </p:spPr>
        <p:txBody>
          <a:bodyPr/>
          <a:lstStyle/>
          <a:p>
            <a:endParaRPr lang="sl-SI" altLang="sl-SI" sz="3200"/>
          </a:p>
        </p:txBody>
      </p:sp>
      <p:sp>
        <p:nvSpPr>
          <p:cNvPr id="5124" name="WordArt 4">
            <a:extLst>
              <a:ext uri="{FF2B5EF4-FFF2-40B4-BE49-F238E27FC236}">
                <a16:creationId xmlns:a16="http://schemas.microsoft.com/office/drawing/2014/main" id="{589D8942-757B-4F8E-B9E1-A83668C35E32}"/>
              </a:ext>
            </a:extLst>
          </p:cNvPr>
          <p:cNvSpPr>
            <a:spLocks noChangeArrowheads="1" noChangeShapeType="1" noTextEdit="1"/>
          </p:cNvSpPr>
          <p:nvPr/>
        </p:nvSpPr>
        <p:spPr bwMode="auto">
          <a:xfrm>
            <a:off x="3733800" y="2133600"/>
            <a:ext cx="1408113" cy="1276350"/>
          </a:xfrm>
          <a:prstGeom prst="rect">
            <a:avLst/>
          </a:prstGeom>
        </p:spPr>
        <p:txBody>
          <a:bodyPr wrap="none" fromWordArt="1">
            <a:prstTxWarp prst="textFadeUp">
              <a:avLst>
                <a:gd name="adj" fmla="val 9991"/>
              </a:avLst>
            </a:prstTxWarp>
          </a:bodyPr>
          <a:lstStyle/>
          <a:p>
            <a:pPr algn="ctr"/>
            <a:endParaRPr lang="sl-SI"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Comic Sans MS" panose="030F0702030302020204" pitchFamily="66" charset="0"/>
            </a:endParaRPr>
          </a:p>
        </p:txBody>
      </p:sp>
      <p:pic>
        <p:nvPicPr>
          <p:cNvPr id="5126" name="Picture 6" descr="phuket_thailand_15">
            <a:extLst>
              <a:ext uri="{FF2B5EF4-FFF2-40B4-BE49-F238E27FC236}">
                <a16:creationId xmlns:a16="http://schemas.microsoft.com/office/drawing/2014/main" id="{B2C23A43-9969-4D00-A106-8BB7004E8977}"/>
              </a:ext>
            </a:extLst>
          </p:cNvPr>
          <p:cNvPicPr>
            <a:picLocks noChangeAspect="1" noChangeArrowheads="1"/>
          </p:cNvPicPr>
          <p:nvPr/>
        </p:nvPicPr>
        <p:blipFill>
          <a:blip r:embed="rId2">
            <a:lum contrast="2000"/>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35" name="WordArt 15">
            <a:extLst>
              <a:ext uri="{FF2B5EF4-FFF2-40B4-BE49-F238E27FC236}">
                <a16:creationId xmlns:a16="http://schemas.microsoft.com/office/drawing/2014/main" id="{5168047C-C833-4FAD-B08B-14FB12701711}"/>
              </a:ext>
            </a:extLst>
          </p:cNvPr>
          <p:cNvSpPr>
            <a:spLocks noChangeArrowheads="1" noChangeShapeType="1" noTextEdit="1"/>
          </p:cNvSpPr>
          <p:nvPr/>
        </p:nvSpPr>
        <p:spPr bwMode="auto">
          <a:xfrm>
            <a:off x="2743200" y="5486400"/>
            <a:ext cx="3733800" cy="1009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0"/>
              </a:avLst>
            </a:prstTxWarp>
          </a:bodyPr>
          <a:lstStyle/>
          <a:p>
            <a:pPr algn="ctr"/>
            <a:r>
              <a:rPr lang="sl-SI" sz="3600" kern="10">
                <a:solidFill>
                  <a:srgbClr val="FF0000"/>
                </a:solidFill>
                <a:effectLst>
                  <a:outerShdw dist="35921" dir="2700000" algn="ctr" rotWithShape="0">
                    <a:srgbClr val="C0C0C0">
                      <a:alpha val="80000"/>
                    </a:srgbClr>
                  </a:outerShdw>
                </a:effectLst>
                <a:latin typeface="Book Antiqua" panose="02040602050305030304" pitchFamily="18" charset="0"/>
              </a:rPr>
              <a:t>Dežela nasmehov</a:t>
            </a:r>
          </a:p>
        </p:txBody>
      </p:sp>
      <p:sp>
        <p:nvSpPr>
          <p:cNvPr id="5137" name="WordArt 17">
            <a:extLst>
              <a:ext uri="{FF2B5EF4-FFF2-40B4-BE49-F238E27FC236}">
                <a16:creationId xmlns:a16="http://schemas.microsoft.com/office/drawing/2014/main" id="{B3FBBCDA-5F9E-42F4-ADA3-563168FDAE6D}"/>
              </a:ext>
            </a:extLst>
          </p:cNvPr>
          <p:cNvSpPr>
            <a:spLocks noChangeArrowheads="1" noChangeShapeType="1" noTextEdit="1"/>
          </p:cNvSpPr>
          <p:nvPr/>
        </p:nvSpPr>
        <p:spPr bwMode="auto">
          <a:xfrm>
            <a:off x="2743200" y="3657600"/>
            <a:ext cx="3733800" cy="2047875"/>
          </a:xfrm>
          <a:prstGeom prst="rect">
            <a:avLst/>
          </a:prstGeom>
        </p:spPr>
        <p:txBody>
          <a:bodyPr wrap="none" fromWordArt="1">
            <a:prstTxWarp prst="textFadeUp">
              <a:avLst>
                <a:gd name="adj" fmla="val 9991"/>
              </a:avLst>
            </a:prstTxWarp>
          </a:bodyPr>
          <a:lstStyle/>
          <a:p>
            <a:pPr algn="ctr"/>
            <a:r>
              <a:rPr lang="sl-SI" sz="3600" kern="10">
                <a:ln w="12700">
                  <a:solidFill>
                    <a:srgbClr val="B2B2B2"/>
                  </a:solidFill>
                  <a:round/>
                  <a:headEnd/>
                  <a:tailEnd/>
                </a:ln>
                <a:gradFill rotWithShape="1">
                  <a:gsLst>
                    <a:gs pos="0">
                      <a:srgbClr val="FFFF00">
                        <a:gamma/>
                        <a:shade val="46275"/>
                        <a:invGamma/>
                      </a:srgbClr>
                    </a:gs>
                    <a:gs pos="100000">
                      <a:srgbClr val="FFFF00"/>
                    </a:gs>
                  </a:gsLst>
                  <a:lin ang="5400000" scaled="1"/>
                </a:gradFill>
                <a:effectLst>
                  <a:outerShdw dist="35921" dir="2700000" sy="50000" rotWithShape="0">
                    <a:srgbClr val="875B0D">
                      <a:alpha val="70000"/>
                    </a:srgbClr>
                  </a:outerShdw>
                </a:effectLst>
                <a:latin typeface="Century Schoolbook" panose="02040604050505020304" pitchFamily="18" charset="0"/>
              </a:rPr>
              <a:t>TAJSKA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81" name="Picture 9" descr="Newline_EpiroteEL01Jonas">
            <a:extLst>
              <a:ext uri="{FF2B5EF4-FFF2-40B4-BE49-F238E27FC236}">
                <a16:creationId xmlns:a16="http://schemas.microsoft.com/office/drawing/2014/main" id="{444BC943-5380-493E-8809-0918AA48C2BE}"/>
              </a:ext>
            </a:extLst>
          </p:cNvPr>
          <p:cNvPicPr>
            <a:picLocks noChangeAspect="1" noChangeArrowheads="1"/>
          </p:cNvPicPr>
          <p:nvPr/>
        </p:nvPicPr>
        <p:blipFill>
          <a:blip r:embed="rId2">
            <a:lum bright="36000" contrast="6000"/>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extLst>
            <a:ext uri="{909E8E84-426E-40DD-AFC4-6F175D3DCCD1}">
              <a14:hiddenFill xmlns:a14="http://schemas.microsoft.com/office/drawing/2010/main">
                <a:solidFill>
                  <a:srgbClr val="FFFFFF"/>
                </a:solidFill>
              </a14:hiddenFill>
            </a:ext>
          </a:extLst>
        </p:spPr>
      </p:pic>
      <p:sp>
        <p:nvSpPr>
          <p:cNvPr id="233487" name="Rectangle 15">
            <a:extLst>
              <a:ext uri="{FF2B5EF4-FFF2-40B4-BE49-F238E27FC236}">
                <a16:creationId xmlns:a16="http://schemas.microsoft.com/office/drawing/2014/main" id="{2AD9F0EB-EA83-4054-91B6-E6927008DF04}"/>
              </a:ext>
            </a:extLst>
          </p:cNvPr>
          <p:cNvSpPr>
            <a:spLocks noGrp="1" noChangeArrowheads="1"/>
          </p:cNvSpPr>
          <p:nvPr>
            <p:ph type="title"/>
          </p:nvPr>
        </p:nvSpPr>
        <p:spPr/>
        <p:txBody>
          <a:bodyPr/>
          <a:lstStyle/>
          <a:p>
            <a:r>
              <a:rPr lang="sl-SI" altLang="sl-SI" b="1" i="1" u="sng">
                <a:effectLst>
                  <a:outerShdw blurRad="38100" dist="38100" dir="2700000" algn="tl">
                    <a:srgbClr val="C0C0C0"/>
                  </a:outerShdw>
                </a:effectLst>
                <a:latin typeface="Constantia" panose="02030602050306030303" pitchFamily="18" charset="0"/>
              </a:rPr>
              <a:t>ZGODOVINA</a:t>
            </a:r>
          </a:p>
        </p:txBody>
      </p:sp>
      <p:sp>
        <p:nvSpPr>
          <p:cNvPr id="233488" name="Rectangle 16">
            <a:extLst>
              <a:ext uri="{FF2B5EF4-FFF2-40B4-BE49-F238E27FC236}">
                <a16:creationId xmlns:a16="http://schemas.microsoft.com/office/drawing/2014/main" id="{D7E4A7E9-2146-4947-9548-4F9D9957DDC4}"/>
              </a:ext>
            </a:extLst>
          </p:cNvPr>
          <p:cNvSpPr>
            <a:spLocks noGrp="1" noChangeArrowheads="1"/>
          </p:cNvSpPr>
          <p:nvPr>
            <p:ph type="body" sz="half" idx="1"/>
          </p:nvPr>
        </p:nvSpPr>
        <p:spPr>
          <a:xfrm>
            <a:off x="0" y="5181600"/>
            <a:ext cx="8839200" cy="1676400"/>
          </a:xfrm>
        </p:spPr>
        <p:txBody>
          <a:bodyPr/>
          <a:lstStyle/>
          <a:p>
            <a:r>
              <a:rPr lang="sl-SI" altLang="sl-SI" sz="2800">
                <a:latin typeface="Constantia" panose="02030602050306030303" pitchFamily="18" charset="0"/>
              </a:rPr>
              <a:t>4. stoletje pred našim štetjem</a:t>
            </a:r>
          </a:p>
          <a:p>
            <a:r>
              <a:rPr lang="sl-SI" altLang="sl-SI" sz="2800">
                <a:latin typeface="Constantia" panose="02030602050306030303" pitchFamily="18" charset="0"/>
              </a:rPr>
              <a:t>Siam</a:t>
            </a:r>
          </a:p>
          <a:p>
            <a:r>
              <a:rPr lang="sl-SI" altLang="sl-SI" sz="2800">
                <a:latin typeface="Constantia" panose="02030602050306030303" pitchFamily="18" charset="0"/>
              </a:rPr>
              <a:t>Prathet Thai (“Dežela svobodnih”)</a:t>
            </a:r>
            <a:endParaRPr lang="sl-SI" altLang="sl-SI" sz="2800" b="1">
              <a:latin typeface="Constantia" panose="02030602050306030303" pitchFamily="18" charset="0"/>
            </a:endParaRPr>
          </a:p>
          <a:p>
            <a:endParaRPr lang="sl-SI" altLang="sl-SI" sz="2800" b="1">
              <a:latin typeface="Constantia" panose="02030602050306030303" pitchFamily="18" charset="0"/>
            </a:endParaRPr>
          </a:p>
        </p:txBody>
      </p:sp>
      <p:sp>
        <p:nvSpPr>
          <p:cNvPr id="233489" name="Rectangle 17">
            <a:extLst>
              <a:ext uri="{FF2B5EF4-FFF2-40B4-BE49-F238E27FC236}">
                <a16:creationId xmlns:a16="http://schemas.microsoft.com/office/drawing/2014/main" id="{69AFC09B-40C4-45B1-B0D3-7A337ED2AAE4}"/>
              </a:ext>
            </a:extLst>
          </p:cNvPr>
          <p:cNvSpPr>
            <a:spLocks noGrp="1" noChangeArrowheads="1"/>
          </p:cNvSpPr>
          <p:nvPr>
            <p:ph type="body" sz="half" idx="2"/>
          </p:nvPr>
        </p:nvSpPr>
        <p:spPr/>
        <p:txBody>
          <a:bodyPr/>
          <a:lstStyle/>
          <a:p>
            <a:endParaRPr lang="sl-SI" altLang="sl-SI"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4" name="Picture 4" descr="tajska">
            <a:extLst>
              <a:ext uri="{FF2B5EF4-FFF2-40B4-BE49-F238E27FC236}">
                <a16:creationId xmlns:a16="http://schemas.microsoft.com/office/drawing/2014/main" id="{7D18381A-2E33-4C6E-BAEF-066BDFA45832}"/>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0171" name="Rectangle 11">
            <a:extLst>
              <a:ext uri="{FF2B5EF4-FFF2-40B4-BE49-F238E27FC236}">
                <a16:creationId xmlns:a16="http://schemas.microsoft.com/office/drawing/2014/main" id="{5D5A29AD-97FC-4741-9644-1374DDDF31E7}"/>
              </a:ext>
            </a:extLst>
          </p:cNvPr>
          <p:cNvSpPr>
            <a:spLocks noGrp="1" noChangeArrowheads="1"/>
          </p:cNvSpPr>
          <p:nvPr>
            <p:ph type="title"/>
          </p:nvPr>
        </p:nvSpPr>
        <p:spPr>
          <a:xfrm>
            <a:off x="457200" y="0"/>
            <a:ext cx="7924800" cy="944563"/>
          </a:xfrm>
        </p:spPr>
        <p:txBody>
          <a:bodyPr/>
          <a:lstStyle/>
          <a:p>
            <a:endParaRPr lang="sl-SI" altLang="sl-SI"/>
          </a:p>
        </p:txBody>
      </p:sp>
      <p:sp>
        <p:nvSpPr>
          <p:cNvPr id="220167" name="Rectangle 7">
            <a:extLst>
              <a:ext uri="{FF2B5EF4-FFF2-40B4-BE49-F238E27FC236}">
                <a16:creationId xmlns:a16="http://schemas.microsoft.com/office/drawing/2014/main" id="{65CC6350-49E9-45B6-A7A6-47817724FCA2}"/>
              </a:ext>
            </a:extLst>
          </p:cNvPr>
          <p:cNvSpPr>
            <a:spLocks noGrp="1" noChangeArrowheads="1"/>
          </p:cNvSpPr>
          <p:nvPr>
            <p:ph type="body" idx="1"/>
          </p:nvPr>
        </p:nvSpPr>
        <p:spPr>
          <a:xfrm>
            <a:off x="457200" y="228600"/>
            <a:ext cx="4800600" cy="7772400"/>
          </a:xfrm>
        </p:spPr>
        <p:txBody>
          <a:bodyPr/>
          <a:lstStyle/>
          <a:p>
            <a:pPr algn="ctr"/>
            <a:endParaRPr lang="sl-SI" altLang="sl-SI" sz="1400" b="1">
              <a:solidFill>
                <a:schemeClr val="bg1"/>
              </a:solidFill>
              <a:latin typeface="Constantia" panose="02030602050306030303" pitchFamily="18" charset="0"/>
            </a:endParaRPr>
          </a:p>
          <a:p>
            <a:pPr algn="r">
              <a:buFontTx/>
              <a:buNone/>
            </a:pPr>
            <a:r>
              <a:rPr lang="sl-SI" altLang="sl-SI" b="1" i="1">
                <a:solidFill>
                  <a:schemeClr val="bg1"/>
                </a:solidFill>
                <a:latin typeface="Constantia" panose="02030602050306030303" pitchFamily="18" charset="0"/>
              </a:rPr>
              <a:t> </a:t>
            </a:r>
          </a:p>
        </p:txBody>
      </p:sp>
      <p:sp>
        <p:nvSpPr>
          <p:cNvPr id="220170" name="Rectangle 10">
            <a:extLst>
              <a:ext uri="{FF2B5EF4-FFF2-40B4-BE49-F238E27FC236}">
                <a16:creationId xmlns:a16="http://schemas.microsoft.com/office/drawing/2014/main" id="{12D158F3-B172-4E95-8113-41533E669C12}"/>
              </a:ext>
            </a:extLst>
          </p:cNvPr>
          <p:cNvSpPr>
            <a:spLocks noGrp="1" noChangeArrowheads="1"/>
          </p:cNvSpPr>
          <p:nvPr>
            <p:ph type="body" sz="half" idx="4294967295"/>
          </p:nvPr>
        </p:nvSpPr>
        <p:spPr>
          <a:xfrm>
            <a:off x="0" y="1066800"/>
            <a:ext cx="9144000" cy="4876800"/>
          </a:xfrm>
        </p:spPr>
        <p:txBody>
          <a:bodyPr/>
          <a:lstStyle/>
          <a:p>
            <a:pPr>
              <a:lnSpc>
                <a:spcPct val="90000"/>
              </a:lnSpc>
              <a:buFontTx/>
              <a:buNone/>
            </a:pPr>
            <a:r>
              <a:rPr lang="sl-SI" altLang="sl-SI" sz="2400" b="1" i="1">
                <a:solidFill>
                  <a:schemeClr val="bg1"/>
                </a:solidFill>
                <a:effectLst>
                  <a:outerShdw blurRad="38100" dist="38100" dir="2700000" algn="tl">
                    <a:srgbClr val="C0C0C0"/>
                  </a:outerShdw>
                </a:effectLst>
                <a:latin typeface="Constantia" panose="02030602050306030303" pitchFamily="18" charset="0"/>
              </a:rPr>
              <a:t>Starodavni medicinski teksti so izklesani v kamen z namenom, da se ohrani tradicija tajske masaže. Na Tajskem se večji del prebivalstva ukvarja s poljedelstvom in ti so čez dan izpostavljeni težkim fizičnim naporom. Ker so njihove mišice napete in utrujene, učijo svoje otroke veščine tajske masaže, ki so se jih naučili od svojih staršev. Na ta način se je tajska masaža prenašala iz roda v rod. Vsaka regija ima svoj edinstven način masaže, zato so se ljudje iz različnih regij zbirali z namenom da si izmenjajo svoje tehnike masaže.  </a:t>
            </a:r>
          </a:p>
          <a:p>
            <a:pPr>
              <a:lnSpc>
                <a:spcPct val="90000"/>
              </a:lnSpc>
              <a:buFontTx/>
              <a:buNone/>
            </a:pPr>
            <a:r>
              <a:rPr lang="sl-SI" altLang="sl-SI" sz="2400" b="1" i="1">
                <a:solidFill>
                  <a:schemeClr val="bg1"/>
                </a:solidFill>
                <a:effectLst>
                  <a:outerShdw blurRad="38100" dist="38100" dir="2700000" algn="tl">
                    <a:srgbClr val="C0C0C0"/>
                  </a:outerShdw>
                </a:effectLst>
                <a:latin typeface="Constantia" panose="02030602050306030303" pitchFamily="18" charset="0"/>
              </a:rPr>
              <a:t>Danes s tajsko masažo krepimo naše telo, zmanjšujemo stres in napetost mišic. Tajska masaža ustvarja učinek ravnovesja in harmonije kot nobena druga, ki ste jo poizkusili. Mnogi so tajsko masažo že vpletli v svoj stil življenja saj jo uporabljajo v preventivne namene in uživajo njene trajne učinke.</a:t>
            </a:r>
          </a:p>
          <a:p>
            <a:pPr>
              <a:lnSpc>
                <a:spcPct val="90000"/>
              </a:lnSpc>
            </a:pPr>
            <a:endParaRPr lang="sl-SI" altLang="sl-SI" sz="2400" b="1" i="1">
              <a:solidFill>
                <a:schemeClr val="bg1"/>
              </a:solidFill>
              <a:effectLst>
                <a:outerShdw blurRad="38100" dist="38100" dir="2700000" algn="tl">
                  <a:srgbClr val="C0C0C0"/>
                </a:outerShdw>
              </a:effectLst>
              <a:latin typeface="Constantia" panose="02030602050306030303" pitchFamily="18" charset="0"/>
            </a:endParaRPr>
          </a:p>
        </p:txBody>
      </p:sp>
      <p:sp>
        <p:nvSpPr>
          <p:cNvPr id="220168" name="WordArt 8">
            <a:extLst>
              <a:ext uri="{FF2B5EF4-FFF2-40B4-BE49-F238E27FC236}">
                <a16:creationId xmlns:a16="http://schemas.microsoft.com/office/drawing/2014/main" id="{40C5D4C3-3645-47B1-8029-9F32534DF0A1}"/>
              </a:ext>
            </a:extLst>
          </p:cNvPr>
          <p:cNvSpPr>
            <a:spLocks noChangeArrowheads="1" noChangeShapeType="1" noTextEdit="1"/>
          </p:cNvSpPr>
          <p:nvPr/>
        </p:nvSpPr>
        <p:spPr bwMode="auto">
          <a:xfrm>
            <a:off x="2438400" y="0"/>
            <a:ext cx="3505200" cy="1143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2800" kern="10">
                <a:ln w="53975">
                  <a:solidFill>
                    <a:schemeClr val="bg1"/>
                  </a:solidFill>
                  <a:round/>
                  <a:headEnd/>
                  <a:tailEnd/>
                </a:ln>
                <a:effectLst/>
              </a:rPr>
              <a:t>TAJSKA MASAŽA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6" name="Picture 4" descr="muay_thai">
            <a:extLst>
              <a:ext uri="{FF2B5EF4-FFF2-40B4-BE49-F238E27FC236}">
                <a16:creationId xmlns:a16="http://schemas.microsoft.com/office/drawing/2014/main" id="{1C258766-5CAC-4311-A4BB-D382BC41F890}"/>
              </a:ext>
            </a:extLst>
          </p:cNvPr>
          <p:cNvPicPr>
            <a:picLocks noChangeAspect="1" noChangeArrowheads="1"/>
          </p:cNvPicPr>
          <p:nvPr/>
        </p:nvPicPr>
        <p:blipFill>
          <a:blip r:embed="rId2">
            <a:lum bright="18000" contrast="-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8597" name="Rectangle 5">
            <a:extLst>
              <a:ext uri="{FF2B5EF4-FFF2-40B4-BE49-F238E27FC236}">
                <a16:creationId xmlns:a16="http://schemas.microsoft.com/office/drawing/2014/main" id="{66BEEF73-451B-4D2D-8A35-BC1551ACB791}"/>
              </a:ext>
            </a:extLst>
          </p:cNvPr>
          <p:cNvSpPr>
            <a:spLocks noGrp="1" noChangeArrowheads="1"/>
          </p:cNvSpPr>
          <p:nvPr>
            <p:ph type="title"/>
          </p:nvPr>
        </p:nvSpPr>
        <p:spPr/>
        <p:txBody>
          <a:bodyPr/>
          <a:lstStyle/>
          <a:p>
            <a:endParaRPr lang="sl-SI" altLang="sl-SI"/>
          </a:p>
        </p:txBody>
      </p:sp>
      <p:sp>
        <p:nvSpPr>
          <p:cNvPr id="238598" name="Rectangle 6">
            <a:extLst>
              <a:ext uri="{FF2B5EF4-FFF2-40B4-BE49-F238E27FC236}">
                <a16:creationId xmlns:a16="http://schemas.microsoft.com/office/drawing/2014/main" id="{CE4B74B4-4474-4D2A-AACA-6989E149E817}"/>
              </a:ext>
            </a:extLst>
          </p:cNvPr>
          <p:cNvSpPr>
            <a:spLocks noGrp="1" noChangeArrowheads="1"/>
          </p:cNvSpPr>
          <p:nvPr>
            <p:ph type="body" idx="1"/>
          </p:nvPr>
        </p:nvSpPr>
        <p:spPr>
          <a:xfrm>
            <a:off x="457200" y="2133600"/>
            <a:ext cx="8229600" cy="5715000"/>
          </a:xfrm>
        </p:spPr>
        <p:txBody>
          <a:bodyPr/>
          <a:lstStyle/>
          <a:p>
            <a:pPr>
              <a:lnSpc>
                <a:spcPct val="90000"/>
              </a:lnSpc>
            </a:pPr>
            <a:r>
              <a:rPr lang="sl-SI" altLang="sl-SI" sz="2800" b="1">
                <a:effectLst>
                  <a:outerShdw blurRad="38100" dist="38100" dir="2700000" algn="tl">
                    <a:srgbClr val="C0C0C0"/>
                  </a:outerShdw>
                </a:effectLst>
                <a:latin typeface="Constantia" panose="02030602050306030303" pitchFamily="18" charset="0"/>
              </a:rPr>
              <a:t>Tajski boks je borilna veščina pri kateri se izvaja tako ročna kot nožna tehnika (v vse višine telesa). Dovoljena je tudi uporaba komolcev in kolen. Treningi so primerni za moške in ženske. Velik pomen pri treningih tajskega boksa je v tehniki. Učenje poteka v kontaktu s partnerjem, izpolnjuje pa se tudi na fokuserjih. Treningi so primerni za vse, ki si želijo zdrave rekreacije, povečati vitalnost, samozavest, gibljivost, ravnotežje in tudi izgubiti odvečne kilograme.</a:t>
            </a:r>
          </a:p>
        </p:txBody>
      </p:sp>
      <p:sp>
        <p:nvSpPr>
          <p:cNvPr id="238600" name="WordArt 8">
            <a:extLst>
              <a:ext uri="{FF2B5EF4-FFF2-40B4-BE49-F238E27FC236}">
                <a16:creationId xmlns:a16="http://schemas.microsoft.com/office/drawing/2014/main" id="{2C4A62F4-0C3F-45E5-B0A2-3A4E3E17437A}"/>
              </a:ext>
            </a:extLst>
          </p:cNvPr>
          <p:cNvSpPr>
            <a:spLocks noChangeArrowheads="1" noChangeShapeType="1" noTextEdit="1"/>
          </p:cNvSpPr>
          <p:nvPr/>
        </p:nvSpPr>
        <p:spPr bwMode="auto">
          <a:xfrm>
            <a:off x="2590800" y="228600"/>
            <a:ext cx="3690938" cy="1617663"/>
          </a:xfrm>
          <a:prstGeom prst="rect">
            <a:avLst/>
          </a:prstGeom>
        </p:spPr>
        <p:txBody>
          <a:bodyPr wrap="none" fromWordArt="1">
            <a:prstTxWarp prst="textDoubleWave1">
              <a:avLst>
                <a:gd name="adj1" fmla="val 6500"/>
                <a:gd name="adj2" fmla="val 0"/>
              </a:avLst>
            </a:prstTxWarp>
          </a:bodyPr>
          <a:lstStyle/>
          <a:p>
            <a:pPr algn="ctr"/>
            <a:r>
              <a:rPr lang="sl-SI" sz="3600" kern="10" spc="-360">
                <a:ln w="12700">
                  <a:solidFill>
                    <a:schemeClr val="bg1"/>
                  </a:solidFill>
                  <a:round/>
                  <a:headEnd/>
                  <a:tailEnd/>
                </a:ln>
                <a:effectLst>
                  <a:outerShdw dist="125724" dir="18900000" algn="ctr" rotWithShape="0">
                    <a:srgbClr val="000099"/>
                  </a:outerShdw>
                </a:effectLst>
              </a:rPr>
              <a:t>TAJSKI BOKS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8" name="Picture 6" descr="somapa_thai">
            <a:extLst>
              <a:ext uri="{FF2B5EF4-FFF2-40B4-BE49-F238E27FC236}">
                <a16:creationId xmlns:a16="http://schemas.microsoft.com/office/drawing/2014/main" id="{080842F3-3E4C-4ED3-B082-98C69DD7842C}"/>
              </a:ext>
            </a:extLst>
          </p:cNvPr>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extLst>
            <a:ext uri="{909E8E84-426E-40DD-AFC4-6F175D3DCCD1}">
              <a14:hiddenFill xmlns:a14="http://schemas.microsoft.com/office/drawing/2010/main">
                <a:solidFill>
                  <a:srgbClr val="FFFFFF"/>
                </a:solidFill>
              </a14:hiddenFill>
            </a:ext>
          </a:extLst>
        </p:spPr>
      </p:pic>
      <p:sp>
        <p:nvSpPr>
          <p:cNvPr id="243722" name="Rectangle 10">
            <a:extLst>
              <a:ext uri="{FF2B5EF4-FFF2-40B4-BE49-F238E27FC236}">
                <a16:creationId xmlns:a16="http://schemas.microsoft.com/office/drawing/2014/main" id="{E7DF33D3-10FC-4998-9961-A34F8AD01520}"/>
              </a:ext>
            </a:extLst>
          </p:cNvPr>
          <p:cNvSpPr>
            <a:spLocks noGrp="1" noChangeArrowheads="1"/>
          </p:cNvSpPr>
          <p:nvPr>
            <p:ph type="title"/>
          </p:nvPr>
        </p:nvSpPr>
        <p:spPr/>
        <p:txBody>
          <a:bodyPr/>
          <a:lstStyle/>
          <a:p>
            <a:endParaRPr lang="sl-SI" altLang="sl-SI"/>
          </a:p>
        </p:txBody>
      </p:sp>
      <p:sp>
        <p:nvSpPr>
          <p:cNvPr id="243723" name="Rectangle 11">
            <a:extLst>
              <a:ext uri="{FF2B5EF4-FFF2-40B4-BE49-F238E27FC236}">
                <a16:creationId xmlns:a16="http://schemas.microsoft.com/office/drawing/2014/main" id="{DBAD9902-13B2-4033-9A35-84CAC3E39B0A}"/>
              </a:ext>
            </a:extLst>
          </p:cNvPr>
          <p:cNvSpPr>
            <a:spLocks noGrp="1" noChangeArrowheads="1"/>
          </p:cNvSpPr>
          <p:nvPr>
            <p:ph type="body" idx="1"/>
          </p:nvPr>
        </p:nvSpPr>
        <p:spPr/>
        <p:txBody>
          <a:bodyPr/>
          <a:lstStyle/>
          <a:p>
            <a:r>
              <a:rPr lang="sl-SI" altLang="sl-SI" b="1">
                <a:latin typeface="Constantia" panose="02030602050306030303" pitchFamily="18" charset="0"/>
              </a:rPr>
              <a:t>Tajski ples</a:t>
            </a:r>
            <a:r>
              <a:rPr lang="sl-SI" altLang="sl-SI">
                <a:latin typeface="Constantia" panose="02030602050306030303" pitchFamily="18" charset="0"/>
              </a:rPr>
              <a:t> je ples rok, nog in glave. Je eden od načinov, ki povečuje človeško gibljivost in samozavest. Tradicionalno je zelo povezan z religijo in kulturo.  Učenje tajskega plesa pomeni odkrivanje čutnosti, senzualnosti, pridobivanje samozavesti in prožnosti telesa. </a:t>
            </a:r>
          </a:p>
        </p:txBody>
      </p:sp>
      <p:sp>
        <p:nvSpPr>
          <p:cNvPr id="243724" name="WordArt 12">
            <a:extLst>
              <a:ext uri="{FF2B5EF4-FFF2-40B4-BE49-F238E27FC236}">
                <a16:creationId xmlns:a16="http://schemas.microsoft.com/office/drawing/2014/main" id="{3A2547F5-281F-4271-B613-A826E8935074}"/>
              </a:ext>
            </a:extLst>
          </p:cNvPr>
          <p:cNvSpPr>
            <a:spLocks noChangeArrowheads="1" noChangeShapeType="1" noTextEdit="1"/>
          </p:cNvSpPr>
          <p:nvPr/>
        </p:nvSpPr>
        <p:spPr bwMode="auto">
          <a:xfrm>
            <a:off x="2133600" y="0"/>
            <a:ext cx="4191000" cy="1752600"/>
          </a:xfrm>
          <a:prstGeom prst="rect">
            <a:avLst/>
          </a:prstGeom>
        </p:spPr>
        <p:txBody>
          <a:bodyPr wrap="none" fromWordArt="1">
            <a:prstTxWarp prst="textPlain">
              <a:avLst>
                <a:gd name="adj" fmla="val 50000"/>
              </a:avLst>
            </a:prstTxWarp>
          </a:bodyPr>
          <a:lstStyle/>
          <a:p>
            <a:pPr algn="ctr"/>
            <a:r>
              <a:rPr lang="sl-SI" sz="9600" kern="10" spc="192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Kunstler Script" panose="030304020206070D0D06" pitchFamily="66" charset="0"/>
              </a:rPr>
              <a:t>Tajski ples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14" name="Picture 14" descr="523289">
            <a:extLst>
              <a:ext uri="{FF2B5EF4-FFF2-40B4-BE49-F238E27FC236}">
                <a16:creationId xmlns:a16="http://schemas.microsoft.com/office/drawing/2014/main" id="{AC684724-4482-4FD0-AF1A-3B306B177D65}"/>
              </a:ext>
            </a:extLst>
          </p:cNvPr>
          <p:cNvPicPr>
            <a:picLocks noChangeAspect="1" noChangeArrowheads="1"/>
          </p:cNvPicPr>
          <p:nvPr/>
        </p:nvPicPr>
        <p:blipFill>
          <a:blip r:embed="rId2">
            <a:lum bright="30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9215" name="Rectangle 15">
            <a:extLst>
              <a:ext uri="{FF2B5EF4-FFF2-40B4-BE49-F238E27FC236}">
                <a16:creationId xmlns:a16="http://schemas.microsoft.com/office/drawing/2014/main" id="{4B3C9FD1-56C6-44A7-A741-363E352D7730}"/>
              </a:ext>
            </a:extLst>
          </p:cNvPr>
          <p:cNvSpPr>
            <a:spLocks noGrp="1" noChangeArrowheads="1"/>
          </p:cNvSpPr>
          <p:nvPr>
            <p:ph type="title"/>
          </p:nvPr>
        </p:nvSpPr>
        <p:spPr>
          <a:xfrm>
            <a:off x="457200" y="5715000"/>
            <a:ext cx="8229600" cy="1143000"/>
          </a:xfrm>
        </p:spPr>
        <p:txBody>
          <a:bodyPr/>
          <a:lstStyle/>
          <a:p>
            <a:endParaRPr lang="sl-SI" altLang="sl-SI" b="1">
              <a:latin typeface="Cataneo BT" pitchFamily="66" charset="0"/>
            </a:endParaRPr>
          </a:p>
        </p:txBody>
      </p:sp>
      <p:sp>
        <p:nvSpPr>
          <p:cNvPr id="179216" name="Rectangle 16">
            <a:extLst>
              <a:ext uri="{FF2B5EF4-FFF2-40B4-BE49-F238E27FC236}">
                <a16:creationId xmlns:a16="http://schemas.microsoft.com/office/drawing/2014/main" id="{C5F68F60-3EC7-402B-9AE9-A81DFFDD83D9}"/>
              </a:ext>
            </a:extLst>
          </p:cNvPr>
          <p:cNvSpPr>
            <a:spLocks noGrp="1" noChangeArrowheads="1"/>
          </p:cNvSpPr>
          <p:nvPr>
            <p:ph type="body" idx="1"/>
          </p:nvPr>
        </p:nvSpPr>
        <p:spPr>
          <a:xfrm>
            <a:off x="381000" y="1524000"/>
            <a:ext cx="8229600" cy="4525963"/>
          </a:xfrm>
        </p:spPr>
        <p:txBody>
          <a:bodyPr/>
          <a:lstStyle/>
          <a:p>
            <a:pPr>
              <a:lnSpc>
                <a:spcPct val="90000"/>
              </a:lnSpc>
            </a:pPr>
            <a:r>
              <a:rPr lang="sl-SI" altLang="sl-SI" sz="2400" b="1">
                <a:latin typeface="Cataneo BT" pitchFamily="66" charset="0"/>
              </a:rPr>
              <a:t>Izšolani močni sloni imajo v tajskem gospodarstvu pomembno vlogo. Z njihovo pomočjo vlačijo dragocena tikova debla iz gozdov do rek po katerih jih splavljajo po toku navzdol do velikih žag. Dokazali so namreč, da so cenejši od trakrorjev. Slone “šolajo” že od malega skupaj z njihovim voditeljem, ki mu pravijo “</a:t>
            </a:r>
            <a:r>
              <a:rPr lang="sl-SI" altLang="sl-SI" sz="2400" b="1" i="1">
                <a:latin typeface="Cataneo BT" pitchFamily="66" charset="0"/>
              </a:rPr>
              <a:t>mahout”. </a:t>
            </a:r>
            <a:r>
              <a:rPr lang="sl-SI" altLang="sl-SI" sz="2400" b="1">
                <a:latin typeface="Cataneo BT" pitchFamily="66" charset="0"/>
              </a:rPr>
              <a:t>Skupaj vadita hojo navkeber, dolge pohode in vlečenje drevesnih debel. </a:t>
            </a:r>
            <a:r>
              <a:rPr lang="sl-SI" altLang="sl-SI" sz="2400" b="1" i="1">
                <a:latin typeface="Cataneo BT" pitchFamily="66" charset="0"/>
              </a:rPr>
              <a:t>Mahout</a:t>
            </a:r>
            <a:r>
              <a:rPr lang="sl-SI" altLang="sl-SI" sz="2400" b="1">
                <a:latin typeface="Cataneo BT" pitchFamily="66" charset="0"/>
              </a:rPr>
              <a:t> in njegov slon preživljata skupaj tudi prosti čas, tako da se lahko dobro spoznata. Njuno sožitje in slonovo delo je namreč lahko dobro in uspešno le, če sta prijatelja. V začetku novembra je vsako leto v provinci Surin tradicionalno “srečanje slonov”, na katerem sloni in njihovi </a:t>
            </a:r>
            <a:r>
              <a:rPr lang="sl-SI" altLang="sl-SI" sz="2400" b="1" i="1">
                <a:latin typeface="Cataneo BT" pitchFamily="66" charset="0"/>
              </a:rPr>
              <a:t>mahouti</a:t>
            </a:r>
            <a:r>
              <a:rPr lang="sl-SI" altLang="sl-SI" sz="2400" b="1">
                <a:latin typeface="Cataneo BT" pitchFamily="66" charset="0"/>
              </a:rPr>
              <a:t> pokažejo, kaj znajo. Ta prireditev privablja tudi veliko turistov. </a:t>
            </a:r>
            <a:endParaRPr lang="sl-SI" altLang="sl-SI" sz="2400"/>
          </a:p>
          <a:p>
            <a:pPr>
              <a:lnSpc>
                <a:spcPct val="90000"/>
              </a:lnSpc>
            </a:pPr>
            <a:endParaRPr lang="sl-SI" altLang="sl-SI" sz="2400"/>
          </a:p>
        </p:txBody>
      </p:sp>
      <p:sp>
        <p:nvSpPr>
          <p:cNvPr id="179217" name="WordArt 17">
            <a:extLst>
              <a:ext uri="{FF2B5EF4-FFF2-40B4-BE49-F238E27FC236}">
                <a16:creationId xmlns:a16="http://schemas.microsoft.com/office/drawing/2014/main" id="{2176BEE9-AA39-4F89-BC98-3C4E5A9BCA8F}"/>
              </a:ext>
            </a:extLst>
          </p:cNvPr>
          <p:cNvSpPr>
            <a:spLocks noChangeArrowheads="1" noChangeShapeType="1" noTextEdit="1"/>
          </p:cNvSpPr>
          <p:nvPr/>
        </p:nvSpPr>
        <p:spPr bwMode="auto">
          <a:xfrm>
            <a:off x="2590800" y="457200"/>
            <a:ext cx="3886200" cy="1054100"/>
          </a:xfrm>
          <a:prstGeom prst="rect">
            <a:avLst/>
          </a:prstGeom>
        </p:spPr>
        <p:txBody>
          <a:bodyPr wrap="none" fromWordArt="1">
            <a:prstTxWarp prst="textPlain">
              <a:avLst>
                <a:gd name="adj" fmla="val 50000"/>
              </a:avLst>
            </a:prstTxWarp>
          </a:bodyPr>
          <a:lstStyle/>
          <a:p>
            <a:pPr algn="ctr"/>
            <a:r>
              <a:rPr lang="sl-SI" sz="3600" kern="10">
                <a:ln w="9525">
                  <a:solidFill>
                    <a:srgbClr val="000000"/>
                  </a:solidFill>
                  <a:round/>
                  <a:headEnd/>
                  <a:tailEnd/>
                </a:ln>
                <a:solidFill>
                  <a:schemeClr val="tx2"/>
                </a:solidFill>
                <a:effectLst>
                  <a:outerShdw dist="35921" dir="2700000" algn="ctr" rotWithShape="0">
                    <a:srgbClr val="808080">
                      <a:alpha val="80000"/>
                    </a:srgbClr>
                  </a:outerShdw>
                </a:effectLst>
              </a:rPr>
              <a:t>DELOVNI SLONI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1" name="Picture 5" descr="bm">
            <a:extLst>
              <a:ext uri="{FF2B5EF4-FFF2-40B4-BE49-F238E27FC236}">
                <a16:creationId xmlns:a16="http://schemas.microsoft.com/office/drawing/2014/main" id="{4A483D8F-E208-4F4A-B801-12D0643DA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2" name="Rectangle 6">
            <a:extLst>
              <a:ext uri="{FF2B5EF4-FFF2-40B4-BE49-F238E27FC236}">
                <a16:creationId xmlns:a16="http://schemas.microsoft.com/office/drawing/2014/main" id="{04D4E274-CDB2-401D-A5C6-FBB450E35040}"/>
              </a:ext>
            </a:extLst>
          </p:cNvPr>
          <p:cNvSpPr>
            <a:spLocks noGrp="1" noChangeArrowheads="1"/>
          </p:cNvSpPr>
          <p:nvPr>
            <p:ph type="title"/>
          </p:nvPr>
        </p:nvSpPr>
        <p:spPr>
          <a:xfrm>
            <a:off x="457200" y="152400"/>
            <a:ext cx="8229600" cy="1143000"/>
          </a:xfrm>
        </p:spPr>
        <p:txBody>
          <a:bodyPr/>
          <a:lstStyle/>
          <a:p>
            <a:r>
              <a:rPr lang="sl-SI" altLang="sl-SI" b="1" i="1" u="sng">
                <a:solidFill>
                  <a:schemeClr val="tx1"/>
                </a:solidFill>
                <a:effectLst>
                  <a:outerShdw blurRad="38100" dist="38100" dir="2700000" algn="tl">
                    <a:srgbClr val="C0C0C0"/>
                  </a:outerShdw>
                </a:effectLst>
                <a:latin typeface="Constantia" panose="02030602050306030303" pitchFamily="18" charset="0"/>
              </a:rPr>
              <a:t>OSNOVNI PODATKI</a:t>
            </a:r>
          </a:p>
        </p:txBody>
      </p:sp>
      <p:sp>
        <p:nvSpPr>
          <p:cNvPr id="183303" name="Rectangle 7">
            <a:extLst>
              <a:ext uri="{FF2B5EF4-FFF2-40B4-BE49-F238E27FC236}">
                <a16:creationId xmlns:a16="http://schemas.microsoft.com/office/drawing/2014/main" id="{5BEF891B-E42B-499C-8B2D-627C64AF2920}"/>
              </a:ext>
            </a:extLst>
          </p:cNvPr>
          <p:cNvSpPr>
            <a:spLocks noGrp="1" noChangeArrowheads="1"/>
          </p:cNvSpPr>
          <p:nvPr>
            <p:ph type="body" sz="half" idx="1"/>
          </p:nvPr>
        </p:nvSpPr>
        <p:spPr>
          <a:xfrm>
            <a:off x="533400" y="1295400"/>
            <a:ext cx="3581400" cy="5257800"/>
          </a:xfrm>
          <a:ln w="28575">
            <a:solidFill>
              <a:schemeClr val="tx1"/>
            </a:solidFill>
            <a:miter lim="800000"/>
            <a:headEnd/>
            <a:tailEnd/>
          </a:ln>
        </p:spPr>
        <p:txBody>
          <a:bodyPr/>
          <a:lstStyle/>
          <a:p>
            <a:pPr>
              <a:lnSpc>
                <a:spcPct val="45000"/>
              </a:lnSpc>
              <a:buFontTx/>
              <a:buNone/>
            </a:pPr>
            <a:endParaRPr lang="sl-SI" altLang="sl-SI" sz="2000" b="1" i="1">
              <a:latin typeface="Constantia" panose="02030602050306030303" pitchFamily="18" charset="0"/>
            </a:endParaRPr>
          </a:p>
          <a:p>
            <a:pPr>
              <a:lnSpc>
                <a:spcPct val="75000"/>
              </a:lnSpc>
              <a:buFontTx/>
              <a:buNone/>
            </a:pPr>
            <a:r>
              <a:rPr lang="sl-SI" altLang="sl-SI" sz="2000" b="1" i="1">
                <a:latin typeface="Constantia" panose="02030602050306030303" pitchFamily="18" charset="0"/>
              </a:rPr>
              <a:t>  </a:t>
            </a:r>
            <a:r>
              <a:rPr lang="sl-SI" altLang="sl-SI" sz="2400" b="1">
                <a:latin typeface="Constantia" panose="02030602050306030303" pitchFamily="18" charset="0"/>
              </a:rPr>
              <a:t>DRŽAVA</a:t>
            </a:r>
          </a:p>
          <a:p>
            <a:pPr>
              <a:lnSpc>
                <a:spcPct val="75000"/>
              </a:lnSpc>
            </a:pPr>
            <a:r>
              <a:rPr lang="sl-SI" altLang="sl-SI" sz="2400" b="1" i="1">
                <a:latin typeface="Constantia" panose="02030602050306030303" pitchFamily="18" charset="0"/>
              </a:rPr>
              <a:t>Uradno ime</a:t>
            </a:r>
            <a:r>
              <a:rPr lang="sl-SI" altLang="sl-SI" sz="2400" b="1">
                <a:latin typeface="Constantia" panose="02030602050306030303" pitchFamily="18" charset="0"/>
              </a:rPr>
              <a:t>:</a:t>
            </a:r>
          </a:p>
          <a:p>
            <a:pPr>
              <a:lnSpc>
                <a:spcPct val="75000"/>
              </a:lnSpc>
              <a:buFontTx/>
              <a:buNone/>
            </a:pPr>
            <a:r>
              <a:rPr lang="sl-SI" altLang="sl-SI" sz="2400" b="1">
                <a:latin typeface="Constantia" panose="02030602050306030303" pitchFamily="18" charset="0"/>
              </a:rPr>
              <a:t>	Kraljevina Tajska</a:t>
            </a:r>
          </a:p>
          <a:p>
            <a:pPr>
              <a:lnSpc>
                <a:spcPct val="75000"/>
              </a:lnSpc>
            </a:pPr>
            <a:r>
              <a:rPr lang="sl-SI" altLang="sl-SI" sz="2400" b="1" i="1">
                <a:latin typeface="Constantia" panose="02030602050306030303" pitchFamily="18" charset="0"/>
              </a:rPr>
              <a:t>Glavno mesto:</a:t>
            </a:r>
          </a:p>
          <a:p>
            <a:pPr>
              <a:lnSpc>
                <a:spcPct val="75000"/>
              </a:lnSpc>
              <a:buFontTx/>
              <a:buNone/>
            </a:pPr>
            <a:r>
              <a:rPr lang="sl-SI" altLang="sl-SI" sz="2400" b="1">
                <a:latin typeface="Constantia" panose="02030602050306030303" pitchFamily="18" charset="0"/>
              </a:rPr>
              <a:t>	Bangkok</a:t>
            </a:r>
          </a:p>
          <a:p>
            <a:pPr>
              <a:lnSpc>
                <a:spcPct val="75000"/>
              </a:lnSpc>
            </a:pPr>
            <a:r>
              <a:rPr lang="sl-SI" altLang="sl-SI" sz="2400" b="1" i="1">
                <a:latin typeface="Constantia" panose="02030602050306030303" pitchFamily="18" charset="0"/>
              </a:rPr>
              <a:t>Velikost:</a:t>
            </a:r>
            <a:endParaRPr lang="sl-SI" altLang="sl-SI" sz="2400" b="1">
              <a:latin typeface="Constantia" panose="02030602050306030303" pitchFamily="18" charset="0"/>
            </a:endParaRPr>
          </a:p>
          <a:p>
            <a:pPr>
              <a:lnSpc>
                <a:spcPct val="75000"/>
              </a:lnSpc>
              <a:buFontTx/>
              <a:buNone/>
            </a:pPr>
            <a:r>
              <a:rPr lang="sl-SI" altLang="sl-SI" sz="2400" b="1">
                <a:latin typeface="Constantia" panose="02030602050306030303" pitchFamily="18" charset="0"/>
              </a:rPr>
              <a:t>	513 116 km₂</a:t>
            </a:r>
          </a:p>
          <a:p>
            <a:pPr>
              <a:lnSpc>
                <a:spcPct val="75000"/>
              </a:lnSpc>
            </a:pPr>
            <a:r>
              <a:rPr lang="sl-SI" altLang="sl-SI" sz="2400" b="1" i="1">
                <a:latin typeface="Constantia" panose="02030602050306030303" pitchFamily="18" charset="0"/>
              </a:rPr>
              <a:t>Glavne reke:</a:t>
            </a:r>
          </a:p>
          <a:p>
            <a:pPr>
              <a:lnSpc>
                <a:spcPct val="75000"/>
              </a:lnSpc>
              <a:buFontTx/>
              <a:buNone/>
            </a:pPr>
            <a:r>
              <a:rPr lang="sl-SI" altLang="sl-SI" sz="2400" b="1">
                <a:latin typeface="Constantia" panose="02030602050306030303" pitchFamily="18" charset="0"/>
              </a:rPr>
              <a:t>	Mekong,Menam</a:t>
            </a:r>
          </a:p>
          <a:p>
            <a:pPr>
              <a:lnSpc>
                <a:spcPct val="75000"/>
              </a:lnSpc>
            </a:pPr>
            <a:r>
              <a:rPr lang="sl-SI" altLang="sl-SI" sz="2400" b="1" i="1">
                <a:latin typeface="Constantia" panose="02030602050306030303" pitchFamily="18" charset="0"/>
              </a:rPr>
              <a:t>Najvišji vrh:</a:t>
            </a:r>
          </a:p>
          <a:p>
            <a:pPr>
              <a:lnSpc>
                <a:spcPct val="75000"/>
              </a:lnSpc>
              <a:buFontTx/>
              <a:buNone/>
            </a:pPr>
            <a:r>
              <a:rPr lang="sl-SI" altLang="sl-SI" sz="2400" b="1" i="1">
                <a:latin typeface="Constantia" panose="02030602050306030303" pitchFamily="18" charset="0"/>
              </a:rPr>
              <a:t>	</a:t>
            </a:r>
            <a:r>
              <a:rPr lang="sl-SI" altLang="sl-SI" sz="2400" b="1">
                <a:latin typeface="Constantia" panose="02030602050306030303" pitchFamily="18" charset="0"/>
              </a:rPr>
              <a:t>Doi Inthanon, 2595m</a:t>
            </a:r>
          </a:p>
          <a:p>
            <a:pPr>
              <a:lnSpc>
                <a:spcPct val="75000"/>
              </a:lnSpc>
            </a:pPr>
            <a:r>
              <a:rPr lang="sl-SI" altLang="sl-SI" sz="2400" b="1" i="1">
                <a:latin typeface="Constantia" panose="02030602050306030303" pitchFamily="18" charset="0"/>
              </a:rPr>
              <a:t>Najnižja točka:</a:t>
            </a:r>
          </a:p>
          <a:p>
            <a:pPr>
              <a:lnSpc>
                <a:spcPct val="75000"/>
              </a:lnSpc>
              <a:buFontTx/>
              <a:buNone/>
            </a:pPr>
            <a:r>
              <a:rPr lang="sl-SI" altLang="sl-SI" sz="2400" b="1">
                <a:latin typeface="Constantia" panose="02030602050306030303" pitchFamily="18" charset="0"/>
              </a:rPr>
              <a:t>	morska gladina</a:t>
            </a:r>
          </a:p>
          <a:p>
            <a:pPr>
              <a:lnSpc>
                <a:spcPct val="75000"/>
              </a:lnSpc>
              <a:buFontTx/>
              <a:buNone/>
            </a:pPr>
            <a:endParaRPr lang="sl-SI" altLang="sl-SI" sz="2400" b="1" i="1">
              <a:latin typeface="Constantia" panose="02030602050306030303" pitchFamily="18" charset="0"/>
            </a:endParaRPr>
          </a:p>
          <a:p>
            <a:pPr>
              <a:lnSpc>
                <a:spcPct val="75000"/>
              </a:lnSpc>
              <a:buFontTx/>
              <a:buNone/>
            </a:pPr>
            <a:endParaRPr lang="sl-SI" altLang="sl-SI" sz="2000" b="1">
              <a:latin typeface="Constantia" panose="02030602050306030303" pitchFamily="18" charset="0"/>
            </a:endParaRPr>
          </a:p>
          <a:p>
            <a:pPr>
              <a:lnSpc>
                <a:spcPct val="75000"/>
              </a:lnSpc>
              <a:buFontTx/>
              <a:buNone/>
            </a:pPr>
            <a:endParaRPr lang="sl-SI" altLang="sl-SI" sz="2000" b="1">
              <a:latin typeface="Constantia" panose="02030602050306030303" pitchFamily="18" charset="0"/>
            </a:endParaRPr>
          </a:p>
          <a:p>
            <a:pPr>
              <a:lnSpc>
                <a:spcPct val="80000"/>
              </a:lnSpc>
            </a:pPr>
            <a:endParaRPr lang="sl-SI" altLang="sl-SI" sz="2000" b="1" i="1">
              <a:latin typeface="Constantia" panose="02030602050306030303" pitchFamily="18" charset="0"/>
            </a:endParaRPr>
          </a:p>
          <a:p>
            <a:pPr>
              <a:lnSpc>
                <a:spcPct val="80000"/>
              </a:lnSpc>
              <a:buFontTx/>
              <a:buNone/>
            </a:pPr>
            <a:r>
              <a:rPr lang="sl-SI" altLang="sl-SI" sz="2000" b="1">
                <a:latin typeface="Constantia" panose="02030602050306030303" pitchFamily="18" charset="0"/>
              </a:rPr>
              <a:t>    </a:t>
            </a:r>
          </a:p>
          <a:p>
            <a:pPr>
              <a:lnSpc>
                <a:spcPct val="80000"/>
              </a:lnSpc>
              <a:buFontTx/>
              <a:buNone/>
            </a:pPr>
            <a:r>
              <a:rPr lang="sl-SI" altLang="sl-SI" sz="2000" b="1">
                <a:latin typeface="Constantia" panose="02030602050306030303" pitchFamily="18" charset="0"/>
              </a:rPr>
              <a:t>    </a:t>
            </a:r>
          </a:p>
        </p:txBody>
      </p:sp>
      <p:sp>
        <p:nvSpPr>
          <p:cNvPr id="183304" name="Rectangle 8">
            <a:extLst>
              <a:ext uri="{FF2B5EF4-FFF2-40B4-BE49-F238E27FC236}">
                <a16:creationId xmlns:a16="http://schemas.microsoft.com/office/drawing/2014/main" id="{2471653B-4533-4A2D-9F17-93F22A70283D}"/>
              </a:ext>
            </a:extLst>
          </p:cNvPr>
          <p:cNvSpPr>
            <a:spLocks noGrp="1" noChangeArrowheads="1"/>
          </p:cNvSpPr>
          <p:nvPr>
            <p:ph type="body" sz="half" idx="2"/>
          </p:nvPr>
        </p:nvSpPr>
        <p:spPr>
          <a:xfrm>
            <a:off x="4495800" y="1219200"/>
            <a:ext cx="3962400" cy="5486400"/>
          </a:xfrm>
          <a:ln w="28575">
            <a:solidFill>
              <a:schemeClr val="tx1"/>
            </a:solidFill>
            <a:miter lim="800000"/>
            <a:headEnd/>
            <a:tailEnd/>
          </a:ln>
        </p:spPr>
        <p:txBody>
          <a:bodyPr/>
          <a:lstStyle/>
          <a:p>
            <a:pPr>
              <a:buFontTx/>
              <a:buNone/>
            </a:pPr>
            <a:r>
              <a:rPr lang="sl-SI" altLang="sl-SI" sz="2800" b="1">
                <a:latin typeface="Constantia" panose="02030602050306030303" pitchFamily="18" charset="0"/>
              </a:rPr>
              <a:t> VLADAVINA</a:t>
            </a:r>
          </a:p>
          <a:p>
            <a:pPr>
              <a:lnSpc>
                <a:spcPct val="75000"/>
              </a:lnSpc>
            </a:pPr>
            <a:r>
              <a:rPr lang="sl-SI" altLang="sl-SI" sz="2800" b="1" i="1">
                <a:latin typeface="Constantia" panose="02030602050306030303" pitchFamily="18" charset="0"/>
              </a:rPr>
              <a:t>Oblika vladavine:</a:t>
            </a:r>
          </a:p>
          <a:p>
            <a:pPr>
              <a:lnSpc>
                <a:spcPct val="75000"/>
              </a:lnSpc>
              <a:buFontTx/>
              <a:buNone/>
            </a:pPr>
            <a:r>
              <a:rPr lang="sl-SI" altLang="sl-SI" sz="2800" b="1">
                <a:latin typeface="Constantia" panose="02030602050306030303" pitchFamily="18" charset="0"/>
              </a:rPr>
              <a:t> parlamentarna monarhija</a:t>
            </a:r>
          </a:p>
          <a:p>
            <a:pPr>
              <a:lnSpc>
                <a:spcPct val="75000"/>
              </a:lnSpc>
            </a:pPr>
            <a:r>
              <a:rPr lang="sl-SI" altLang="sl-SI" sz="2800" b="1" i="1">
                <a:latin typeface="Constantia" panose="02030602050306030303" pitchFamily="18" charset="0"/>
              </a:rPr>
              <a:t>Državni poglavar:</a:t>
            </a:r>
            <a:r>
              <a:rPr lang="sl-SI" altLang="sl-SI" sz="2800" b="1">
                <a:latin typeface="Constantia" panose="02030602050306030303" pitchFamily="18" charset="0"/>
              </a:rPr>
              <a:t>kralj </a:t>
            </a:r>
          </a:p>
          <a:p>
            <a:pPr>
              <a:lnSpc>
                <a:spcPct val="75000"/>
              </a:lnSpc>
            </a:pPr>
            <a:r>
              <a:rPr lang="sl-SI" altLang="sl-SI" sz="2800" b="1" i="1">
                <a:latin typeface="Constantia" panose="02030602050306030303" pitchFamily="18" charset="0"/>
              </a:rPr>
              <a:t>Šef vlade: </a:t>
            </a:r>
            <a:r>
              <a:rPr lang="sl-SI" altLang="sl-SI" sz="2800" b="1">
                <a:latin typeface="Constantia" panose="02030602050306030303" pitchFamily="18" charset="0"/>
              </a:rPr>
              <a:t>ministrski</a:t>
            </a:r>
          </a:p>
          <a:p>
            <a:pPr>
              <a:lnSpc>
                <a:spcPct val="75000"/>
              </a:lnSpc>
              <a:buFontTx/>
              <a:buNone/>
            </a:pPr>
            <a:r>
              <a:rPr lang="sl-SI" altLang="sl-SI" sz="2800" b="1">
                <a:latin typeface="Constantia" panose="02030602050306030303" pitchFamily="18" charset="0"/>
              </a:rPr>
              <a:t>   predsednik</a:t>
            </a:r>
          </a:p>
          <a:p>
            <a:pPr>
              <a:lnSpc>
                <a:spcPct val="75000"/>
              </a:lnSpc>
            </a:pPr>
            <a:r>
              <a:rPr lang="sl-SI" altLang="sl-SI" sz="2800" b="1" i="1">
                <a:latin typeface="Constantia" panose="02030602050306030303" pitchFamily="18" charset="0"/>
              </a:rPr>
              <a:t>Upravna razdelitev:  </a:t>
            </a:r>
          </a:p>
          <a:p>
            <a:pPr>
              <a:lnSpc>
                <a:spcPct val="75000"/>
              </a:lnSpc>
              <a:buFontTx/>
              <a:buNone/>
            </a:pPr>
            <a:r>
              <a:rPr lang="sl-SI" altLang="sl-SI" sz="2800" b="1">
                <a:latin typeface="Constantia" panose="02030602050306030303" pitchFamily="18" charset="0"/>
              </a:rPr>
              <a:t>   73</a:t>
            </a:r>
            <a:r>
              <a:rPr lang="sl-SI" altLang="sl-SI" sz="2800" b="1" i="1">
                <a:latin typeface="Constantia" panose="02030602050306030303" pitchFamily="18" charset="0"/>
              </a:rPr>
              <a:t> </a:t>
            </a:r>
            <a:r>
              <a:rPr lang="sl-SI" altLang="sl-SI" sz="2800" b="1">
                <a:latin typeface="Constantia" panose="02030602050306030303" pitchFamily="18" charset="0"/>
              </a:rPr>
              <a:t>provinc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7" name="Picture 13" descr="tajska_1">
            <a:extLst>
              <a:ext uri="{FF2B5EF4-FFF2-40B4-BE49-F238E27FC236}">
                <a16:creationId xmlns:a16="http://schemas.microsoft.com/office/drawing/2014/main" id="{9F6EDBE3-DD61-48B7-91C7-6D9C573EE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Rectangle 14">
            <a:extLst>
              <a:ext uri="{FF2B5EF4-FFF2-40B4-BE49-F238E27FC236}">
                <a16:creationId xmlns:a16="http://schemas.microsoft.com/office/drawing/2014/main" id="{69A1F804-F495-4479-B28E-1B21A710D815}"/>
              </a:ext>
            </a:extLst>
          </p:cNvPr>
          <p:cNvSpPr>
            <a:spLocks noGrp="1" noChangeArrowheads="1"/>
          </p:cNvSpPr>
          <p:nvPr>
            <p:ph type="title"/>
          </p:nvPr>
        </p:nvSpPr>
        <p:spPr/>
        <p:txBody>
          <a:bodyPr/>
          <a:lstStyle/>
          <a:p>
            <a:r>
              <a:rPr lang="sl-SI" altLang="sl-SI" b="1" i="1" u="sng">
                <a:effectLst>
                  <a:outerShdw blurRad="38100" dist="38100" dir="2700000" algn="tl">
                    <a:srgbClr val="C0C0C0"/>
                  </a:outerShdw>
                </a:effectLst>
                <a:latin typeface="Constantia" panose="02030602050306030303" pitchFamily="18" charset="0"/>
              </a:rPr>
              <a:t>LEGA</a:t>
            </a:r>
          </a:p>
        </p:txBody>
      </p:sp>
      <p:sp>
        <p:nvSpPr>
          <p:cNvPr id="6160" name="Rectangle 16">
            <a:extLst>
              <a:ext uri="{FF2B5EF4-FFF2-40B4-BE49-F238E27FC236}">
                <a16:creationId xmlns:a16="http://schemas.microsoft.com/office/drawing/2014/main" id="{587EA56B-3B35-4BD9-83E2-98793A1EFA34}"/>
              </a:ext>
            </a:extLst>
          </p:cNvPr>
          <p:cNvSpPr>
            <a:spLocks noGrp="1" noChangeArrowheads="1"/>
          </p:cNvSpPr>
          <p:nvPr>
            <p:ph type="body" sz="half" idx="4294967295"/>
          </p:nvPr>
        </p:nvSpPr>
        <p:spPr>
          <a:xfrm>
            <a:off x="3200400" y="1524000"/>
            <a:ext cx="4038600" cy="4525963"/>
          </a:xfrm>
        </p:spPr>
        <p:txBody>
          <a:bodyPr/>
          <a:lstStyle/>
          <a:p>
            <a:r>
              <a:rPr lang="sl-SI" altLang="sl-SI" sz="2800" b="1">
                <a:latin typeface="Constantia" panose="02030602050306030303" pitchFamily="18" charset="0"/>
              </a:rPr>
              <a:t>Jugovzhodna Azija</a:t>
            </a:r>
          </a:p>
          <a:p>
            <a:r>
              <a:rPr lang="sl-SI" altLang="sl-SI" sz="2800" b="1">
                <a:latin typeface="Constantia" panose="02030602050306030303" pitchFamily="18" charset="0"/>
              </a:rPr>
              <a:t>Indokina </a:t>
            </a:r>
          </a:p>
          <a:p>
            <a:r>
              <a:rPr lang="sl-SI" altLang="sl-SI" sz="2800" b="1">
                <a:latin typeface="Constantia" panose="02030602050306030303" pitchFamily="18" charset="0"/>
              </a:rPr>
              <a:t>Meji na Mjanmar, Laos, Kambodžo in Malezijo.</a:t>
            </a:r>
          </a:p>
          <a:p>
            <a:r>
              <a:rPr lang="sl-SI" altLang="sl-SI" sz="2800" b="1">
                <a:latin typeface="Constantia" panose="02030602050306030303" pitchFamily="18" charset="0"/>
              </a:rPr>
              <a:t>Leži med Indijskim in Tihim oceanom.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5" name="Picture 9" descr="slide_thailand_5">
            <a:extLst>
              <a:ext uri="{FF2B5EF4-FFF2-40B4-BE49-F238E27FC236}">
                <a16:creationId xmlns:a16="http://schemas.microsoft.com/office/drawing/2014/main" id="{773CAA0F-143C-4E50-BA84-ACBDCD7E7258}"/>
              </a:ext>
            </a:extLst>
          </p:cNvPr>
          <p:cNvPicPr>
            <a:picLocks noChangeAspect="1" noChangeArrowheads="1"/>
          </p:cNvPicPr>
          <p:nvPr/>
        </p:nvPicPr>
        <p:blipFill>
          <a:blip r:embed="rId2">
            <a:lum bright="54000" contras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7946" name="Rectangle 10">
            <a:extLst>
              <a:ext uri="{FF2B5EF4-FFF2-40B4-BE49-F238E27FC236}">
                <a16:creationId xmlns:a16="http://schemas.microsoft.com/office/drawing/2014/main" id="{65A1049E-8B9F-456A-86C2-AC572E82877C}"/>
              </a:ext>
            </a:extLst>
          </p:cNvPr>
          <p:cNvSpPr>
            <a:spLocks noGrp="1" noChangeArrowheads="1"/>
          </p:cNvSpPr>
          <p:nvPr>
            <p:ph type="title"/>
          </p:nvPr>
        </p:nvSpPr>
        <p:spPr/>
        <p:txBody>
          <a:bodyPr/>
          <a:lstStyle/>
          <a:p>
            <a:r>
              <a:rPr lang="sl-SI" altLang="sl-SI" b="1" i="1" u="sng">
                <a:solidFill>
                  <a:schemeClr val="tx1"/>
                </a:solidFill>
                <a:effectLst>
                  <a:outerShdw blurRad="38100" dist="38100" dir="2700000" algn="tl">
                    <a:srgbClr val="C0C0C0"/>
                  </a:outerShdw>
                </a:effectLst>
                <a:latin typeface="Constantia" panose="02030602050306030303" pitchFamily="18" charset="0"/>
              </a:rPr>
              <a:t>GOSPODARSTVO</a:t>
            </a:r>
          </a:p>
        </p:txBody>
      </p:sp>
      <p:sp>
        <p:nvSpPr>
          <p:cNvPr id="167947" name="Rectangle 11">
            <a:extLst>
              <a:ext uri="{FF2B5EF4-FFF2-40B4-BE49-F238E27FC236}">
                <a16:creationId xmlns:a16="http://schemas.microsoft.com/office/drawing/2014/main" id="{5A6DEB16-AB99-4AB8-B66E-1DC2ADCE7E24}"/>
              </a:ext>
            </a:extLst>
          </p:cNvPr>
          <p:cNvSpPr>
            <a:spLocks noGrp="1" noChangeArrowheads="1"/>
          </p:cNvSpPr>
          <p:nvPr>
            <p:ph type="body" sz="half" idx="1"/>
          </p:nvPr>
        </p:nvSpPr>
        <p:spPr>
          <a:xfrm>
            <a:off x="381000" y="1219200"/>
            <a:ext cx="3657600" cy="4525963"/>
          </a:xfrm>
        </p:spPr>
        <p:txBody>
          <a:bodyPr/>
          <a:lstStyle/>
          <a:p>
            <a:r>
              <a:rPr lang="sl-SI" altLang="sl-SI" sz="2400">
                <a:latin typeface="Constantia" panose="02030602050306030303" pitchFamily="18" charset="0"/>
              </a:rPr>
              <a:t>Denarna enota:baht</a:t>
            </a:r>
          </a:p>
          <a:p>
            <a:r>
              <a:rPr lang="sl-SI" altLang="sl-SI" sz="2400">
                <a:latin typeface="Constantia" panose="02030602050306030303" pitchFamily="18" charset="0"/>
              </a:rPr>
              <a:t>Turizem, rudarstvo, energetika, industrija in kmetijstvo (ribištvo).</a:t>
            </a:r>
          </a:p>
          <a:p>
            <a:r>
              <a:rPr lang="sl-SI" altLang="sl-SI" sz="2400">
                <a:latin typeface="Constantia" panose="02030602050306030303" pitchFamily="18" charset="0"/>
              </a:rPr>
              <a:t>Specialitete: orhideje, ricinusovo olje, lastovičja gnezda in tropski sadeži.</a:t>
            </a:r>
          </a:p>
          <a:p>
            <a:r>
              <a:rPr lang="sl-SI" altLang="sl-SI" sz="2400">
                <a:latin typeface="Constantia" panose="02030602050306030303" pitchFamily="18" charset="0"/>
              </a:rPr>
              <a:t>Opij iz </a:t>
            </a:r>
            <a:r>
              <a:rPr lang="en-US" altLang="sl-SI" sz="2400">
                <a:latin typeface="Constantia" panose="02030602050306030303" pitchFamily="18" charset="0"/>
              </a:rPr>
              <a:t>»</a:t>
            </a:r>
            <a:r>
              <a:rPr lang="sl-SI" altLang="sl-SI" sz="2400">
                <a:latin typeface="Constantia" panose="02030602050306030303" pitchFamily="18" charset="0"/>
              </a:rPr>
              <a:t>zlatega trikotnika‹‹</a:t>
            </a:r>
          </a:p>
          <a:p>
            <a:pPr>
              <a:buFontTx/>
              <a:buNone/>
            </a:pPr>
            <a:endParaRPr lang="sl-SI" altLang="sl-SI" sz="2400">
              <a:latin typeface="Constantia" panose="02030602050306030303" pitchFamily="18" charset="0"/>
            </a:endParaRPr>
          </a:p>
        </p:txBody>
      </p:sp>
      <p:sp>
        <p:nvSpPr>
          <p:cNvPr id="167948" name="Rectangle 12">
            <a:extLst>
              <a:ext uri="{FF2B5EF4-FFF2-40B4-BE49-F238E27FC236}">
                <a16:creationId xmlns:a16="http://schemas.microsoft.com/office/drawing/2014/main" id="{AAD98321-FBA9-4CA7-935D-50BE8828E90C}"/>
              </a:ext>
            </a:extLst>
          </p:cNvPr>
          <p:cNvSpPr>
            <a:spLocks noGrp="1" noChangeArrowheads="1"/>
          </p:cNvSpPr>
          <p:nvPr>
            <p:ph type="body" sz="half" idx="2"/>
          </p:nvPr>
        </p:nvSpPr>
        <p:spPr>
          <a:xfrm>
            <a:off x="4648200" y="1219200"/>
            <a:ext cx="4191000" cy="4525963"/>
          </a:xfrm>
        </p:spPr>
        <p:txBody>
          <a:bodyPr/>
          <a:lstStyle/>
          <a:p>
            <a:r>
              <a:rPr lang="sl-SI" altLang="sl-SI" sz="2400">
                <a:effectLst>
                  <a:outerShdw blurRad="38100" dist="38100" dir="2700000" algn="tl">
                    <a:srgbClr val="C0C0C0"/>
                  </a:outerShdw>
                </a:effectLst>
                <a:latin typeface="Constantia" panose="02030602050306030303" pitchFamily="18" charset="0"/>
              </a:rPr>
              <a:t>riž, koruza, soja, kavčuk, sladkorni trst, banane, kokosov oreh, ananas, juta, bombaž...</a:t>
            </a:r>
          </a:p>
          <a:p>
            <a:r>
              <a:rPr lang="sl-SI" altLang="sl-SI" sz="2400">
                <a:effectLst>
                  <a:outerShdw blurRad="38100" dist="38100" dir="2700000" algn="tl">
                    <a:srgbClr val="C0C0C0"/>
                  </a:outerShdw>
                </a:effectLst>
                <a:latin typeface="Constantia" panose="02030602050306030303" pitchFamily="18" charset="0"/>
              </a:rPr>
              <a:t>Bivoli, govedo, svinje…</a:t>
            </a:r>
          </a:p>
          <a:p>
            <a:r>
              <a:rPr lang="sl-SI" altLang="sl-SI" sz="2400">
                <a:effectLst>
                  <a:outerShdw blurRad="38100" dist="38100" dir="2700000" algn="tl">
                    <a:srgbClr val="C0C0C0"/>
                  </a:outerShdw>
                </a:effectLst>
                <a:latin typeface="Constantia" panose="02030602050306030303" pitchFamily="18" charset="0"/>
              </a:rPr>
              <a:t>Petrokemična, lesna, živilska in tekstilna industrija.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descr="rodos_011">
            <a:extLst>
              <a:ext uri="{FF2B5EF4-FFF2-40B4-BE49-F238E27FC236}">
                <a16:creationId xmlns:a16="http://schemas.microsoft.com/office/drawing/2014/main" id="{B88B6851-E7E4-4604-B873-D693BC761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70" r="7570" b="10925"/>
          <a:stretch>
            <a:fillRect/>
          </a:stretch>
        </p:blipFill>
        <p:spPr bwMode="auto">
          <a:xfrm>
            <a:off x="-152400" y="-304800"/>
            <a:ext cx="9296400" cy="7162800"/>
          </a:xfrm>
          <a:prstGeom prst="rect">
            <a:avLst/>
          </a:prstGeom>
          <a:noFill/>
          <a:extLst>
            <a:ext uri="{909E8E84-426E-40DD-AFC4-6F175D3DCCD1}">
              <a14:hiddenFill xmlns:a14="http://schemas.microsoft.com/office/drawing/2010/main">
                <a:solidFill>
                  <a:srgbClr val="FFFFFF"/>
                </a:solidFill>
              </a14:hiddenFill>
            </a:ext>
          </a:extLst>
        </p:spPr>
      </p:pic>
      <p:sp>
        <p:nvSpPr>
          <p:cNvPr id="171016" name="Rectangle 8">
            <a:extLst>
              <a:ext uri="{FF2B5EF4-FFF2-40B4-BE49-F238E27FC236}">
                <a16:creationId xmlns:a16="http://schemas.microsoft.com/office/drawing/2014/main" id="{94B959DE-7A4D-4F46-AD40-C7DD42FD1745}"/>
              </a:ext>
            </a:extLst>
          </p:cNvPr>
          <p:cNvSpPr>
            <a:spLocks noGrp="1" noChangeArrowheads="1"/>
          </p:cNvSpPr>
          <p:nvPr>
            <p:ph type="title"/>
          </p:nvPr>
        </p:nvSpPr>
        <p:spPr/>
        <p:txBody>
          <a:bodyPr/>
          <a:lstStyle/>
          <a:p>
            <a:r>
              <a:rPr lang="sl-SI" altLang="sl-SI" b="1" i="1" u="sng">
                <a:effectLst>
                  <a:outerShdw blurRad="38100" dist="38100" dir="2700000" algn="tl">
                    <a:srgbClr val="C0C0C0"/>
                  </a:outerShdw>
                </a:effectLst>
                <a:latin typeface="Constantia" panose="02030602050306030303" pitchFamily="18" charset="0"/>
              </a:rPr>
              <a:t>PODNEBJE</a:t>
            </a:r>
          </a:p>
        </p:txBody>
      </p:sp>
      <p:sp>
        <p:nvSpPr>
          <p:cNvPr id="171017" name="Rectangle 9">
            <a:extLst>
              <a:ext uri="{FF2B5EF4-FFF2-40B4-BE49-F238E27FC236}">
                <a16:creationId xmlns:a16="http://schemas.microsoft.com/office/drawing/2014/main" id="{7A5AAA20-B1BA-4C7C-A53A-D7BFB0554AD3}"/>
              </a:ext>
            </a:extLst>
          </p:cNvPr>
          <p:cNvSpPr>
            <a:spLocks noGrp="1" noChangeArrowheads="1"/>
          </p:cNvSpPr>
          <p:nvPr>
            <p:ph type="body" sz="half" idx="1"/>
          </p:nvPr>
        </p:nvSpPr>
        <p:spPr/>
        <p:txBody>
          <a:bodyPr/>
          <a:lstStyle/>
          <a:p>
            <a:endParaRPr lang="sl-SI" altLang="sl-SI" sz="2400">
              <a:latin typeface="Constantia" panose="02030602050306030303" pitchFamily="18" charset="0"/>
            </a:endParaRPr>
          </a:p>
          <a:p>
            <a:r>
              <a:rPr lang="sl-SI" altLang="sl-SI" sz="2400">
                <a:latin typeface="Constantia" panose="02030602050306030303" pitchFamily="18" charset="0"/>
              </a:rPr>
              <a:t>MONSUNSKO</a:t>
            </a:r>
          </a:p>
          <a:p>
            <a:pPr>
              <a:buFontTx/>
              <a:buNone/>
            </a:pPr>
            <a:r>
              <a:rPr lang="sl-SI" altLang="sl-SI" sz="2400">
                <a:latin typeface="Constantia" panose="02030602050306030303" pitchFamily="18" charset="0"/>
              </a:rPr>
              <a:t>Na severu</a:t>
            </a:r>
          </a:p>
        </p:txBody>
      </p:sp>
      <p:sp>
        <p:nvSpPr>
          <p:cNvPr id="171018" name="Rectangle 10">
            <a:extLst>
              <a:ext uri="{FF2B5EF4-FFF2-40B4-BE49-F238E27FC236}">
                <a16:creationId xmlns:a16="http://schemas.microsoft.com/office/drawing/2014/main" id="{22985261-D07F-4F59-825C-1BDBC461FF3A}"/>
              </a:ext>
            </a:extLst>
          </p:cNvPr>
          <p:cNvSpPr>
            <a:spLocks noGrp="1" noChangeArrowheads="1"/>
          </p:cNvSpPr>
          <p:nvPr>
            <p:ph type="body" sz="half" idx="2"/>
          </p:nvPr>
        </p:nvSpPr>
        <p:spPr>
          <a:xfrm>
            <a:off x="3657600" y="1600200"/>
            <a:ext cx="4038600" cy="4525963"/>
          </a:xfrm>
        </p:spPr>
        <p:txBody>
          <a:bodyPr/>
          <a:lstStyle/>
          <a:p>
            <a:pPr>
              <a:buFontTx/>
              <a:buNone/>
            </a:pPr>
            <a:endParaRPr lang="sl-SI" altLang="sl-SI" sz="2400">
              <a:latin typeface="Constantia" panose="02030602050306030303" pitchFamily="18" charset="0"/>
            </a:endParaRPr>
          </a:p>
          <a:p>
            <a:r>
              <a:rPr lang="sl-SI" altLang="sl-SI" sz="2400">
                <a:latin typeface="Constantia" panose="02030602050306030303" pitchFamily="18" charset="0"/>
              </a:rPr>
              <a:t>VLAŽNO TROPSKO</a:t>
            </a:r>
          </a:p>
          <a:p>
            <a:pPr>
              <a:buFontTx/>
              <a:buNone/>
            </a:pPr>
            <a:r>
              <a:rPr lang="sl-SI" altLang="sl-SI" sz="2400">
                <a:latin typeface="Constantia" panose="02030602050306030303" pitchFamily="18" charset="0"/>
              </a:rPr>
              <a:t>Na jugu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5" name="Picture 5" descr="krabi-beach-ao-nang-thailand">
            <a:extLst>
              <a:ext uri="{FF2B5EF4-FFF2-40B4-BE49-F238E27FC236}">
                <a16:creationId xmlns:a16="http://schemas.microsoft.com/office/drawing/2014/main" id="{FAE9014E-6F68-430B-8F65-6245086E9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90" r="1991" b="17778"/>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090" name="Rectangle 10">
            <a:extLst>
              <a:ext uri="{FF2B5EF4-FFF2-40B4-BE49-F238E27FC236}">
                <a16:creationId xmlns:a16="http://schemas.microsoft.com/office/drawing/2014/main" id="{347CC3FD-EAA5-4895-A972-069F70320A3A}"/>
              </a:ext>
            </a:extLst>
          </p:cNvPr>
          <p:cNvSpPr>
            <a:spLocks noGrp="1" noChangeArrowheads="1"/>
          </p:cNvSpPr>
          <p:nvPr>
            <p:ph type="title"/>
          </p:nvPr>
        </p:nvSpPr>
        <p:spPr>
          <a:xfrm>
            <a:off x="457200" y="0"/>
            <a:ext cx="8229600" cy="1143000"/>
          </a:xfrm>
        </p:spPr>
        <p:txBody>
          <a:bodyPr/>
          <a:lstStyle/>
          <a:p>
            <a:r>
              <a:rPr lang="sl-SI" altLang="sl-SI" b="1" i="1" u="sng">
                <a:effectLst>
                  <a:outerShdw blurRad="38100" dist="38100" dir="2700000" algn="tl">
                    <a:srgbClr val="C0C0C0"/>
                  </a:outerShdw>
                </a:effectLst>
                <a:latin typeface="Constantia" panose="02030602050306030303" pitchFamily="18" charset="0"/>
              </a:rPr>
              <a:t>RASTJE</a:t>
            </a:r>
          </a:p>
        </p:txBody>
      </p:sp>
      <p:sp>
        <p:nvSpPr>
          <p:cNvPr id="174087" name="Rectangle 7">
            <a:extLst>
              <a:ext uri="{FF2B5EF4-FFF2-40B4-BE49-F238E27FC236}">
                <a16:creationId xmlns:a16="http://schemas.microsoft.com/office/drawing/2014/main" id="{FA2B1F7D-6E70-40F0-A21D-3CC2B159053C}"/>
              </a:ext>
            </a:extLst>
          </p:cNvPr>
          <p:cNvSpPr>
            <a:spLocks noGrp="1" noChangeArrowheads="1"/>
          </p:cNvSpPr>
          <p:nvPr>
            <p:ph type="body" sz="half" idx="1"/>
          </p:nvPr>
        </p:nvSpPr>
        <p:spPr>
          <a:xfrm>
            <a:off x="0" y="990600"/>
            <a:ext cx="4038600" cy="4525963"/>
          </a:xfrm>
        </p:spPr>
        <p:txBody>
          <a:bodyPr/>
          <a:lstStyle/>
          <a:p>
            <a:r>
              <a:rPr lang="sl-SI" altLang="sl-SI" sz="2800">
                <a:latin typeface="Constantia" panose="02030602050306030303" pitchFamily="18" charset="0"/>
              </a:rPr>
              <a:t>Tropsko rastje </a:t>
            </a:r>
          </a:p>
          <a:p>
            <a:r>
              <a:rPr lang="sl-SI" altLang="sl-SI" sz="2800">
                <a:latin typeface="Constantia" panose="02030602050306030303" pitchFamily="18" charset="0"/>
              </a:rPr>
              <a:t>deževnimi gozdovi </a:t>
            </a:r>
          </a:p>
          <a:p>
            <a:r>
              <a:rPr lang="sl-SI" altLang="sl-SI" sz="2800">
                <a:latin typeface="Constantia" panose="02030602050306030303" pitchFamily="18" charset="0"/>
              </a:rPr>
              <a:t>tikovina </a:t>
            </a:r>
          </a:p>
          <a:p>
            <a:r>
              <a:rPr lang="sl-SI" altLang="sl-SI" sz="2800">
                <a:latin typeface="Constantia" panose="02030602050306030303" pitchFamily="18" charset="0"/>
              </a:rPr>
              <a:t>listnati in iglasti gozdovi  </a:t>
            </a:r>
          </a:p>
          <a:p>
            <a:r>
              <a:rPr lang="sl-SI" altLang="sl-SI" sz="2800">
                <a:latin typeface="Constantia" panose="02030602050306030303" pitchFamily="18" charset="0"/>
              </a:rPr>
              <a:t>mangrova,</a:t>
            </a:r>
          </a:p>
          <a:p>
            <a:r>
              <a:rPr lang="sl-SI" altLang="sl-SI" sz="2800">
                <a:latin typeface="Constantia" panose="02030602050306030303" pitchFamily="18" charset="0"/>
              </a:rPr>
              <a:t>orhideje…</a:t>
            </a:r>
          </a:p>
          <a:p>
            <a:pPr algn="ctr"/>
            <a:endParaRPr lang="sl-SI" altLang="sl-SI" sz="2800">
              <a:latin typeface="Constantia" panose="02030602050306030303" pitchFamily="18" charset="0"/>
            </a:endParaRPr>
          </a:p>
        </p:txBody>
      </p:sp>
      <p:pic>
        <p:nvPicPr>
          <p:cNvPr id="174099" name="Picture 19" descr="thailand_veg_map">
            <a:extLst>
              <a:ext uri="{FF2B5EF4-FFF2-40B4-BE49-F238E27FC236}">
                <a16:creationId xmlns:a16="http://schemas.microsoft.com/office/drawing/2014/main" id="{9BEA2861-9741-440C-BA76-216BB542FC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219200"/>
            <a:ext cx="3200400"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00" name="Picture 20">
            <a:extLst>
              <a:ext uri="{FF2B5EF4-FFF2-40B4-BE49-F238E27FC236}">
                <a16:creationId xmlns:a16="http://schemas.microsoft.com/office/drawing/2014/main" id="{CCE4A4A5-3B11-409B-A30C-DF4F75CB5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50" t="2000" r="2702"/>
          <a:stretch>
            <a:fillRect/>
          </a:stretch>
        </p:blipFill>
        <p:spPr bwMode="auto">
          <a:xfrm rot="-43200000">
            <a:off x="2971800" y="3124200"/>
            <a:ext cx="2438400" cy="3733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descr="idn39m">
            <a:extLst>
              <a:ext uri="{FF2B5EF4-FFF2-40B4-BE49-F238E27FC236}">
                <a16:creationId xmlns:a16="http://schemas.microsoft.com/office/drawing/2014/main" id="{C5579C61-FF3A-488E-8DD4-7C8CACFCAA14}"/>
              </a:ext>
            </a:extLst>
          </p:cNvPr>
          <p:cNvPicPr>
            <a:picLocks noChangeAspect="1" noChangeArrowheads="1"/>
          </p:cNvPicPr>
          <p:nvPr/>
        </p:nvPicPr>
        <p:blipFill>
          <a:blip r:embed="rId2">
            <a:lum bright="36000" contrast="-42000"/>
            <a:grayscl/>
            <a:extLst>
              <a:ext uri="{28A0092B-C50C-407E-A947-70E740481C1C}">
                <a14:useLocalDpi xmlns:a14="http://schemas.microsoft.com/office/drawing/2010/main" val="0"/>
              </a:ext>
            </a:extLst>
          </a:blip>
          <a:srcRect/>
          <a:stretch>
            <a:fillRect/>
          </a:stretch>
        </p:blipFill>
        <p:spPr bwMode="auto">
          <a:xfrm>
            <a:off x="0" y="-3175"/>
            <a:ext cx="9144000" cy="6864350"/>
          </a:xfrm>
          <a:prstGeom prst="rect">
            <a:avLst/>
          </a:prstGeom>
          <a:noFill/>
          <a:extLst>
            <a:ext uri="{909E8E84-426E-40DD-AFC4-6F175D3DCCD1}">
              <a14:hiddenFill xmlns:a14="http://schemas.microsoft.com/office/drawing/2010/main">
                <a:solidFill>
                  <a:srgbClr val="FFFFFF"/>
                </a:solidFill>
              </a14:hiddenFill>
            </a:ext>
          </a:extLst>
        </p:spPr>
      </p:pic>
      <p:sp>
        <p:nvSpPr>
          <p:cNvPr id="208914" name="Rectangle 18">
            <a:extLst>
              <a:ext uri="{FF2B5EF4-FFF2-40B4-BE49-F238E27FC236}">
                <a16:creationId xmlns:a16="http://schemas.microsoft.com/office/drawing/2014/main" id="{05D31FF7-1C0C-46BE-8510-B037F9F41991}"/>
              </a:ext>
            </a:extLst>
          </p:cNvPr>
          <p:cNvSpPr>
            <a:spLocks noGrp="1" noChangeArrowheads="1"/>
          </p:cNvSpPr>
          <p:nvPr>
            <p:ph type="title"/>
          </p:nvPr>
        </p:nvSpPr>
        <p:spPr/>
        <p:txBody>
          <a:bodyPr/>
          <a:lstStyle/>
          <a:p>
            <a:r>
              <a:rPr lang="sl-SI" altLang="sl-SI" b="1" i="1" u="sng">
                <a:effectLst>
                  <a:outerShdw blurRad="38100" dist="38100" dir="2700000" algn="tl">
                    <a:srgbClr val="C0C0C0"/>
                  </a:outerShdw>
                </a:effectLst>
                <a:latin typeface="Constantia" panose="02030602050306030303" pitchFamily="18" charset="0"/>
              </a:rPr>
              <a:t>PREBIVALSTVO</a:t>
            </a:r>
          </a:p>
        </p:txBody>
      </p:sp>
      <p:sp>
        <p:nvSpPr>
          <p:cNvPr id="208915" name="Rectangle 19">
            <a:extLst>
              <a:ext uri="{FF2B5EF4-FFF2-40B4-BE49-F238E27FC236}">
                <a16:creationId xmlns:a16="http://schemas.microsoft.com/office/drawing/2014/main" id="{A736D486-5136-482F-B035-421C6336BDB6}"/>
              </a:ext>
            </a:extLst>
          </p:cNvPr>
          <p:cNvSpPr>
            <a:spLocks noGrp="1" noChangeArrowheads="1"/>
          </p:cNvSpPr>
          <p:nvPr>
            <p:ph type="body" sz="half" idx="1"/>
          </p:nvPr>
        </p:nvSpPr>
        <p:spPr/>
        <p:txBody>
          <a:bodyPr/>
          <a:lstStyle/>
          <a:p>
            <a:r>
              <a:rPr lang="sl-SI" altLang="sl-SI" sz="2800">
                <a:latin typeface="Constantia" panose="02030602050306030303" pitchFamily="18" charset="0"/>
              </a:rPr>
              <a:t>68 718 000 prebivalcev</a:t>
            </a:r>
          </a:p>
          <a:p>
            <a:r>
              <a:rPr lang="sl-SI" altLang="sl-SI" sz="2800">
                <a:latin typeface="Constantia" panose="02030602050306030303" pitchFamily="18" charset="0"/>
              </a:rPr>
              <a:t>Narodna sestava</a:t>
            </a:r>
          </a:p>
          <a:p>
            <a:pPr>
              <a:buFontTx/>
              <a:buNone/>
            </a:pPr>
            <a:r>
              <a:rPr lang="sl-SI" altLang="sl-SI" sz="2800">
                <a:latin typeface="Constantia" panose="02030602050306030303" pitchFamily="18" charset="0"/>
              </a:rPr>
              <a:t>Tajci-75%</a:t>
            </a:r>
          </a:p>
          <a:p>
            <a:pPr>
              <a:buFontTx/>
              <a:buNone/>
            </a:pPr>
            <a:r>
              <a:rPr lang="sl-SI" altLang="sl-SI" sz="2800">
                <a:latin typeface="Constantia" panose="02030602050306030303" pitchFamily="18" charset="0"/>
              </a:rPr>
              <a:t>Kitajci-14%</a:t>
            </a:r>
          </a:p>
          <a:p>
            <a:pPr>
              <a:buFontTx/>
              <a:buNone/>
            </a:pPr>
            <a:r>
              <a:rPr lang="sl-SI" altLang="sl-SI" sz="2800">
                <a:latin typeface="Constantia" panose="02030602050306030303" pitchFamily="18" charset="0"/>
              </a:rPr>
              <a:t>Malajci-4%</a:t>
            </a:r>
          </a:p>
          <a:p>
            <a:pPr>
              <a:buFontTx/>
              <a:buNone/>
            </a:pPr>
            <a:r>
              <a:rPr lang="sl-SI" altLang="sl-SI" sz="2800">
                <a:latin typeface="Constantia" panose="02030602050306030303" pitchFamily="18" charset="0"/>
              </a:rPr>
              <a:t>Kmeri-3%</a:t>
            </a:r>
          </a:p>
          <a:p>
            <a:pPr>
              <a:buFontTx/>
              <a:buNone/>
            </a:pPr>
            <a:r>
              <a:rPr lang="sl-SI" altLang="sl-SI" sz="2800">
                <a:latin typeface="Constantia" panose="02030602050306030303" pitchFamily="18" charset="0"/>
              </a:rPr>
              <a:t>Ostalo-4%</a:t>
            </a:r>
          </a:p>
        </p:txBody>
      </p:sp>
      <p:sp>
        <p:nvSpPr>
          <p:cNvPr id="208921" name="Rectangle 25">
            <a:extLst>
              <a:ext uri="{FF2B5EF4-FFF2-40B4-BE49-F238E27FC236}">
                <a16:creationId xmlns:a16="http://schemas.microsoft.com/office/drawing/2014/main" id="{DDAF3208-A0B8-4B88-8FF7-86AB49953D57}"/>
              </a:ext>
            </a:extLst>
          </p:cNvPr>
          <p:cNvSpPr>
            <a:spLocks noGrp="1" noChangeArrowheads="1"/>
          </p:cNvSpPr>
          <p:nvPr>
            <p:ph type="body" sz="half" idx="2"/>
          </p:nvPr>
        </p:nvSpPr>
        <p:spPr/>
        <p:txBody>
          <a:bodyPr/>
          <a:lstStyle/>
          <a:p>
            <a:r>
              <a:rPr lang="sl-SI" altLang="sl-SI" sz="2800">
                <a:latin typeface="Constantia" panose="02030602050306030303" pitchFamily="18" charset="0"/>
              </a:rPr>
              <a:t>Rodnost: 22,3%</a:t>
            </a:r>
          </a:p>
          <a:p>
            <a:r>
              <a:rPr lang="sl-SI" altLang="sl-SI" sz="2800">
                <a:latin typeface="Constantia" panose="02030602050306030303" pitchFamily="18" charset="0"/>
              </a:rPr>
              <a:t>Umrljivost: 7%</a:t>
            </a:r>
          </a:p>
          <a:p>
            <a:r>
              <a:rPr lang="sl-SI" altLang="sl-SI" sz="2800">
                <a:latin typeface="Constantia" panose="02030602050306030303" pitchFamily="18" charset="0"/>
              </a:rPr>
              <a:t>Mestno prebivalstvo: 20%</a:t>
            </a:r>
          </a:p>
          <a:p>
            <a:r>
              <a:rPr lang="sl-SI" altLang="sl-SI" sz="2800">
                <a:latin typeface="Constantia" panose="02030602050306030303" pitchFamily="18" charset="0"/>
              </a:rPr>
              <a:t>Aktivno prebivalstvo: 80%</a:t>
            </a:r>
          </a:p>
          <a:p>
            <a:r>
              <a:rPr lang="sl-SI" altLang="sl-SI" sz="2800">
                <a:latin typeface="Constantia" panose="02030602050306030303" pitchFamily="18" charset="0"/>
              </a:rPr>
              <a:t>Življenjska doba:</a:t>
            </a:r>
          </a:p>
          <a:p>
            <a:pPr>
              <a:buFontTx/>
              <a:buNone/>
            </a:pPr>
            <a:r>
              <a:rPr lang="sl-SI" altLang="sl-SI" sz="2800">
                <a:latin typeface="Constantia" panose="02030602050306030303" pitchFamily="18" charset="0"/>
              </a:rPr>
              <a:t>    moški-65let</a:t>
            </a:r>
          </a:p>
          <a:p>
            <a:pPr>
              <a:buFontTx/>
              <a:buNone/>
            </a:pPr>
            <a:r>
              <a:rPr lang="sl-SI" altLang="sl-SI" sz="2800">
                <a:latin typeface="Constantia" panose="02030602050306030303" pitchFamily="18" charset="0"/>
              </a:rPr>
              <a:t>    ženska-71,9leta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20" name="Picture 8" descr="beach-in-thailand">
            <a:extLst>
              <a:ext uri="{FF2B5EF4-FFF2-40B4-BE49-F238E27FC236}">
                <a16:creationId xmlns:a16="http://schemas.microsoft.com/office/drawing/2014/main" id="{A6CC5CB8-5BB1-4987-A642-6C35A8805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8122" name="Rectangle 10">
            <a:extLst>
              <a:ext uri="{FF2B5EF4-FFF2-40B4-BE49-F238E27FC236}">
                <a16:creationId xmlns:a16="http://schemas.microsoft.com/office/drawing/2014/main" id="{DED568B6-CE92-43A0-993E-839A85A59199}"/>
              </a:ext>
            </a:extLst>
          </p:cNvPr>
          <p:cNvSpPr>
            <a:spLocks noGrp="1" noChangeArrowheads="1"/>
          </p:cNvSpPr>
          <p:nvPr>
            <p:ph type="title"/>
          </p:nvPr>
        </p:nvSpPr>
        <p:spPr/>
        <p:txBody>
          <a:bodyPr/>
          <a:lstStyle/>
          <a:p>
            <a:r>
              <a:rPr lang="sl-SI" altLang="sl-SI" b="1" i="1" u="sng">
                <a:effectLst>
                  <a:outerShdw blurRad="38100" dist="38100" dir="2700000" algn="tl">
                    <a:srgbClr val="C0C0C0"/>
                  </a:outerShdw>
                </a:effectLst>
                <a:latin typeface="Constantia" panose="02030602050306030303" pitchFamily="18" charset="0"/>
              </a:rPr>
              <a:t>POVRŠJE</a:t>
            </a:r>
          </a:p>
        </p:txBody>
      </p:sp>
      <p:sp>
        <p:nvSpPr>
          <p:cNvPr id="218123" name="Rectangle 11">
            <a:extLst>
              <a:ext uri="{FF2B5EF4-FFF2-40B4-BE49-F238E27FC236}">
                <a16:creationId xmlns:a16="http://schemas.microsoft.com/office/drawing/2014/main" id="{61421CD7-1BBE-42B3-9F1F-217A8BA72823}"/>
              </a:ext>
            </a:extLst>
          </p:cNvPr>
          <p:cNvSpPr>
            <a:spLocks noGrp="1" noChangeArrowheads="1"/>
          </p:cNvSpPr>
          <p:nvPr>
            <p:ph type="body" sz="half" idx="1"/>
          </p:nvPr>
        </p:nvSpPr>
        <p:spPr>
          <a:xfrm>
            <a:off x="457200" y="3962400"/>
            <a:ext cx="4038600" cy="4525963"/>
          </a:xfrm>
        </p:spPr>
        <p:txBody>
          <a:bodyPr/>
          <a:lstStyle/>
          <a:p>
            <a:r>
              <a:rPr lang="sl-SI" altLang="sl-SI" sz="2800">
                <a:latin typeface="Constantia" panose="02030602050306030303" pitchFamily="18" charset="0"/>
              </a:rPr>
              <a:t>Njive 39%</a:t>
            </a:r>
          </a:p>
          <a:p>
            <a:r>
              <a:rPr lang="sl-SI" altLang="sl-SI" sz="2800">
                <a:latin typeface="Constantia" panose="02030602050306030303" pitchFamily="18" charset="0"/>
              </a:rPr>
              <a:t>Travniki-pašniki 16%</a:t>
            </a:r>
          </a:p>
          <a:p>
            <a:r>
              <a:rPr lang="sl-SI" altLang="sl-SI" sz="2800">
                <a:latin typeface="Constantia" panose="02030602050306030303" pitchFamily="18" charset="0"/>
              </a:rPr>
              <a:t>Gozd27,3%</a:t>
            </a:r>
          </a:p>
          <a:p>
            <a:r>
              <a:rPr lang="sl-SI" altLang="sl-SI" sz="2800">
                <a:latin typeface="Constantia" panose="02030602050306030303" pitchFamily="18" charset="0"/>
              </a:rPr>
              <a:t>Ostalo 32,1%</a:t>
            </a:r>
          </a:p>
        </p:txBody>
      </p:sp>
      <p:sp>
        <p:nvSpPr>
          <p:cNvPr id="218124" name="Rectangle 12">
            <a:extLst>
              <a:ext uri="{FF2B5EF4-FFF2-40B4-BE49-F238E27FC236}">
                <a16:creationId xmlns:a16="http://schemas.microsoft.com/office/drawing/2014/main" id="{E184B4C2-2B09-42A9-8C27-1D7BD0FE444D}"/>
              </a:ext>
            </a:extLst>
          </p:cNvPr>
          <p:cNvSpPr>
            <a:spLocks noGrp="1" noChangeArrowheads="1"/>
          </p:cNvSpPr>
          <p:nvPr>
            <p:ph type="body" sz="half" idx="2"/>
          </p:nvPr>
        </p:nvSpPr>
        <p:spPr/>
        <p:txBody>
          <a:bodyPr/>
          <a:lstStyle/>
          <a:p>
            <a:endParaRPr lang="sl-SI" altLang="sl-SI"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5" name="Picture 5" descr="120728_1">
            <a:extLst>
              <a:ext uri="{FF2B5EF4-FFF2-40B4-BE49-F238E27FC236}">
                <a16:creationId xmlns:a16="http://schemas.microsoft.com/office/drawing/2014/main" id="{F465BAB2-2F20-4743-B100-ECBF5DCBF593}"/>
              </a:ext>
            </a:extLst>
          </p:cNvPr>
          <p:cNvPicPr>
            <a:picLocks noChangeAspect="1" noChangeArrowheads="1"/>
          </p:cNvPicPr>
          <p:nvPr/>
        </p:nvPicPr>
        <p:blipFill>
          <a:blip r:embed="rId2">
            <a:lum bright="18000" contrast="-6000"/>
            <a:extLst>
              <a:ext uri="{28A0092B-C50C-407E-A947-70E740481C1C}">
                <a14:useLocalDpi xmlns:a14="http://schemas.microsoft.com/office/drawing/2010/main" val="0"/>
              </a:ext>
            </a:extLst>
          </a:blip>
          <a:srcRect/>
          <a:stretch>
            <a:fillRect/>
          </a:stretch>
        </p:blipFill>
        <p:spPr bwMode="auto">
          <a:xfrm>
            <a:off x="0" y="-3175"/>
            <a:ext cx="9144000" cy="6862763"/>
          </a:xfrm>
          <a:prstGeom prst="rect">
            <a:avLst/>
          </a:prstGeom>
          <a:noFill/>
          <a:extLst>
            <a:ext uri="{909E8E84-426E-40DD-AFC4-6F175D3DCCD1}">
              <a14:hiddenFill xmlns:a14="http://schemas.microsoft.com/office/drawing/2010/main">
                <a:solidFill>
                  <a:srgbClr val="FFFFFF"/>
                </a:solidFill>
              </a14:hiddenFill>
            </a:ext>
          </a:extLst>
        </p:spPr>
      </p:pic>
      <p:sp>
        <p:nvSpPr>
          <p:cNvPr id="225286" name="Rectangle 6">
            <a:extLst>
              <a:ext uri="{FF2B5EF4-FFF2-40B4-BE49-F238E27FC236}">
                <a16:creationId xmlns:a16="http://schemas.microsoft.com/office/drawing/2014/main" id="{1C334049-DCE9-4DBE-910F-3E36242B1ABC}"/>
              </a:ext>
            </a:extLst>
          </p:cNvPr>
          <p:cNvSpPr>
            <a:spLocks noGrp="1" noChangeArrowheads="1"/>
          </p:cNvSpPr>
          <p:nvPr>
            <p:ph type="title"/>
          </p:nvPr>
        </p:nvSpPr>
        <p:spPr/>
        <p:txBody>
          <a:bodyPr/>
          <a:lstStyle/>
          <a:p>
            <a:r>
              <a:rPr lang="sl-SI" altLang="sl-SI" b="1" i="1" u="sng">
                <a:effectLst>
                  <a:outerShdw blurRad="38100" dist="38100" dir="2700000" algn="tl">
                    <a:srgbClr val="C0C0C0"/>
                  </a:outerShdw>
                </a:effectLst>
                <a:latin typeface="Constantia" panose="02030602050306030303" pitchFamily="18" charset="0"/>
              </a:rPr>
              <a:t>VERSTVA</a:t>
            </a:r>
          </a:p>
        </p:txBody>
      </p:sp>
      <p:sp>
        <p:nvSpPr>
          <p:cNvPr id="225287" name="Rectangle 7">
            <a:extLst>
              <a:ext uri="{FF2B5EF4-FFF2-40B4-BE49-F238E27FC236}">
                <a16:creationId xmlns:a16="http://schemas.microsoft.com/office/drawing/2014/main" id="{DE2F2678-B93D-4E74-A5A3-95EB15ED4271}"/>
              </a:ext>
            </a:extLst>
          </p:cNvPr>
          <p:cNvSpPr>
            <a:spLocks noGrp="1" noChangeArrowheads="1"/>
          </p:cNvSpPr>
          <p:nvPr>
            <p:ph type="body" sz="half" idx="1"/>
          </p:nvPr>
        </p:nvSpPr>
        <p:spPr/>
        <p:txBody>
          <a:bodyPr/>
          <a:lstStyle/>
          <a:p>
            <a:r>
              <a:rPr lang="sl-SI" altLang="sl-SI" sz="2800">
                <a:latin typeface="Constantia" panose="02030602050306030303" pitchFamily="18" charset="0"/>
              </a:rPr>
              <a:t>Državna vera:</a:t>
            </a:r>
          </a:p>
          <a:p>
            <a:pPr>
              <a:buFontTx/>
              <a:buNone/>
            </a:pPr>
            <a:r>
              <a:rPr lang="sl-SI" altLang="sl-SI" sz="2800">
                <a:latin typeface="Constantia" panose="02030602050306030303" pitchFamily="18" charset="0"/>
              </a:rPr>
              <a:t>    budizem 94,4%</a:t>
            </a:r>
          </a:p>
          <a:p>
            <a:pPr>
              <a:buFontTx/>
              <a:buNone/>
            </a:pPr>
            <a:r>
              <a:rPr lang="sl-SI" altLang="sl-SI" sz="2800">
                <a:latin typeface="Constantia" panose="02030602050306030303" pitchFamily="18" charset="0"/>
              </a:rPr>
              <a:t>    muslimani 4%</a:t>
            </a:r>
          </a:p>
          <a:p>
            <a:pPr>
              <a:buFontTx/>
              <a:buNone/>
            </a:pPr>
            <a:r>
              <a:rPr lang="sl-SI" altLang="sl-SI" sz="2800">
                <a:latin typeface="Constantia" panose="02030602050306030303" pitchFamily="18" charset="0"/>
              </a:rPr>
              <a:t>    kristjani 0,5%</a:t>
            </a:r>
          </a:p>
          <a:p>
            <a:pPr>
              <a:buFontTx/>
              <a:buNone/>
            </a:pPr>
            <a:r>
              <a:rPr lang="sl-SI" altLang="sl-SI" sz="2800">
                <a:latin typeface="Constantia" panose="02030602050306030303" pitchFamily="18" charset="0"/>
              </a:rPr>
              <a:t>    ostalo 1,1%</a:t>
            </a:r>
          </a:p>
        </p:txBody>
      </p:sp>
      <p:sp>
        <p:nvSpPr>
          <p:cNvPr id="225288" name="Rectangle 8">
            <a:extLst>
              <a:ext uri="{FF2B5EF4-FFF2-40B4-BE49-F238E27FC236}">
                <a16:creationId xmlns:a16="http://schemas.microsoft.com/office/drawing/2014/main" id="{0F6C1D5D-69DB-4BAA-B853-24AA03D05FAF}"/>
              </a:ext>
            </a:extLst>
          </p:cNvPr>
          <p:cNvSpPr>
            <a:spLocks noGrp="1" noChangeArrowheads="1"/>
          </p:cNvSpPr>
          <p:nvPr>
            <p:ph type="body" sz="half" idx="2"/>
          </p:nvPr>
        </p:nvSpPr>
        <p:spPr/>
        <p:txBody>
          <a:bodyPr/>
          <a:lstStyle/>
          <a:p>
            <a:endParaRPr lang="sl-SI" altLang="sl-SI" sz="2800"/>
          </a:p>
        </p:txBody>
      </p:sp>
    </p:spTree>
  </p:cSld>
  <p:clrMapOvr>
    <a:masterClrMapping/>
  </p:clrMapOvr>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1800" b="1" i="1" u="sng" strike="noStrike" cap="none" normalizeH="0" baseline="0" smtClean="0">
            <a:ln>
              <a:noFill/>
            </a:ln>
            <a:solidFill>
              <a:schemeClr val="tx1"/>
            </a:solidFill>
            <a:effectLst>
              <a:outerShdw blurRad="38100" dist="38100" dir="2700000" algn="tl">
                <a:srgbClr val="000000">
                  <a:alpha val="43137"/>
                </a:srgbClr>
              </a:outerShdw>
            </a:effectLst>
            <a:latin typeface="Constantia" panose="02030602050306030303"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1800" b="1" i="1" u="sng" strike="noStrike" cap="none" normalizeH="0" baseline="0" smtClean="0">
            <a:ln>
              <a:noFill/>
            </a:ln>
            <a:solidFill>
              <a:schemeClr val="tx1"/>
            </a:solidFill>
            <a:effectLst>
              <a:outerShdw blurRad="38100" dist="38100" dir="2700000" algn="tl">
                <a:srgbClr val="000000">
                  <a:alpha val="43137"/>
                </a:srgbClr>
              </a:outerShdw>
            </a:effectLst>
            <a:latin typeface="Constantia" panose="02030602050306030303" pitchFamily="18" charset="0"/>
          </a:defRPr>
        </a:defPPr>
      </a:lstStyle>
    </a:lnDef>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581</Words>
  <Application>Microsoft Office PowerPoint</Application>
  <PresentationFormat>On-screen Show (4:3)</PresentationFormat>
  <Paragraphs>99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Book Antiqua</vt:lpstr>
      <vt:lpstr>Cataneo BT</vt:lpstr>
      <vt:lpstr>Century Schoolbook</vt:lpstr>
      <vt:lpstr>Comic Sans MS</vt:lpstr>
      <vt:lpstr>Constantia</vt:lpstr>
      <vt:lpstr>Kunstler Script</vt:lpstr>
      <vt:lpstr>Privzeti načrt</vt:lpstr>
      <vt:lpstr>PowerPoint Presentation</vt:lpstr>
      <vt:lpstr>OSNOVNI PODATKI</vt:lpstr>
      <vt:lpstr>LEGA</vt:lpstr>
      <vt:lpstr>GOSPODARSTVO</vt:lpstr>
      <vt:lpstr>PODNEBJE</vt:lpstr>
      <vt:lpstr>RASTJE</vt:lpstr>
      <vt:lpstr>PREBIVALSTVO</vt:lpstr>
      <vt:lpstr>POVRŠJE</vt:lpstr>
      <vt:lpstr>VERSTVA</vt:lpstr>
      <vt:lpstr>ZGODOVINA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2019-05-31T08:41:18Z</dcterms:created>
  <dcterms:modified xsi:type="dcterms:W3CDTF">2019-05-31T08:41:18Z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