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57" r:id="rId3"/>
    <p:sldId id="260" r:id="rId4"/>
    <p:sldId id="258" r:id="rId5"/>
    <p:sldId id="259" r:id="rId6"/>
    <p:sldId id="261" r:id="rId7"/>
    <p:sldId id="262" r:id="rId8"/>
    <p:sldId id="263" r:id="rId9"/>
    <p:sldId id="264" r:id="rId10"/>
    <p:sldId id="265" r:id="rId11"/>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4" d="100"/>
          <a:sy n="154" d="100"/>
        </p:scale>
        <p:origin x="1296" y="1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Naslov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sl-SI"/>
              <a:t>Kliknite, če želite urediti slog naslova matrice</a:t>
            </a:r>
            <a:endParaRPr lang="en-US"/>
          </a:p>
        </p:txBody>
      </p:sp>
      <p:sp>
        <p:nvSpPr>
          <p:cNvPr id="17" name="Podnaslov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sl-SI"/>
              <a:t>Kliknite, če želite urediti slog podnaslova matrice</a:t>
            </a:r>
            <a:endParaRPr lang="en-US"/>
          </a:p>
        </p:txBody>
      </p:sp>
      <p:sp>
        <p:nvSpPr>
          <p:cNvPr id="4" name="Ograda datuma 29">
            <a:extLst>
              <a:ext uri="{FF2B5EF4-FFF2-40B4-BE49-F238E27FC236}">
                <a16:creationId xmlns:a16="http://schemas.microsoft.com/office/drawing/2014/main" id="{34FBBC11-B2ED-4523-982A-DC43F7C725BF}"/>
              </a:ext>
            </a:extLst>
          </p:cNvPr>
          <p:cNvSpPr>
            <a:spLocks noGrp="1"/>
          </p:cNvSpPr>
          <p:nvPr>
            <p:ph type="dt" sz="half" idx="10"/>
          </p:nvPr>
        </p:nvSpPr>
        <p:spPr/>
        <p:txBody>
          <a:bodyPr/>
          <a:lstStyle>
            <a:lvl1pPr>
              <a:defRPr/>
            </a:lvl1pPr>
          </a:lstStyle>
          <a:p>
            <a:pPr>
              <a:defRPr/>
            </a:pPr>
            <a:fld id="{5221C801-5257-466F-96E5-6115DD886A51}" type="datetimeFigureOut">
              <a:rPr lang="sl-SI"/>
              <a:pPr>
                <a:defRPr/>
              </a:pPr>
              <a:t>31. 05. 2019</a:t>
            </a:fld>
            <a:endParaRPr lang="sl-SI"/>
          </a:p>
        </p:txBody>
      </p:sp>
      <p:sp>
        <p:nvSpPr>
          <p:cNvPr id="5" name="Ograda noge 18">
            <a:extLst>
              <a:ext uri="{FF2B5EF4-FFF2-40B4-BE49-F238E27FC236}">
                <a16:creationId xmlns:a16="http://schemas.microsoft.com/office/drawing/2014/main" id="{2E5CA8AC-11F1-4416-90E0-F6E513AD8CE8}"/>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6">
            <a:extLst>
              <a:ext uri="{FF2B5EF4-FFF2-40B4-BE49-F238E27FC236}">
                <a16:creationId xmlns:a16="http://schemas.microsoft.com/office/drawing/2014/main" id="{DF6ED6EB-D884-47B3-8DD0-E50A458F5C6C}"/>
              </a:ext>
            </a:extLst>
          </p:cNvPr>
          <p:cNvSpPr>
            <a:spLocks noGrp="1"/>
          </p:cNvSpPr>
          <p:nvPr>
            <p:ph type="sldNum" sz="quarter" idx="12"/>
          </p:nvPr>
        </p:nvSpPr>
        <p:spPr/>
        <p:txBody>
          <a:bodyPr/>
          <a:lstStyle>
            <a:lvl1pPr>
              <a:defRPr>
                <a:solidFill>
                  <a:srgbClr val="D1EAEE"/>
                </a:solidFill>
              </a:defRPr>
            </a:lvl1pPr>
          </a:lstStyle>
          <a:p>
            <a:fld id="{3A79BF43-D731-400A-ADF6-8351C1D1742F}" type="slidenum">
              <a:rPr lang="sl-SI" altLang="sl-SI"/>
              <a:pPr/>
              <a:t>‹#›</a:t>
            </a:fld>
            <a:endParaRPr lang="sl-SI" altLang="sl-SI"/>
          </a:p>
        </p:txBody>
      </p:sp>
    </p:spTree>
    <p:extLst>
      <p:ext uri="{BB962C8B-B14F-4D97-AF65-F5344CB8AC3E}">
        <p14:creationId xmlns:p14="http://schemas.microsoft.com/office/powerpoint/2010/main" val="1178070167"/>
      </p:ext>
    </p:extLst>
  </p:cSld>
  <p:clrMapOvr>
    <a:overrideClrMapping bg1="dk1" tx1="lt1" bg2="dk2" tx2="lt2" accent1="accent1" accent2="accent2" accent3="accent3" accent4="accent4" accent5="accent5" accent6="accent6" hlink="hlink" folHlink="folHlink"/>
  </p:clrMapOvr>
  <p:transition>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9">
            <a:extLst>
              <a:ext uri="{FF2B5EF4-FFF2-40B4-BE49-F238E27FC236}">
                <a16:creationId xmlns:a16="http://schemas.microsoft.com/office/drawing/2014/main" id="{94E15A4B-4EE7-4F60-88EC-E1F6EF6C864D}"/>
              </a:ext>
            </a:extLst>
          </p:cNvPr>
          <p:cNvSpPr>
            <a:spLocks noGrp="1"/>
          </p:cNvSpPr>
          <p:nvPr>
            <p:ph type="dt" sz="half" idx="10"/>
          </p:nvPr>
        </p:nvSpPr>
        <p:spPr/>
        <p:txBody>
          <a:bodyPr/>
          <a:lstStyle>
            <a:lvl1pPr>
              <a:defRPr/>
            </a:lvl1pPr>
          </a:lstStyle>
          <a:p>
            <a:pPr>
              <a:defRPr/>
            </a:pPr>
            <a:fld id="{83F4FF93-51C2-46D0-BF18-993381941A51}" type="datetimeFigureOut">
              <a:rPr lang="sl-SI"/>
              <a:pPr>
                <a:defRPr/>
              </a:pPr>
              <a:t>31. 05. 2019</a:t>
            </a:fld>
            <a:endParaRPr lang="sl-SI"/>
          </a:p>
        </p:txBody>
      </p:sp>
      <p:sp>
        <p:nvSpPr>
          <p:cNvPr id="5" name="Ograda noge 21">
            <a:extLst>
              <a:ext uri="{FF2B5EF4-FFF2-40B4-BE49-F238E27FC236}">
                <a16:creationId xmlns:a16="http://schemas.microsoft.com/office/drawing/2014/main" id="{4ABFEC08-C34B-4EFA-A7C1-F52694175468}"/>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17">
            <a:extLst>
              <a:ext uri="{FF2B5EF4-FFF2-40B4-BE49-F238E27FC236}">
                <a16:creationId xmlns:a16="http://schemas.microsoft.com/office/drawing/2014/main" id="{72B5879C-D17D-4B0B-A1FA-FFEDCD43DF44}"/>
              </a:ext>
            </a:extLst>
          </p:cNvPr>
          <p:cNvSpPr>
            <a:spLocks noGrp="1"/>
          </p:cNvSpPr>
          <p:nvPr>
            <p:ph type="sldNum" sz="quarter" idx="12"/>
          </p:nvPr>
        </p:nvSpPr>
        <p:spPr/>
        <p:txBody>
          <a:bodyPr/>
          <a:lstStyle>
            <a:lvl1pPr>
              <a:defRPr/>
            </a:lvl1pPr>
          </a:lstStyle>
          <a:p>
            <a:fld id="{3CFFF3BF-1C91-454C-9E92-1A2A902CB4CA}" type="slidenum">
              <a:rPr lang="sl-SI" altLang="sl-SI"/>
              <a:pPr/>
              <a:t>‹#›</a:t>
            </a:fld>
            <a:endParaRPr lang="sl-SI" altLang="sl-SI"/>
          </a:p>
        </p:txBody>
      </p:sp>
    </p:spTree>
    <p:extLst>
      <p:ext uri="{BB962C8B-B14F-4D97-AF65-F5344CB8AC3E}">
        <p14:creationId xmlns:p14="http://schemas.microsoft.com/office/powerpoint/2010/main" val="2849725565"/>
      </p:ext>
    </p:extLst>
  </p:cSld>
  <p:clrMapOvr>
    <a:masterClrMapping/>
  </p:clrMapOvr>
  <p:transition>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914401"/>
            <a:ext cx="2057400" cy="5211763"/>
          </a:xfrm>
        </p:spPr>
        <p:txBody>
          <a:bodyPr vert="eaVert"/>
          <a:lstStyle/>
          <a:p>
            <a:r>
              <a:rPr lang="sl-SI"/>
              <a:t>Kliknite, če želite urediti slog naslova matrice</a:t>
            </a:r>
            <a:endParaRPr lang="en-US"/>
          </a:p>
        </p:txBody>
      </p:sp>
      <p:sp>
        <p:nvSpPr>
          <p:cNvPr id="3" name="Ograda navpičnega besedila 2"/>
          <p:cNvSpPr>
            <a:spLocks noGrp="1"/>
          </p:cNvSpPr>
          <p:nvPr>
            <p:ph type="body" orient="vert" idx="1"/>
          </p:nvPr>
        </p:nvSpPr>
        <p:spPr>
          <a:xfrm>
            <a:off x="457200" y="914401"/>
            <a:ext cx="6019800" cy="5211763"/>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9">
            <a:extLst>
              <a:ext uri="{FF2B5EF4-FFF2-40B4-BE49-F238E27FC236}">
                <a16:creationId xmlns:a16="http://schemas.microsoft.com/office/drawing/2014/main" id="{E8490886-0188-452C-96F8-5C297E669504}"/>
              </a:ext>
            </a:extLst>
          </p:cNvPr>
          <p:cNvSpPr>
            <a:spLocks noGrp="1"/>
          </p:cNvSpPr>
          <p:nvPr>
            <p:ph type="dt" sz="half" idx="10"/>
          </p:nvPr>
        </p:nvSpPr>
        <p:spPr/>
        <p:txBody>
          <a:bodyPr/>
          <a:lstStyle>
            <a:lvl1pPr>
              <a:defRPr/>
            </a:lvl1pPr>
          </a:lstStyle>
          <a:p>
            <a:pPr>
              <a:defRPr/>
            </a:pPr>
            <a:fld id="{DDF73DE3-5C30-4097-9EC7-A14E96C1BD45}" type="datetimeFigureOut">
              <a:rPr lang="sl-SI"/>
              <a:pPr>
                <a:defRPr/>
              </a:pPr>
              <a:t>31. 05. 2019</a:t>
            </a:fld>
            <a:endParaRPr lang="sl-SI"/>
          </a:p>
        </p:txBody>
      </p:sp>
      <p:sp>
        <p:nvSpPr>
          <p:cNvPr id="5" name="Ograda noge 21">
            <a:extLst>
              <a:ext uri="{FF2B5EF4-FFF2-40B4-BE49-F238E27FC236}">
                <a16:creationId xmlns:a16="http://schemas.microsoft.com/office/drawing/2014/main" id="{41F38E4E-4078-4490-810D-3D819B494002}"/>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17">
            <a:extLst>
              <a:ext uri="{FF2B5EF4-FFF2-40B4-BE49-F238E27FC236}">
                <a16:creationId xmlns:a16="http://schemas.microsoft.com/office/drawing/2014/main" id="{46E12144-DB89-46A4-AEBC-D7F8FC5AFECF}"/>
              </a:ext>
            </a:extLst>
          </p:cNvPr>
          <p:cNvSpPr>
            <a:spLocks noGrp="1"/>
          </p:cNvSpPr>
          <p:nvPr>
            <p:ph type="sldNum" sz="quarter" idx="12"/>
          </p:nvPr>
        </p:nvSpPr>
        <p:spPr/>
        <p:txBody>
          <a:bodyPr/>
          <a:lstStyle>
            <a:lvl1pPr>
              <a:defRPr/>
            </a:lvl1pPr>
          </a:lstStyle>
          <a:p>
            <a:fld id="{63C80A9C-E4B8-489D-9AA5-6BD915E854DE}" type="slidenum">
              <a:rPr lang="sl-SI" altLang="sl-SI"/>
              <a:pPr/>
              <a:t>‹#›</a:t>
            </a:fld>
            <a:endParaRPr lang="sl-SI" altLang="sl-SI"/>
          </a:p>
        </p:txBody>
      </p:sp>
    </p:spTree>
    <p:extLst>
      <p:ext uri="{BB962C8B-B14F-4D97-AF65-F5344CB8AC3E}">
        <p14:creationId xmlns:p14="http://schemas.microsoft.com/office/powerpoint/2010/main" val="846737594"/>
      </p:ext>
    </p:extLst>
  </p:cSld>
  <p:clrMapOvr>
    <a:masterClrMapping/>
  </p:clrMapOvr>
  <p:transition>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9">
            <a:extLst>
              <a:ext uri="{FF2B5EF4-FFF2-40B4-BE49-F238E27FC236}">
                <a16:creationId xmlns:a16="http://schemas.microsoft.com/office/drawing/2014/main" id="{DF24FA0B-4F1D-4813-9EDE-C018FDA86106}"/>
              </a:ext>
            </a:extLst>
          </p:cNvPr>
          <p:cNvSpPr>
            <a:spLocks noGrp="1"/>
          </p:cNvSpPr>
          <p:nvPr>
            <p:ph type="dt" sz="half" idx="10"/>
          </p:nvPr>
        </p:nvSpPr>
        <p:spPr/>
        <p:txBody>
          <a:bodyPr/>
          <a:lstStyle>
            <a:lvl1pPr>
              <a:defRPr/>
            </a:lvl1pPr>
          </a:lstStyle>
          <a:p>
            <a:pPr>
              <a:defRPr/>
            </a:pPr>
            <a:fld id="{637EED5F-FEAE-4926-AABD-7BBFA28E628C}" type="datetimeFigureOut">
              <a:rPr lang="sl-SI"/>
              <a:pPr>
                <a:defRPr/>
              </a:pPr>
              <a:t>31. 05. 2019</a:t>
            </a:fld>
            <a:endParaRPr lang="sl-SI"/>
          </a:p>
        </p:txBody>
      </p:sp>
      <p:sp>
        <p:nvSpPr>
          <p:cNvPr id="5" name="Ograda noge 21">
            <a:extLst>
              <a:ext uri="{FF2B5EF4-FFF2-40B4-BE49-F238E27FC236}">
                <a16:creationId xmlns:a16="http://schemas.microsoft.com/office/drawing/2014/main" id="{EE3FCCCD-5B5E-4F36-9090-F1E2CC428440}"/>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17">
            <a:extLst>
              <a:ext uri="{FF2B5EF4-FFF2-40B4-BE49-F238E27FC236}">
                <a16:creationId xmlns:a16="http://schemas.microsoft.com/office/drawing/2014/main" id="{E5C3D8B3-52B7-4D57-B1A0-02901FEFE8B5}"/>
              </a:ext>
            </a:extLst>
          </p:cNvPr>
          <p:cNvSpPr>
            <a:spLocks noGrp="1"/>
          </p:cNvSpPr>
          <p:nvPr>
            <p:ph type="sldNum" sz="quarter" idx="12"/>
          </p:nvPr>
        </p:nvSpPr>
        <p:spPr/>
        <p:txBody>
          <a:bodyPr/>
          <a:lstStyle>
            <a:lvl1pPr>
              <a:defRPr/>
            </a:lvl1pPr>
          </a:lstStyle>
          <a:p>
            <a:fld id="{3C6F72F6-0EF3-4E1E-8E37-024B3DFE0AF5}" type="slidenum">
              <a:rPr lang="sl-SI" altLang="sl-SI"/>
              <a:pPr/>
              <a:t>‹#›</a:t>
            </a:fld>
            <a:endParaRPr lang="sl-SI" altLang="sl-SI"/>
          </a:p>
        </p:txBody>
      </p:sp>
    </p:spTree>
    <p:extLst>
      <p:ext uri="{BB962C8B-B14F-4D97-AF65-F5344CB8AC3E}">
        <p14:creationId xmlns:p14="http://schemas.microsoft.com/office/powerpoint/2010/main" val="1753093964"/>
      </p:ext>
    </p:extLst>
  </p:cSld>
  <p:clrMapOvr>
    <a:masterClrMapping/>
  </p:clrMapOvr>
  <p:transition>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sl-SI"/>
              <a:t>Kliknite, če želite urediti slog naslova matrice</a:t>
            </a:r>
            <a:endParaRPr lang="en-US"/>
          </a:p>
        </p:txBody>
      </p:sp>
      <p:sp>
        <p:nvSpPr>
          <p:cNvPr id="3" name="Ograda besedila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sl-SI"/>
              <a:t>Kliknite, če želite urediti sloge besedila matrice</a:t>
            </a:r>
          </a:p>
        </p:txBody>
      </p:sp>
      <p:sp>
        <p:nvSpPr>
          <p:cNvPr id="4" name="Ograda datuma 3">
            <a:extLst>
              <a:ext uri="{FF2B5EF4-FFF2-40B4-BE49-F238E27FC236}">
                <a16:creationId xmlns:a16="http://schemas.microsoft.com/office/drawing/2014/main" id="{B72138D4-CC07-4FA8-85A7-8293E7F59894}"/>
              </a:ext>
            </a:extLst>
          </p:cNvPr>
          <p:cNvSpPr>
            <a:spLocks noGrp="1"/>
          </p:cNvSpPr>
          <p:nvPr>
            <p:ph type="dt" sz="half" idx="10"/>
          </p:nvPr>
        </p:nvSpPr>
        <p:spPr/>
        <p:txBody>
          <a:bodyPr/>
          <a:lstStyle>
            <a:lvl1pPr>
              <a:defRPr/>
            </a:lvl1pPr>
          </a:lstStyle>
          <a:p>
            <a:pPr>
              <a:defRPr/>
            </a:pPr>
            <a:fld id="{B81C7C79-A46E-40ED-9756-E9DC411023CF}" type="datetimeFigureOut">
              <a:rPr lang="sl-SI"/>
              <a:pPr>
                <a:defRPr/>
              </a:pPr>
              <a:t>31. 05. 2019</a:t>
            </a:fld>
            <a:endParaRPr lang="sl-SI"/>
          </a:p>
        </p:txBody>
      </p:sp>
      <p:sp>
        <p:nvSpPr>
          <p:cNvPr id="5" name="Ograda noge 4">
            <a:extLst>
              <a:ext uri="{FF2B5EF4-FFF2-40B4-BE49-F238E27FC236}">
                <a16:creationId xmlns:a16="http://schemas.microsoft.com/office/drawing/2014/main" id="{8EC1F50B-F6C2-4AA7-9C8A-E15ADC77B02B}"/>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41E8109C-B15C-4E95-8B81-11F591DDB492}"/>
              </a:ext>
            </a:extLst>
          </p:cNvPr>
          <p:cNvSpPr>
            <a:spLocks noGrp="1"/>
          </p:cNvSpPr>
          <p:nvPr>
            <p:ph type="sldNum" sz="quarter" idx="12"/>
          </p:nvPr>
        </p:nvSpPr>
        <p:spPr/>
        <p:txBody>
          <a:bodyPr/>
          <a:lstStyle>
            <a:lvl1pPr>
              <a:defRPr>
                <a:solidFill>
                  <a:srgbClr val="D1EAEE"/>
                </a:solidFill>
              </a:defRPr>
            </a:lvl1pPr>
          </a:lstStyle>
          <a:p>
            <a:fld id="{CCEA7B1F-BA46-4D5A-A8F3-5F7606E8D184}" type="slidenum">
              <a:rPr lang="sl-SI" altLang="sl-SI"/>
              <a:pPr/>
              <a:t>‹#›</a:t>
            </a:fld>
            <a:endParaRPr lang="sl-SI" altLang="sl-SI"/>
          </a:p>
        </p:txBody>
      </p:sp>
    </p:spTree>
    <p:extLst>
      <p:ext uri="{BB962C8B-B14F-4D97-AF65-F5344CB8AC3E}">
        <p14:creationId xmlns:p14="http://schemas.microsoft.com/office/powerpoint/2010/main" val="40229585"/>
      </p:ext>
    </p:extLst>
  </p:cSld>
  <p:clrMapOvr>
    <a:overrideClrMapping bg1="dk1" tx1="lt1" bg2="dk2" tx2="lt2" accent1="accent1" accent2="accent2" accent3="accent3" accent4="accent4" accent5="accent5" accent6="accent6" hlink="hlink" folHlink="folHlink"/>
  </p:clrMapOvr>
  <p:transition>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a:xfrm>
            <a:off x="457200" y="704088"/>
            <a:ext cx="8229600" cy="1143000"/>
          </a:xfrm>
        </p:spPr>
        <p:txBody>
          <a:bodyPr/>
          <a:lstStyle/>
          <a:p>
            <a:r>
              <a:rPr lang="sl-SI"/>
              <a:t>Kliknite, če želite urediti slog naslova matrice</a:t>
            </a:r>
            <a:endParaRPr lang="en-US"/>
          </a:p>
        </p:txBody>
      </p:sp>
      <p:sp>
        <p:nvSpPr>
          <p:cNvPr id="3" name="Ograda vsebine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vsebine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9">
            <a:extLst>
              <a:ext uri="{FF2B5EF4-FFF2-40B4-BE49-F238E27FC236}">
                <a16:creationId xmlns:a16="http://schemas.microsoft.com/office/drawing/2014/main" id="{97B223C1-28E5-4B8F-A2E7-A3FC9DB15FD3}"/>
              </a:ext>
            </a:extLst>
          </p:cNvPr>
          <p:cNvSpPr>
            <a:spLocks noGrp="1"/>
          </p:cNvSpPr>
          <p:nvPr>
            <p:ph type="dt" sz="half" idx="10"/>
          </p:nvPr>
        </p:nvSpPr>
        <p:spPr/>
        <p:txBody>
          <a:bodyPr/>
          <a:lstStyle>
            <a:lvl1pPr>
              <a:defRPr/>
            </a:lvl1pPr>
          </a:lstStyle>
          <a:p>
            <a:pPr>
              <a:defRPr/>
            </a:pPr>
            <a:fld id="{3B41137E-3074-484A-846E-7673AC8CF004}" type="datetimeFigureOut">
              <a:rPr lang="sl-SI"/>
              <a:pPr>
                <a:defRPr/>
              </a:pPr>
              <a:t>31. 05. 2019</a:t>
            </a:fld>
            <a:endParaRPr lang="sl-SI"/>
          </a:p>
        </p:txBody>
      </p:sp>
      <p:sp>
        <p:nvSpPr>
          <p:cNvPr id="6" name="Ograda noge 21">
            <a:extLst>
              <a:ext uri="{FF2B5EF4-FFF2-40B4-BE49-F238E27FC236}">
                <a16:creationId xmlns:a16="http://schemas.microsoft.com/office/drawing/2014/main" id="{55DE53CF-E19C-429F-8527-CBED950E70E8}"/>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17">
            <a:extLst>
              <a:ext uri="{FF2B5EF4-FFF2-40B4-BE49-F238E27FC236}">
                <a16:creationId xmlns:a16="http://schemas.microsoft.com/office/drawing/2014/main" id="{4FE489E6-043B-40AB-9210-37CB1B022724}"/>
              </a:ext>
            </a:extLst>
          </p:cNvPr>
          <p:cNvSpPr>
            <a:spLocks noGrp="1"/>
          </p:cNvSpPr>
          <p:nvPr>
            <p:ph type="sldNum" sz="quarter" idx="12"/>
          </p:nvPr>
        </p:nvSpPr>
        <p:spPr/>
        <p:txBody>
          <a:bodyPr/>
          <a:lstStyle>
            <a:lvl1pPr>
              <a:defRPr/>
            </a:lvl1pPr>
          </a:lstStyle>
          <a:p>
            <a:fld id="{2EEADCBE-636B-492C-B6B4-34D16CEF1FDB}" type="slidenum">
              <a:rPr lang="sl-SI" altLang="sl-SI"/>
              <a:pPr/>
              <a:t>‹#›</a:t>
            </a:fld>
            <a:endParaRPr lang="sl-SI" altLang="sl-SI"/>
          </a:p>
        </p:txBody>
      </p:sp>
    </p:spTree>
    <p:extLst>
      <p:ext uri="{BB962C8B-B14F-4D97-AF65-F5344CB8AC3E}">
        <p14:creationId xmlns:p14="http://schemas.microsoft.com/office/powerpoint/2010/main" val="4125581976"/>
      </p:ext>
    </p:extLst>
  </p:cSld>
  <p:clrMapOvr>
    <a:masterClrMapping/>
  </p:clrMapOvr>
  <p:transition>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704088"/>
            <a:ext cx="8229600" cy="1143000"/>
          </a:xfrm>
        </p:spPr>
        <p:txBody>
          <a:bodyPr/>
          <a:lstStyle>
            <a:lvl1pPr>
              <a:defRPr/>
            </a:lvl1pPr>
          </a:lstStyle>
          <a:p>
            <a:r>
              <a:rPr lang="sl-SI"/>
              <a:t>Kliknite, če želite urediti slog naslova matrice</a:t>
            </a:r>
            <a:endParaRPr lang="en-US"/>
          </a:p>
        </p:txBody>
      </p:sp>
      <p:sp>
        <p:nvSpPr>
          <p:cNvPr id="3" name="Ograda besedila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sl-SI"/>
              <a:t>Kliknite, če želite urediti sloge besedila matrice</a:t>
            </a:r>
          </a:p>
        </p:txBody>
      </p:sp>
      <p:sp>
        <p:nvSpPr>
          <p:cNvPr id="4" name="Ograda besedila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sl-SI"/>
              <a:t>Kliknite, če želite urediti sloge besedila matrice</a:t>
            </a:r>
          </a:p>
        </p:txBody>
      </p:sp>
      <p:sp>
        <p:nvSpPr>
          <p:cNvPr id="5" name="Ograda vsebine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6" name="Ograda vsebine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7" name="Ograda datuma 9">
            <a:extLst>
              <a:ext uri="{FF2B5EF4-FFF2-40B4-BE49-F238E27FC236}">
                <a16:creationId xmlns:a16="http://schemas.microsoft.com/office/drawing/2014/main" id="{B4F99191-DB6C-45EC-A015-0A27690A770C}"/>
              </a:ext>
            </a:extLst>
          </p:cNvPr>
          <p:cNvSpPr>
            <a:spLocks noGrp="1"/>
          </p:cNvSpPr>
          <p:nvPr>
            <p:ph type="dt" sz="half" idx="10"/>
          </p:nvPr>
        </p:nvSpPr>
        <p:spPr/>
        <p:txBody>
          <a:bodyPr/>
          <a:lstStyle>
            <a:lvl1pPr>
              <a:defRPr/>
            </a:lvl1pPr>
          </a:lstStyle>
          <a:p>
            <a:pPr>
              <a:defRPr/>
            </a:pPr>
            <a:fld id="{9FB6C7AA-E72C-489F-AA53-3E4D5BF22DA9}" type="datetimeFigureOut">
              <a:rPr lang="sl-SI"/>
              <a:pPr>
                <a:defRPr/>
              </a:pPr>
              <a:t>31. 05. 2019</a:t>
            </a:fld>
            <a:endParaRPr lang="sl-SI"/>
          </a:p>
        </p:txBody>
      </p:sp>
      <p:sp>
        <p:nvSpPr>
          <p:cNvPr id="8" name="Ograda noge 21">
            <a:extLst>
              <a:ext uri="{FF2B5EF4-FFF2-40B4-BE49-F238E27FC236}">
                <a16:creationId xmlns:a16="http://schemas.microsoft.com/office/drawing/2014/main" id="{D5BFE5F5-7BC9-4224-89FF-9007F27DDE4E}"/>
              </a:ext>
            </a:extLst>
          </p:cNvPr>
          <p:cNvSpPr>
            <a:spLocks noGrp="1"/>
          </p:cNvSpPr>
          <p:nvPr>
            <p:ph type="ftr" sz="quarter" idx="11"/>
          </p:nvPr>
        </p:nvSpPr>
        <p:spPr/>
        <p:txBody>
          <a:bodyPr/>
          <a:lstStyle>
            <a:lvl1pPr>
              <a:defRPr/>
            </a:lvl1pPr>
          </a:lstStyle>
          <a:p>
            <a:pPr>
              <a:defRPr/>
            </a:pPr>
            <a:endParaRPr lang="sl-SI"/>
          </a:p>
        </p:txBody>
      </p:sp>
      <p:sp>
        <p:nvSpPr>
          <p:cNvPr id="9" name="Ograda številke diapozitiva 17">
            <a:extLst>
              <a:ext uri="{FF2B5EF4-FFF2-40B4-BE49-F238E27FC236}">
                <a16:creationId xmlns:a16="http://schemas.microsoft.com/office/drawing/2014/main" id="{F15D3FB2-F82C-4F01-8BE4-B8DADA65EE1A}"/>
              </a:ext>
            </a:extLst>
          </p:cNvPr>
          <p:cNvSpPr>
            <a:spLocks noGrp="1"/>
          </p:cNvSpPr>
          <p:nvPr>
            <p:ph type="sldNum" sz="quarter" idx="12"/>
          </p:nvPr>
        </p:nvSpPr>
        <p:spPr/>
        <p:txBody>
          <a:bodyPr/>
          <a:lstStyle>
            <a:lvl1pPr>
              <a:defRPr/>
            </a:lvl1pPr>
          </a:lstStyle>
          <a:p>
            <a:fld id="{CC40D445-00B6-40C4-994A-B90BD40FE680}" type="slidenum">
              <a:rPr lang="sl-SI" altLang="sl-SI"/>
              <a:pPr/>
              <a:t>‹#›</a:t>
            </a:fld>
            <a:endParaRPr lang="sl-SI" altLang="sl-SI"/>
          </a:p>
        </p:txBody>
      </p:sp>
    </p:spTree>
    <p:extLst>
      <p:ext uri="{BB962C8B-B14F-4D97-AF65-F5344CB8AC3E}">
        <p14:creationId xmlns:p14="http://schemas.microsoft.com/office/powerpoint/2010/main" val="1471335627"/>
      </p:ext>
    </p:extLst>
  </p:cSld>
  <p:clrMapOvr>
    <a:masterClrMapping/>
  </p:clrMapOvr>
  <p:transition>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sl-SI"/>
              <a:t>Kliknite, če želite urediti slog naslova matrice</a:t>
            </a:r>
            <a:endParaRPr lang="en-US"/>
          </a:p>
        </p:txBody>
      </p:sp>
      <p:sp>
        <p:nvSpPr>
          <p:cNvPr id="3" name="Ograda datuma 9">
            <a:extLst>
              <a:ext uri="{FF2B5EF4-FFF2-40B4-BE49-F238E27FC236}">
                <a16:creationId xmlns:a16="http://schemas.microsoft.com/office/drawing/2014/main" id="{1F6D642D-60D2-430E-B407-495CCB06F98C}"/>
              </a:ext>
            </a:extLst>
          </p:cNvPr>
          <p:cNvSpPr>
            <a:spLocks noGrp="1"/>
          </p:cNvSpPr>
          <p:nvPr>
            <p:ph type="dt" sz="half" idx="10"/>
          </p:nvPr>
        </p:nvSpPr>
        <p:spPr/>
        <p:txBody>
          <a:bodyPr/>
          <a:lstStyle>
            <a:lvl1pPr>
              <a:defRPr/>
            </a:lvl1pPr>
          </a:lstStyle>
          <a:p>
            <a:pPr>
              <a:defRPr/>
            </a:pPr>
            <a:fld id="{F9032C2D-0F46-445A-98EF-7E8D0D91F06E}" type="datetimeFigureOut">
              <a:rPr lang="sl-SI"/>
              <a:pPr>
                <a:defRPr/>
              </a:pPr>
              <a:t>31. 05. 2019</a:t>
            </a:fld>
            <a:endParaRPr lang="sl-SI"/>
          </a:p>
        </p:txBody>
      </p:sp>
      <p:sp>
        <p:nvSpPr>
          <p:cNvPr id="4" name="Ograda noge 21">
            <a:extLst>
              <a:ext uri="{FF2B5EF4-FFF2-40B4-BE49-F238E27FC236}">
                <a16:creationId xmlns:a16="http://schemas.microsoft.com/office/drawing/2014/main" id="{544997EC-7F08-44BC-B5DD-8E9936FA69A2}"/>
              </a:ext>
            </a:extLst>
          </p:cNvPr>
          <p:cNvSpPr>
            <a:spLocks noGrp="1"/>
          </p:cNvSpPr>
          <p:nvPr>
            <p:ph type="ftr" sz="quarter" idx="11"/>
          </p:nvPr>
        </p:nvSpPr>
        <p:spPr/>
        <p:txBody>
          <a:bodyPr/>
          <a:lstStyle>
            <a:lvl1pPr>
              <a:defRPr/>
            </a:lvl1pPr>
          </a:lstStyle>
          <a:p>
            <a:pPr>
              <a:defRPr/>
            </a:pPr>
            <a:endParaRPr lang="sl-SI"/>
          </a:p>
        </p:txBody>
      </p:sp>
      <p:sp>
        <p:nvSpPr>
          <p:cNvPr id="5" name="Ograda številke diapozitiva 17">
            <a:extLst>
              <a:ext uri="{FF2B5EF4-FFF2-40B4-BE49-F238E27FC236}">
                <a16:creationId xmlns:a16="http://schemas.microsoft.com/office/drawing/2014/main" id="{70B3C7C8-633D-4EAD-9488-0825304B0CA2}"/>
              </a:ext>
            </a:extLst>
          </p:cNvPr>
          <p:cNvSpPr>
            <a:spLocks noGrp="1"/>
          </p:cNvSpPr>
          <p:nvPr>
            <p:ph type="sldNum" sz="quarter" idx="12"/>
          </p:nvPr>
        </p:nvSpPr>
        <p:spPr/>
        <p:txBody>
          <a:bodyPr/>
          <a:lstStyle>
            <a:lvl1pPr>
              <a:defRPr/>
            </a:lvl1pPr>
          </a:lstStyle>
          <a:p>
            <a:fld id="{C3228237-DE26-4B40-8340-520901B4FE26}" type="slidenum">
              <a:rPr lang="sl-SI" altLang="sl-SI"/>
              <a:pPr/>
              <a:t>‹#›</a:t>
            </a:fld>
            <a:endParaRPr lang="sl-SI" altLang="sl-SI"/>
          </a:p>
        </p:txBody>
      </p:sp>
    </p:spTree>
    <p:extLst>
      <p:ext uri="{BB962C8B-B14F-4D97-AF65-F5344CB8AC3E}">
        <p14:creationId xmlns:p14="http://schemas.microsoft.com/office/powerpoint/2010/main" val="2194287335"/>
      </p:ext>
    </p:extLst>
  </p:cSld>
  <p:clrMapOvr>
    <a:masterClrMapping/>
  </p:clrMapOvr>
  <p:transition>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9">
            <a:extLst>
              <a:ext uri="{FF2B5EF4-FFF2-40B4-BE49-F238E27FC236}">
                <a16:creationId xmlns:a16="http://schemas.microsoft.com/office/drawing/2014/main" id="{8343E69B-9BA8-4989-A80F-9E3E713C1CC4}"/>
              </a:ext>
            </a:extLst>
          </p:cNvPr>
          <p:cNvSpPr>
            <a:spLocks noGrp="1"/>
          </p:cNvSpPr>
          <p:nvPr>
            <p:ph type="dt" sz="half" idx="10"/>
          </p:nvPr>
        </p:nvSpPr>
        <p:spPr/>
        <p:txBody>
          <a:bodyPr/>
          <a:lstStyle>
            <a:lvl1pPr>
              <a:defRPr/>
            </a:lvl1pPr>
          </a:lstStyle>
          <a:p>
            <a:pPr>
              <a:defRPr/>
            </a:pPr>
            <a:fld id="{11037AAC-C737-4C40-9685-D5E7D630620E}" type="datetimeFigureOut">
              <a:rPr lang="sl-SI"/>
              <a:pPr>
                <a:defRPr/>
              </a:pPr>
              <a:t>31. 05. 2019</a:t>
            </a:fld>
            <a:endParaRPr lang="sl-SI"/>
          </a:p>
        </p:txBody>
      </p:sp>
      <p:sp>
        <p:nvSpPr>
          <p:cNvPr id="3" name="Ograda noge 21">
            <a:extLst>
              <a:ext uri="{FF2B5EF4-FFF2-40B4-BE49-F238E27FC236}">
                <a16:creationId xmlns:a16="http://schemas.microsoft.com/office/drawing/2014/main" id="{7594F32C-21CB-42B0-8B7C-462A59CDFD1C}"/>
              </a:ext>
            </a:extLst>
          </p:cNvPr>
          <p:cNvSpPr>
            <a:spLocks noGrp="1"/>
          </p:cNvSpPr>
          <p:nvPr>
            <p:ph type="ftr" sz="quarter" idx="11"/>
          </p:nvPr>
        </p:nvSpPr>
        <p:spPr/>
        <p:txBody>
          <a:bodyPr/>
          <a:lstStyle>
            <a:lvl1pPr>
              <a:defRPr/>
            </a:lvl1pPr>
          </a:lstStyle>
          <a:p>
            <a:pPr>
              <a:defRPr/>
            </a:pPr>
            <a:endParaRPr lang="sl-SI"/>
          </a:p>
        </p:txBody>
      </p:sp>
      <p:sp>
        <p:nvSpPr>
          <p:cNvPr id="4" name="Ograda številke diapozitiva 17">
            <a:extLst>
              <a:ext uri="{FF2B5EF4-FFF2-40B4-BE49-F238E27FC236}">
                <a16:creationId xmlns:a16="http://schemas.microsoft.com/office/drawing/2014/main" id="{6DDD957F-7CA7-4665-95BF-A53AD8CF415B}"/>
              </a:ext>
            </a:extLst>
          </p:cNvPr>
          <p:cNvSpPr>
            <a:spLocks noGrp="1"/>
          </p:cNvSpPr>
          <p:nvPr>
            <p:ph type="sldNum" sz="quarter" idx="12"/>
          </p:nvPr>
        </p:nvSpPr>
        <p:spPr/>
        <p:txBody>
          <a:bodyPr/>
          <a:lstStyle>
            <a:lvl1pPr>
              <a:defRPr/>
            </a:lvl1pPr>
          </a:lstStyle>
          <a:p>
            <a:fld id="{E8106679-9D1B-41F0-AA8F-ABBFA1D7790C}" type="slidenum">
              <a:rPr lang="sl-SI" altLang="sl-SI"/>
              <a:pPr/>
              <a:t>‹#›</a:t>
            </a:fld>
            <a:endParaRPr lang="sl-SI" altLang="sl-SI"/>
          </a:p>
        </p:txBody>
      </p:sp>
    </p:spTree>
    <p:extLst>
      <p:ext uri="{BB962C8B-B14F-4D97-AF65-F5344CB8AC3E}">
        <p14:creationId xmlns:p14="http://schemas.microsoft.com/office/powerpoint/2010/main" val="63327432"/>
      </p:ext>
    </p:extLst>
  </p:cSld>
  <p:clrMapOvr>
    <a:masterClrMapping/>
  </p:clrMapOvr>
  <p:transition>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sl-SI"/>
              <a:t>Kliknite, če želite urediti slog naslova matrice</a:t>
            </a:r>
            <a:endParaRPr lang="en-US"/>
          </a:p>
        </p:txBody>
      </p:sp>
      <p:sp>
        <p:nvSpPr>
          <p:cNvPr id="3" name="Ograda besedila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sl-SI"/>
              <a:t>Kliknite, če želite urediti sloge besedila matrice</a:t>
            </a:r>
          </a:p>
        </p:txBody>
      </p:sp>
      <p:sp>
        <p:nvSpPr>
          <p:cNvPr id="4" name="Ograda vsebine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9">
            <a:extLst>
              <a:ext uri="{FF2B5EF4-FFF2-40B4-BE49-F238E27FC236}">
                <a16:creationId xmlns:a16="http://schemas.microsoft.com/office/drawing/2014/main" id="{4599062F-FE06-448F-8C65-280928FB2308}"/>
              </a:ext>
            </a:extLst>
          </p:cNvPr>
          <p:cNvSpPr>
            <a:spLocks noGrp="1"/>
          </p:cNvSpPr>
          <p:nvPr>
            <p:ph type="dt" sz="half" idx="10"/>
          </p:nvPr>
        </p:nvSpPr>
        <p:spPr/>
        <p:txBody>
          <a:bodyPr/>
          <a:lstStyle>
            <a:lvl1pPr>
              <a:defRPr/>
            </a:lvl1pPr>
          </a:lstStyle>
          <a:p>
            <a:pPr>
              <a:defRPr/>
            </a:pPr>
            <a:fld id="{091A7B7E-3943-4C87-9427-6A1F2CA24CDD}" type="datetimeFigureOut">
              <a:rPr lang="sl-SI"/>
              <a:pPr>
                <a:defRPr/>
              </a:pPr>
              <a:t>31. 05. 2019</a:t>
            </a:fld>
            <a:endParaRPr lang="sl-SI"/>
          </a:p>
        </p:txBody>
      </p:sp>
      <p:sp>
        <p:nvSpPr>
          <p:cNvPr id="6" name="Ograda noge 21">
            <a:extLst>
              <a:ext uri="{FF2B5EF4-FFF2-40B4-BE49-F238E27FC236}">
                <a16:creationId xmlns:a16="http://schemas.microsoft.com/office/drawing/2014/main" id="{6C4361E8-6578-47D5-8E2A-93D584EE590B}"/>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17">
            <a:extLst>
              <a:ext uri="{FF2B5EF4-FFF2-40B4-BE49-F238E27FC236}">
                <a16:creationId xmlns:a16="http://schemas.microsoft.com/office/drawing/2014/main" id="{85766C40-D5D3-43A3-AA56-DB7C53602E9F}"/>
              </a:ext>
            </a:extLst>
          </p:cNvPr>
          <p:cNvSpPr>
            <a:spLocks noGrp="1"/>
          </p:cNvSpPr>
          <p:nvPr>
            <p:ph type="sldNum" sz="quarter" idx="12"/>
          </p:nvPr>
        </p:nvSpPr>
        <p:spPr/>
        <p:txBody>
          <a:bodyPr/>
          <a:lstStyle>
            <a:lvl1pPr>
              <a:defRPr/>
            </a:lvl1pPr>
          </a:lstStyle>
          <a:p>
            <a:fld id="{973AF6A5-6BC1-4C47-AC60-FE79B7954165}" type="slidenum">
              <a:rPr lang="sl-SI" altLang="sl-SI"/>
              <a:pPr/>
              <a:t>‹#›</a:t>
            </a:fld>
            <a:endParaRPr lang="sl-SI" altLang="sl-SI"/>
          </a:p>
        </p:txBody>
      </p:sp>
    </p:spTree>
    <p:extLst>
      <p:ext uri="{BB962C8B-B14F-4D97-AF65-F5344CB8AC3E}">
        <p14:creationId xmlns:p14="http://schemas.microsoft.com/office/powerpoint/2010/main" val="2213237722"/>
      </p:ext>
    </p:extLst>
  </p:cSld>
  <p:clrMapOvr>
    <a:masterClrMapping/>
  </p:clrMapOvr>
  <p:transition>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5" name="Odreži in zaokroži en kot pravokotnika 8">
            <a:extLst>
              <a:ext uri="{FF2B5EF4-FFF2-40B4-BE49-F238E27FC236}">
                <a16:creationId xmlns:a16="http://schemas.microsoft.com/office/drawing/2014/main" id="{0004E28E-665B-46D0-8C41-63C550ACC93D}"/>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Pravokotni trikotnik 11">
            <a:extLst>
              <a:ext uri="{FF2B5EF4-FFF2-40B4-BE49-F238E27FC236}">
                <a16:creationId xmlns:a16="http://schemas.microsoft.com/office/drawing/2014/main" id="{CB0B6AED-636C-472F-9CDE-E6921C54CCAE}"/>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Prostoročno 9">
            <a:extLst>
              <a:ext uri="{FF2B5EF4-FFF2-40B4-BE49-F238E27FC236}">
                <a16:creationId xmlns:a16="http://schemas.microsoft.com/office/drawing/2014/main" id="{3B5D89EF-484C-4710-A6EF-1E5F2DB2163F}"/>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Prostoročno 10">
            <a:extLst>
              <a:ext uri="{FF2B5EF4-FFF2-40B4-BE49-F238E27FC236}">
                <a16:creationId xmlns:a16="http://schemas.microsoft.com/office/drawing/2014/main" id="{880FFFE5-ADCE-4DDA-837A-32219CA6780B}"/>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Naslov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sl-SI"/>
              <a:t>Kliknite, če želite urediti slog naslova matrice</a:t>
            </a:r>
            <a:endParaRPr lang="en-US"/>
          </a:p>
        </p:txBody>
      </p:sp>
      <p:sp>
        <p:nvSpPr>
          <p:cNvPr id="4" name="Ograda besedila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sl-SI"/>
              <a:t>Kliknite, če želite urediti sloge besedila matrice</a:t>
            </a:r>
          </a:p>
        </p:txBody>
      </p:sp>
      <p:sp>
        <p:nvSpPr>
          <p:cNvPr id="3" name="Ograda slik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sl-SI" noProof="0"/>
              <a:t>Kliknite ikono, če želite dodati sliko</a:t>
            </a:r>
            <a:endParaRPr lang="en-US" noProof="0" dirty="0"/>
          </a:p>
        </p:txBody>
      </p:sp>
      <p:sp>
        <p:nvSpPr>
          <p:cNvPr id="9" name="Ograda datuma 4">
            <a:extLst>
              <a:ext uri="{FF2B5EF4-FFF2-40B4-BE49-F238E27FC236}">
                <a16:creationId xmlns:a16="http://schemas.microsoft.com/office/drawing/2014/main" id="{1C9227F4-FDE8-4E96-BFAD-CA3F2BA1915E}"/>
              </a:ext>
            </a:extLst>
          </p:cNvPr>
          <p:cNvSpPr>
            <a:spLocks noGrp="1"/>
          </p:cNvSpPr>
          <p:nvPr>
            <p:ph type="dt" sz="half" idx="10"/>
          </p:nvPr>
        </p:nvSpPr>
        <p:spPr/>
        <p:txBody>
          <a:bodyPr/>
          <a:lstStyle>
            <a:lvl1pPr>
              <a:defRPr/>
            </a:lvl1pPr>
          </a:lstStyle>
          <a:p>
            <a:pPr>
              <a:defRPr/>
            </a:pPr>
            <a:fld id="{2ADA0261-97A2-4D8F-990F-F92909D3E22B}" type="datetimeFigureOut">
              <a:rPr lang="sl-SI"/>
              <a:pPr>
                <a:defRPr/>
              </a:pPr>
              <a:t>31. 05. 2019</a:t>
            </a:fld>
            <a:endParaRPr lang="sl-SI"/>
          </a:p>
        </p:txBody>
      </p:sp>
      <p:sp>
        <p:nvSpPr>
          <p:cNvPr id="10" name="Ograda noge 5">
            <a:extLst>
              <a:ext uri="{FF2B5EF4-FFF2-40B4-BE49-F238E27FC236}">
                <a16:creationId xmlns:a16="http://schemas.microsoft.com/office/drawing/2014/main" id="{7634EF81-E45E-4289-ADC7-7FF04FB96125}"/>
              </a:ext>
            </a:extLst>
          </p:cNvPr>
          <p:cNvSpPr>
            <a:spLocks noGrp="1"/>
          </p:cNvSpPr>
          <p:nvPr>
            <p:ph type="ftr" sz="quarter" idx="11"/>
          </p:nvPr>
        </p:nvSpPr>
        <p:spPr/>
        <p:txBody>
          <a:bodyPr/>
          <a:lstStyle>
            <a:lvl1pPr>
              <a:defRPr/>
            </a:lvl1pPr>
          </a:lstStyle>
          <a:p>
            <a:pPr>
              <a:defRPr/>
            </a:pPr>
            <a:endParaRPr lang="sl-SI"/>
          </a:p>
        </p:txBody>
      </p:sp>
      <p:sp>
        <p:nvSpPr>
          <p:cNvPr id="11" name="Ograda številke diapozitiva 6">
            <a:extLst>
              <a:ext uri="{FF2B5EF4-FFF2-40B4-BE49-F238E27FC236}">
                <a16:creationId xmlns:a16="http://schemas.microsoft.com/office/drawing/2014/main" id="{98D27422-072D-4455-9A52-3BE000FD8F5F}"/>
              </a:ext>
            </a:extLst>
          </p:cNvPr>
          <p:cNvSpPr>
            <a:spLocks noGrp="1"/>
          </p:cNvSpPr>
          <p:nvPr>
            <p:ph type="sldNum" sz="quarter" idx="12"/>
          </p:nvPr>
        </p:nvSpPr>
        <p:spPr>
          <a:xfrm>
            <a:off x="8077200" y="6356350"/>
            <a:ext cx="609600" cy="365125"/>
          </a:xfrm>
        </p:spPr>
        <p:txBody>
          <a:bodyPr/>
          <a:lstStyle>
            <a:lvl1pPr>
              <a:defRPr/>
            </a:lvl1pPr>
          </a:lstStyle>
          <a:p>
            <a:fld id="{5FE47F3C-B637-44FE-8835-F3A25E23EA6F}" type="slidenum">
              <a:rPr lang="sl-SI" altLang="sl-SI"/>
              <a:pPr/>
              <a:t>‹#›</a:t>
            </a:fld>
            <a:endParaRPr lang="sl-SI" altLang="sl-SI"/>
          </a:p>
        </p:txBody>
      </p:sp>
    </p:spTree>
    <p:extLst>
      <p:ext uri="{BB962C8B-B14F-4D97-AF65-F5344CB8AC3E}">
        <p14:creationId xmlns:p14="http://schemas.microsoft.com/office/powerpoint/2010/main" val="3849265672"/>
      </p:ext>
    </p:extLst>
  </p:cSld>
  <p:clrMapOvr>
    <a:masterClrMapping/>
  </p:clrMapOvr>
  <p:transition>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Prostoročno 6">
            <a:extLst>
              <a:ext uri="{FF2B5EF4-FFF2-40B4-BE49-F238E27FC236}">
                <a16:creationId xmlns:a16="http://schemas.microsoft.com/office/drawing/2014/main" id="{89DA2A43-D5E0-432C-9AFF-ECFAA8AE3ABC}"/>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Prostoročno 7">
            <a:extLst>
              <a:ext uri="{FF2B5EF4-FFF2-40B4-BE49-F238E27FC236}">
                <a16:creationId xmlns:a16="http://schemas.microsoft.com/office/drawing/2014/main" id="{83841810-4E12-4DFB-A366-82EDAB778892}"/>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Ograda naslova 8">
            <a:extLst>
              <a:ext uri="{FF2B5EF4-FFF2-40B4-BE49-F238E27FC236}">
                <a16:creationId xmlns:a16="http://schemas.microsoft.com/office/drawing/2014/main" id="{10A782A0-81AA-46DE-B95F-FE5C88ED29AE}"/>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sl-SI" altLang="sl-SI"/>
              <a:t>Kliknite, če želite urediti slog naslova matrice</a:t>
            </a:r>
            <a:endParaRPr lang="en-US" altLang="sl-SI"/>
          </a:p>
        </p:txBody>
      </p:sp>
      <p:sp>
        <p:nvSpPr>
          <p:cNvPr id="1029" name="Ograda besedila 29">
            <a:extLst>
              <a:ext uri="{FF2B5EF4-FFF2-40B4-BE49-F238E27FC236}">
                <a16:creationId xmlns:a16="http://schemas.microsoft.com/office/drawing/2014/main" id="{61CD0A55-86F1-46D7-BB13-3C0F6629883A}"/>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endParaRPr lang="en-US" altLang="sl-SI"/>
          </a:p>
        </p:txBody>
      </p:sp>
      <p:sp>
        <p:nvSpPr>
          <p:cNvPr id="10" name="Ograda datuma 9">
            <a:extLst>
              <a:ext uri="{FF2B5EF4-FFF2-40B4-BE49-F238E27FC236}">
                <a16:creationId xmlns:a16="http://schemas.microsoft.com/office/drawing/2014/main" id="{E5E6B420-90ED-4AEC-B799-8154D6BD6C6D}"/>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F31EF675-4CA0-4B11-A68C-76E508B1C8D7}" type="datetimeFigureOut">
              <a:rPr lang="sl-SI"/>
              <a:pPr>
                <a:defRPr/>
              </a:pPr>
              <a:t>31. 05. 2019</a:t>
            </a:fld>
            <a:endParaRPr lang="sl-SI"/>
          </a:p>
        </p:txBody>
      </p:sp>
      <p:sp>
        <p:nvSpPr>
          <p:cNvPr id="22" name="Ograda noge 21">
            <a:extLst>
              <a:ext uri="{FF2B5EF4-FFF2-40B4-BE49-F238E27FC236}">
                <a16:creationId xmlns:a16="http://schemas.microsoft.com/office/drawing/2014/main" id="{166D1ED3-62BC-4590-9F27-57B4303AB2E7}"/>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sl-SI"/>
          </a:p>
        </p:txBody>
      </p:sp>
      <p:sp>
        <p:nvSpPr>
          <p:cNvPr id="18" name="Ograda številke diapozitiva 17">
            <a:extLst>
              <a:ext uri="{FF2B5EF4-FFF2-40B4-BE49-F238E27FC236}">
                <a16:creationId xmlns:a16="http://schemas.microsoft.com/office/drawing/2014/main" id="{4231F5E3-21B5-4476-93EB-751F1F15D537}"/>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latin typeface="Constantia" panose="02030602050306030303" pitchFamily="18" charset="0"/>
              </a:defRPr>
            </a:lvl1pPr>
          </a:lstStyle>
          <a:p>
            <a:fld id="{7BE05A4A-F066-43BE-A1BA-53A00937315F}" type="slidenum">
              <a:rPr lang="sl-SI" altLang="sl-SI"/>
              <a:pPr/>
              <a:t>‹#›</a:t>
            </a:fld>
            <a:endParaRPr lang="sl-SI" altLang="sl-SI"/>
          </a:p>
        </p:txBody>
      </p:sp>
      <p:grpSp>
        <p:nvGrpSpPr>
          <p:cNvPr id="1033" name="Skupina 1">
            <a:extLst>
              <a:ext uri="{FF2B5EF4-FFF2-40B4-BE49-F238E27FC236}">
                <a16:creationId xmlns:a16="http://schemas.microsoft.com/office/drawing/2014/main" id="{B3380D98-5E30-403F-8921-99FB612A5009}"/>
              </a:ext>
            </a:extLst>
          </p:cNvPr>
          <p:cNvGrpSpPr>
            <a:grpSpLocks/>
          </p:cNvGrpSpPr>
          <p:nvPr/>
        </p:nvGrpSpPr>
        <p:grpSpPr bwMode="auto">
          <a:xfrm>
            <a:off x="-19050" y="203200"/>
            <a:ext cx="9180513" cy="647700"/>
            <a:chOff x="-19045" y="216550"/>
            <a:chExt cx="9180548" cy="649224"/>
          </a:xfrm>
        </p:grpSpPr>
        <p:sp>
          <p:nvSpPr>
            <p:cNvPr id="12" name="Prostoročno 11">
              <a:extLst>
                <a:ext uri="{FF2B5EF4-FFF2-40B4-BE49-F238E27FC236}">
                  <a16:creationId xmlns:a16="http://schemas.microsoft.com/office/drawing/2014/main" id="{541BDDB1-8452-4F98-9875-D42934AABC70}"/>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Prostoročno 12">
              <a:extLst>
                <a:ext uri="{FF2B5EF4-FFF2-40B4-BE49-F238E27FC236}">
                  <a16:creationId xmlns:a16="http://schemas.microsoft.com/office/drawing/2014/main" id="{1F346BE1-BF0A-4880-9E16-C8EC574705A2}"/>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683" r:id="rId1"/>
    <p:sldLayoutId id="2147483675" r:id="rId2"/>
    <p:sldLayoutId id="2147483684" r:id="rId3"/>
    <p:sldLayoutId id="2147483676" r:id="rId4"/>
    <p:sldLayoutId id="2147483677" r:id="rId5"/>
    <p:sldLayoutId id="2147483678" r:id="rId6"/>
    <p:sldLayoutId id="2147483679" r:id="rId7"/>
    <p:sldLayoutId id="2147483680" r:id="rId8"/>
    <p:sldLayoutId id="2147483685" r:id="rId9"/>
    <p:sldLayoutId id="2147483681" r:id="rId10"/>
    <p:sldLayoutId id="2147483682" r:id="rId11"/>
  </p:sldLayoutIdLst>
  <p:transition>
    <p:pull/>
  </p:transition>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anose="020F0502020204030204" pitchFamily="34" charset="0"/>
        </a:defRPr>
      </a:lvl2pPr>
      <a:lvl3pPr algn="l" rtl="0" fontAlgn="base">
        <a:spcBef>
          <a:spcPct val="0"/>
        </a:spcBef>
        <a:spcAft>
          <a:spcPct val="0"/>
        </a:spcAft>
        <a:defRPr sz="5000">
          <a:solidFill>
            <a:schemeClr val="tx2"/>
          </a:solidFill>
          <a:latin typeface="Calibri" panose="020F0502020204030204" pitchFamily="34" charset="0"/>
        </a:defRPr>
      </a:lvl3pPr>
      <a:lvl4pPr algn="l" rtl="0" fontAlgn="base">
        <a:spcBef>
          <a:spcPct val="0"/>
        </a:spcBef>
        <a:spcAft>
          <a:spcPct val="0"/>
        </a:spcAft>
        <a:defRPr sz="5000">
          <a:solidFill>
            <a:schemeClr val="tx2"/>
          </a:solidFill>
          <a:latin typeface="Calibri" panose="020F0502020204030204" pitchFamily="34" charset="0"/>
        </a:defRPr>
      </a:lvl4pPr>
      <a:lvl5pPr algn="l" rtl="0" fontAlgn="base">
        <a:spcBef>
          <a:spcPct val="0"/>
        </a:spcBef>
        <a:spcAft>
          <a:spcPct val="0"/>
        </a:spcAft>
        <a:defRPr sz="5000">
          <a:solidFill>
            <a:schemeClr val="tx2"/>
          </a:solidFill>
          <a:latin typeface="Calibri" panose="020F0502020204030204" pitchFamily="34" charset="0"/>
        </a:defRPr>
      </a:lvl5pPr>
      <a:lvl6pPr marL="457200" algn="l" rtl="0" fontAlgn="base">
        <a:spcBef>
          <a:spcPct val="0"/>
        </a:spcBef>
        <a:spcAft>
          <a:spcPct val="0"/>
        </a:spcAft>
        <a:defRPr sz="5000">
          <a:solidFill>
            <a:schemeClr val="tx2"/>
          </a:solidFill>
          <a:latin typeface="Calibri" panose="020F0502020204030204" pitchFamily="34" charset="0"/>
        </a:defRPr>
      </a:lvl6pPr>
      <a:lvl7pPr marL="914400" algn="l" rtl="0" fontAlgn="base">
        <a:spcBef>
          <a:spcPct val="0"/>
        </a:spcBef>
        <a:spcAft>
          <a:spcPct val="0"/>
        </a:spcAft>
        <a:defRPr sz="5000">
          <a:solidFill>
            <a:schemeClr val="tx2"/>
          </a:solidFill>
          <a:latin typeface="Calibri" panose="020F0502020204030204" pitchFamily="34" charset="0"/>
        </a:defRPr>
      </a:lvl7pPr>
      <a:lvl8pPr marL="1371600" algn="l" rtl="0" fontAlgn="base">
        <a:spcBef>
          <a:spcPct val="0"/>
        </a:spcBef>
        <a:spcAft>
          <a:spcPct val="0"/>
        </a:spcAft>
        <a:defRPr sz="5000">
          <a:solidFill>
            <a:schemeClr val="tx2"/>
          </a:solidFill>
          <a:latin typeface="Calibri" panose="020F0502020204030204" pitchFamily="34" charset="0"/>
        </a:defRPr>
      </a:lvl8pPr>
      <a:lvl9pPr marL="1828800" algn="l" rtl="0" fontAlgn="base">
        <a:spcBef>
          <a:spcPct val="0"/>
        </a:spcBef>
        <a:spcAft>
          <a:spcPct val="0"/>
        </a:spcAft>
        <a:defRPr sz="5000">
          <a:solidFill>
            <a:schemeClr val="tx2"/>
          </a:solidFill>
          <a:latin typeface="Calibri" panose="020F0502020204030204" pitchFamily="34" charset="0"/>
        </a:defRPr>
      </a:lvl9pPr>
    </p:titleStyle>
    <p:bodyStyle>
      <a:lvl1pPr marL="273050" indent="-273050" algn="l" rtl="0" fontAlgn="base">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si/search?tbm=isch&amp;hl=sl&amp;source=hp&amp;biw=1280&amp;bih=880&amp;q=to%C4%8Da&amp;gbv=2&amp;oq=to%C4%8Da&amp;aq=f&amp;aqi=g2g-S8&amp;aql=&amp;gs_sm=e&amp;gs_upl=2134l2933l0l3189l4l4l0l0l0l0l156l482l1.3l4l0" TargetMode="External"/><Relationship Id="rId2" Type="http://schemas.openxmlformats.org/officeDocument/2006/relationships/hyperlink" Target="http://sl.wikipedia.org/wiki/To%C4%8D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3F51DEF-1A72-4D34-A315-C2F21EDB3A1E}"/>
              </a:ext>
            </a:extLst>
          </p:cNvPr>
          <p:cNvSpPr>
            <a:spLocks noGrp="1"/>
          </p:cNvSpPr>
          <p:nvPr>
            <p:ph type="ctrTitle"/>
          </p:nvPr>
        </p:nvSpPr>
        <p:spPr/>
        <p:txBody>
          <a:bodyPr/>
          <a:lstStyle/>
          <a:p>
            <a:pPr algn="ctr" fontAlgn="auto">
              <a:spcAft>
                <a:spcPts val="0"/>
              </a:spcAft>
              <a:defRPr/>
            </a:pPr>
            <a:r>
              <a:rPr lang="sl-SI" sz="8800" dirty="0"/>
              <a:t>Toča</a:t>
            </a:r>
            <a:r>
              <a:rPr lang="sl-SI" dirty="0"/>
              <a:t> </a:t>
            </a:r>
          </a:p>
        </p:txBody>
      </p:sp>
      <p:sp>
        <p:nvSpPr>
          <p:cNvPr id="4" name="Subtitle 3">
            <a:extLst>
              <a:ext uri="{FF2B5EF4-FFF2-40B4-BE49-F238E27FC236}">
                <a16:creationId xmlns:a16="http://schemas.microsoft.com/office/drawing/2014/main" id="{8CA57842-40CE-41BB-BE56-A2C4F39A96F7}"/>
              </a:ext>
            </a:extLst>
          </p:cNvPr>
          <p:cNvSpPr>
            <a:spLocks noGrp="1"/>
          </p:cNvSpPr>
          <p:nvPr>
            <p:ph type="subTitle" idx="1"/>
          </p:nvPr>
        </p:nvSpPr>
        <p:spPr/>
        <p:txBody>
          <a:bodyPr/>
          <a:lstStyle/>
          <a:p>
            <a:endParaRPr lang="sl-SI"/>
          </a:p>
        </p:txBody>
      </p:sp>
    </p:spTree>
  </p:cSld>
  <p:clrMapOvr>
    <a:masterClrMapping/>
  </p:clrMapOvr>
  <p:transition>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slov 1">
            <a:extLst>
              <a:ext uri="{FF2B5EF4-FFF2-40B4-BE49-F238E27FC236}">
                <a16:creationId xmlns:a16="http://schemas.microsoft.com/office/drawing/2014/main" id="{22F1E715-897E-45FB-855C-267695867EE6}"/>
              </a:ext>
            </a:extLst>
          </p:cNvPr>
          <p:cNvSpPr>
            <a:spLocks noGrp="1"/>
          </p:cNvSpPr>
          <p:nvPr>
            <p:ph type="title"/>
          </p:nvPr>
        </p:nvSpPr>
        <p:spPr/>
        <p:txBody>
          <a:bodyPr/>
          <a:lstStyle/>
          <a:p>
            <a:endParaRPr lang="sl-SI" altLang="sl-SI"/>
          </a:p>
        </p:txBody>
      </p:sp>
      <p:pic>
        <p:nvPicPr>
          <p:cNvPr id="14339" name="Ograda vsebine 7" descr="thats-all-folks-7172-1920x1200.jpg">
            <a:extLst>
              <a:ext uri="{FF2B5EF4-FFF2-40B4-BE49-F238E27FC236}">
                <a16:creationId xmlns:a16="http://schemas.microsoft.com/office/drawing/2014/main" id="{A2116427-E79C-4F64-8936-2BE3787CBFA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0"/>
            <a:ext cx="10637838" cy="6858000"/>
          </a:xfrm>
        </p:spPr>
      </p:pic>
    </p:spTree>
  </p:cSld>
  <p:clrMapOvr>
    <a:masterClrMapping/>
  </p:clrMapOvr>
  <p:transition>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CDCBA62-C6FB-4E0B-A59F-BC92E258560E}"/>
              </a:ext>
            </a:extLst>
          </p:cNvPr>
          <p:cNvSpPr>
            <a:spLocks noGrp="1"/>
          </p:cNvSpPr>
          <p:nvPr>
            <p:ph type="title"/>
          </p:nvPr>
        </p:nvSpPr>
        <p:spPr/>
        <p:txBody>
          <a:bodyPr>
            <a:normAutofit fontScale="90000"/>
          </a:bodyPr>
          <a:lstStyle/>
          <a:p>
            <a:pPr fontAlgn="auto">
              <a:spcAft>
                <a:spcPts val="0"/>
              </a:spcAft>
              <a:defRPr/>
            </a:pPr>
            <a:r>
              <a:rPr lang="sl-SI" dirty="0"/>
              <a:t>Nastanek toče</a:t>
            </a:r>
            <a:br>
              <a:rPr lang="sl-SI" dirty="0"/>
            </a:br>
            <a:endParaRPr lang="sl-SI" dirty="0"/>
          </a:p>
        </p:txBody>
      </p:sp>
      <p:sp>
        <p:nvSpPr>
          <p:cNvPr id="3" name="Ograda vsebine 2">
            <a:extLst>
              <a:ext uri="{FF2B5EF4-FFF2-40B4-BE49-F238E27FC236}">
                <a16:creationId xmlns:a16="http://schemas.microsoft.com/office/drawing/2014/main" id="{BD537D4C-2E5D-4D3C-BC31-A52D43629750}"/>
              </a:ext>
            </a:extLst>
          </p:cNvPr>
          <p:cNvSpPr>
            <a:spLocks noGrp="1"/>
          </p:cNvSpPr>
          <p:nvPr>
            <p:ph idx="1"/>
          </p:nvPr>
        </p:nvSpPr>
        <p:spPr/>
        <p:txBody>
          <a:bodyPr>
            <a:normAutofit fontScale="85000" lnSpcReduction="20000"/>
          </a:bodyPr>
          <a:lstStyle/>
          <a:p>
            <a:pPr marL="274320" indent="-274320" fontAlgn="auto">
              <a:spcAft>
                <a:spcPts val="0"/>
              </a:spcAft>
              <a:buClr>
                <a:schemeClr val="accent3"/>
              </a:buClr>
              <a:buFont typeface="Wingdings 2"/>
              <a:buChar char=""/>
              <a:defRPr/>
            </a:pPr>
            <a:r>
              <a:rPr lang="sl-SI" dirty="0"/>
              <a:t>V prvi fazi se pri dovolj razvitem kumulonimbusu na njegovem vrhu ustvarijo jedrski elementi kristalov v obliki sode. Na te kristale se lepijo podhlajene vodne </a:t>
            </a:r>
            <a:r>
              <a:rPr lang="sl-SI" dirty="0" err="1"/>
              <a:t>kaplice</a:t>
            </a:r>
            <a:r>
              <a:rPr lang="sl-SI" dirty="0"/>
              <a:t>, ki zaradi kondenzacije  nastajajo istočasno kot kristali zaradi sublimacije. </a:t>
            </a:r>
          </a:p>
          <a:p>
            <a:pPr marL="274320" indent="-274320" fontAlgn="auto">
              <a:spcAft>
                <a:spcPts val="0"/>
              </a:spcAft>
              <a:buClr>
                <a:schemeClr val="accent3"/>
              </a:buClr>
              <a:buFont typeface="Wingdings 2"/>
              <a:buChar char=""/>
              <a:defRPr/>
            </a:pPr>
            <a:r>
              <a:rPr lang="sl-SI" dirty="0"/>
              <a:t>Voda se okoli kristalov spreminja v tanke plasti ledu. Ker pa je v kumulonimbusu zelo močno turbulentno gibanje, se jedra toče v oblaku gibljejo v krožnici vse dokler njihova teže ni večja, kakor pa vzgonsko gibanje v oblaku. </a:t>
            </a:r>
          </a:p>
          <a:p>
            <a:pPr marL="274320" indent="-274320" fontAlgn="auto">
              <a:spcAft>
                <a:spcPts val="0"/>
              </a:spcAft>
              <a:buClr>
                <a:schemeClr val="accent3"/>
              </a:buClr>
              <a:buFont typeface="Wingdings 2"/>
              <a:buChar char=""/>
              <a:defRPr/>
            </a:pPr>
            <a:r>
              <a:rPr lang="sl-SI" dirty="0"/>
              <a:t>Pri gibanju ali kroženju se zrna toče v oblaku stalno večajo na račun podhlajenih vodnih kapljic. Ko toliko narastejo in pridobijo težo, da jih vzponski tokovi ne morejo več dvigniti, padajo na zemeljsko površino. </a:t>
            </a:r>
          </a:p>
          <a:p>
            <a:pPr marL="274320" indent="-274320" fontAlgn="auto">
              <a:spcAft>
                <a:spcPts val="0"/>
              </a:spcAft>
              <a:buClr>
                <a:schemeClr val="accent3"/>
              </a:buClr>
              <a:buFont typeface="Wingdings 2"/>
              <a:buChar char=""/>
              <a:defRPr/>
            </a:pPr>
            <a:r>
              <a:rPr lang="sl-SI" dirty="0"/>
              <a:t>Ko presekamo zrno toče, se pokaže, da je jedro sestavljeno iz </a:t>
            </a:r>
            <a:r>
              <a:rPr lang="sl-SI" dirty="0" err="1"/>
              <a:t>trdegasnega</a:t>
            </a:r>
            <a:r>
              <a:rPr lang="sl-SI" dirty="0"/>
              <a:t>, okrog katerega so nalepljene plasti ledu.</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descr="toca_neurje_vreme1a.jpg">
            <a:extLst>
              <a:ext uri="{FF2B5EF4-FFF2-40B4-BE49-F238E27FC236}">
                <a16:creationId xmlns:a16="http://schemas.microsoft.com/office/drawing/2014/main" id="{FE7C6EB8-FF14-460D-BEB4-2A71A843CA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962400"/>
            <a:ext cx="4191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Slika 3" descr="3632972868_0bb4e0f22d_o.jpg">
            <a:extLst>
              <a:ext uri="{FF2B5EF4-FFF2-40B4-BE49-F238E27FC236}">
                <a16:creationId xmlns:a16="http://schemas.microsoft.com/office/drawing/2014/main" id="{2FE70FCF-E1ED-4B78-86A2-7215324511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962400"/>
            <a:ext cx="4064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Slika 6" descr="800px-Granizo.jpg">
            <a:extLst>
              <a:ext uri="{FF2B5EF4-FFF2-40B4-BE49-F238E27FC236}">
                <a16:creationId xmlns:a16="http://schemas.microsoft.com/office/drawing/2014/main" id="{45BB9D68-D89B-46E8-B262-07D58DAC999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09600"/>
            <a:ext cx="42719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Slika 7" descr="60302990.jpg">
            <a:extLst>
              <a:ext uri="{FF2B5EF4-FFF2-40B4-BE49-F238E27FC236}">
                <a16:creationId xmlns:a16="http://schemas.microsoft.com/office/drawing/2014/main" id="{599B8A17-35CC-4A2B-AAD1-F67E06A7D18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609600"/>
            <a:ext cx="406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slov 1">
            <a:extLst>
              <a:ext uri="{FF2B5EF4-FFF2-40B4-BE49-F238E27FC236}">
                <a16:creationId xmlns:a16="http://schemas.microsoft.com/office/drawing/2014/main" id="{0EF3D70D-794B-45D3-BE3E-E9AB5F6E8F2A}"/>
              </a:ext>
            </a:extLst>
          </p:cNvPr>
          <p:cNvSpPr>
            <a:spLocks noGrp="1"/>
          </p:cNvSpPr>
          <p:nvPr>
            <p:ph type="title"/>
          </p:nvPr>
        </p:nvSpPr>
        <p:spPr/>
        <p:txBody>
          <a:bodyPr/>
          <a:lstStyle/>
          <a:p>
            <a:r>
              <a:rPr lang="sl-SI" altLang="sl-SI"/>
              <a:t>Kje pada toča?</a:t>
            </a:r>
          </a:p>
        </p:txBody>
      </p:sp>
      <p:sp>
        <p:nvSpPr>
          <p:cNvPr id="8195" name="Ograda vsebine 2">
            <a:extLst>
              <a:ext uri="{FF2B5EF4-FFF2-40B4-BE49-F238E27FC236}">
                <a16:creationId xmlns:a16="http://schemas.microsoft.com/office/drawing/2014/main" id="{CC08BF91-CC04-4185-9244-7F8550D51483}"/>
              </a:ext>
            </a:extLst>
          </p:cNvPr>
          <p:cNvSpPr>
            <a:spLocks noGrp="1"/>
          </p:cNvSpPr>
          <p:nvPr>
            <p:ph idx="1"/>
          </p:nvPr>
        </p:nvSpPr>
        <p:spPr/>
        <p:txBody>
          <a:bodyPr/>
          <a:lstStyle/>
          <a:p>
            <a:r>
              <a:rPr lang="sl-SI" altLang="sl-SI"/>
              <a:t>Toča pada vedno le na ožjih podolgovatih odsekih. So določeni predeli zemeljske površine, kjer toča izredno pogosto pada, medtem ko se na drugih področjih sorazmerno poredko pojavi. Ta naravni pojav je odvisen predvsem od orografije in pa smeri gibanja neviht.</a:t>
            </a:r>
          </a:p>
        </p:txBody>
      </p:sp>
      <p:pic>
        <p:nvPicPr>
          <p:cNvPr id="4" name="Slika 3" descr="2447257.jpg">
            <a:extLst>
              <a:ext uri="{FF2B5EF4-FFF2-40B4-BE49-F238E27FC236}">
                <a16:creationId xmlns:a16="http://schemas.microsoft.com/office/drawing/2014/main" id="{348CE75C-0677-4566-8E9B-C87A5A8F4CDD}"/>
              </a:ext>
            </a:extLst>
          </p:cNvPr>
          <p:cNvPicPr>
            <a:picLocks noChangeAspect="1"/>
          </p:cNvPicPr>
          <p:nvPr/>
        </p:nvPicPr>
        <p:blipFill>
          <a:blip r:embed="rId2"/>
          <a:stretch>
            <a:fillRect/>
          </a:stretch>
        </p:blipFill>
        <p:spPr>
          <a:xfrm>
            <a:off x="4191000" y="4343400"/>
            <a:ext cx="3276600" cy="2182813"/>
          </a:xfrm>
          <a:prstGeom prst="rect">
            <a:avLst/>
          </a:prstGeom>
          <a:ln>
            <a:noFill/>
          </a:ln>
          <a:effectLst>
            <a:outerShdw blurRad="190500" algn="tl" rotWithShape="0">
              <a:srgbClr val="000000">
                <a:alpha val="70000"/>
              </a:srgbClr>
            </a:outerShdw>
          </a:effectLst>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slov 1">
            <a:extLst>
              <a:ext uri="{FF2B5EF4-FFF2-40B4-BE49-F238E27FC236}">
                <a16:creationId xmlns:a16="http://schemas.microsoft.com/office/drawing/2014/main" id="{39A05080-A936-4EEB-A83C-D71468521FAB}"/>
              </a:ext>
            </a:extLst>
          </p:cNvPr>
          <p:cNvSpPr>
            <a:spLocks noGrp="1"/>
          </p:cNvSpPr>
          <p:nvPr>
            <p:ph type="title"/>
          </p:nvPr>
        </p:nvSpPr>
        <p:spPr/>
        <p:txBody>
          <a:bodyPr/>
          <a:lstStyle/>
          <a:p>
            <a:r>
              <a:rPr lang="sl-SI" altLang="sl-SI"/>
              <a:t>Škoda zaradi toče</a:t>
            </a:r>
          </a:p>
        </p:txBody>
      </p:sp>
      <p:sp>
        <p:nvSpPr>
          <p:cNvPr id="3" name="Ograda vsebine 2">
            <a:extLst>
              <a:ext uri="{FF2B5EF4-FFF2-40B4-BE49-F238E27FC236}">
                <a16:creationId xmlns:a16="http://schemas.microsoft.com/office/drawing/2014/main" id="{EC349757-273B-4F0B-AD16-F3DBC9B38F01}"/>
              </a:ext>
            </a:extLst>
          </p:cNvPr>
          <p:cNvSpPr>
            <a:spLocks noGrp="1"/>
          </p:cNvSpPr>
          <p:nvPr>
            <p:ph idx="1"/>
          </p:nvPr>
        </p:nvSpPr>
        <p:spPr/>
        <p:txBody>
          <a:bodyPr/>
          <a:lstStyle/>
          <a:p>
            <a:r>
              <a:rPr lang="sl-SI" altLang="sl-SI"/>
              <a:t>Že drobna toča s premerom okoli 1 cm povzroča škodo na poljščinah in v vinogradih, saj zrna scefrajo liste in lomijo mladike. </a:t>
            </a:r>
          </a:p>
          <a:p>
            <a:r>
              <a:rPr lang="sl-SI" altLang="sl-SI"/>
              <a:t>Debelejša toča dela škodo tudi na avtomobilih, na strehah in na okenskih steklih. </a:t>
            </a:r>
          </a:p>
          <a:p>
            <a:r>
              <a:rPr lang="sl-SI" altLang="sl-SI"/>
              <a:t>Toča, debela 2 cm, lahko pusti na strehi avtomobila že majhno jamico, toča debela 5 cm, pa takoj razbije strešnik in na nezaščiteni človeški glavi lahko povzroči resne poškodbe.</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descr="p8178724a_thumb9.jpg">
            <a:extLst>
              <a:ext uri="{FF2B5EF4-FFF2-40B4-BE49-F238E27FC236}">
                <a16:creationId xmlns:a16="http://schemas.microsoft.com/office/drawing/2014/main" id="{35C19757-7C47-4305-9DC8-CEFC30E3B8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3733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Slika 2" descr="06-toca-sotelsko-v.jpg">
            <a:extLst>
              <a:ext uri="{FF2B5EF4-FFF2-40B4-BE49-F238E27FC236}">
                <a16:creationId xmlns:a16="http://schemas.microsoft.com/office/drawing/2014/main" id="{6E63B197-ADBB-4319-8A80-EA821A24B3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200400"/>
            <a:ext cx="51244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45D164D-BEAB-4C97-ABF3-7E42BBE5D6A8}"/>
              </a:ext>
            </a:extLst>
          </p:cNvPr>
          <p:cNvSpPr>
            <a:spLocks noGrp="1"/>
          </p:cNvSpPr>
          <p:nvPr>
            <p:ph type="title"/>
          </p:nvPr>
        </p:nvSpPr>
        <p:spPr/>
        <p:txBody>
          <a:bodyPr>
            <a:normAutofit fontScale="90000"/>
          </a:bodyPr>
          <a:lstStyle/>
          <a:p>
            <a:pPr fontAlgn="auto">
              <a:spcAft>
                <a:spcPts val="0"/>
              </a:spcAft>
              <a:defRPr/>
            </a:pPr>
            <a:r>
              <a:rPr lang="sl-SI" dirty="0"/>
              <a:t>Velikost zrn</a:t>
            </a:r>
            <a:br>
              <a:rPr lang="sl-SI" dirty="0"/>
            </a:br>
            <a:endParaRPr lang="sl-SI" dirty="0"/>
          </a:p>
        </p:txBody>
      </p:sp>
      <p:sp>
        <p:nvSpPr>
          <p:cNvPr id="3" name="Ograda vsebine 2">
            <a:extLst>
              <a:ext uri="{FF2B5EF4-FFF2-40B4-BE49-F238E27FC236}">
                <a16:creationId xmlns:a16="http://schemas.microsoft.com/office/drawing/2014/main" id="{043184A4-1811-4F5A-8ADF-649BEACB1542}"/>
              </a:ext>
            </a:extLst>
          </p:cNvPr>
          <p:cNvSpPr>
            <a:spLocks noGrp="1"/>
          </p:cNvSpPr>
          <p:nvPr>
            <p:ph idx="1"/>
          </p:nvPr>
        </p:nvSpPr>
        <p:spPr/>
        <p:txBody>
          <a:bodyPr>
            <a:normAutofit lnSpcReduction="10000"/>
          </a:bodyPr>
          <a:lstStyle/>
          <a:p>
            <a:pPr marL="274320" indent="-274320" fontAlgn="auto">
              <a:spcAft>
                <a:spcPts val="0"/>
              </a:spcAft>
              <a:buClr>
                <a:schemeClr val="accent3"/>
              </a:buClr>
              <a:buFont typeface="Wingdings 2"/>
              <a:buChar char=""/>
              <a:defRPr/>
            </a:pPr>
            <a:r>
              <a:rPr lang="sl-SI" dirty="0"/>
              <a:t>Velikost zrn toče je zelo različna. Najpogosteje so zrna toče v območju premera do 1 cm. Vendar se pojavlja tudi toča s premerom 2 do 3 cm. Pri zelo močnih nevihtah pa je že nastala toča, ki je bila debela kot golobja in kokošja jajca. Ta zrna toče so tehtala od 500 gramov do 1 kilograma. Do sedaj največja zrna toče so padala na Kitajskem leta 1092, ko so izmerili zrno toče s premerom 21 cm in težko 4.5 kg. Tudi pri nas se debela toča pojavi vsakih nekaj let. V Ljubljani je junija leta 2000 padala toča, debela kar 5 cm, lahko je tudi večja.</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slov 1">
            <a:extLst>
              <a:ext uri="{FF2B5EF4-FFF2-40B4-BE49-F238E27FC236}">
                <a16:creationId xmlns:a16="http://schemas.microsoft.com/office/drawing/2014/main" id="{A9FA86A8-F291-4743-ABC2-DB3A10C866D2}"/>
              </a:ext>
            </a:extLst>
          </p:cNvPr>
          <p:cNvSpPr>
            <a:spLocks noGrp="1"/>
          </p:cNvSpPr>
          <p:nvPr>
            <p:ph type="title"/>
          </p:nvPr>
        </p:nvSpPr>
        <p:spPr>
          <a:xfrm>
            <a:off x="609600" y="1176338"/>
            <a:ext cx="2212975" cy="1582737"/>
          </a:xfrm>
        </p:spPr>
        <p:txBody>
          <a:bodyPr/>
          <a:lstStyle/>
          <a:p>
            <a:r>
              <a:rPr lang="sl-SI" altLang="sl-SI" sz="3200"/>
              <a:t>Velikost zrn</a:t>
            </a:r>
          </a:p>
        </p:txBody>
      </p:sp>
      <p:sp>
        <p:nvSpPr>
          <p:cNvPr id="12291" name="Ograda besedila 2">
            <a:extLst>
              <a:ext uri="{FF2B5EF4-FFF2-40B4-BE49-F238E27FC236}">
                <a16:creationId xmlns:a16="http://schemas.microsoft.com/office/drawing/2014/main" id="{276F3D52-97AD-4DE6-B275-14FE736FC548}"/>
              </a:ext>
            </a:extLst>
          </p:cNvPr>
          <p:cNvSpPr>
            <a:spLocks noGrp="1"/>
          </p:cNvSpPr>
          <p:nvPr>
            <p:ph type="body" sz="half" idx="2"/>
          </p:nvPr>
        </p:nvSpPr>
        <p:spPr>
          <a:xfrm>
            <a:off x="609600" y="2828925"/>
            <a:ext cx="2209800" cy="2179638"/>
          </a:xfrm>
        </p:spPr>
        <p:txBody>
          <a:bodyPr/>
          <a:lstStyle/>
          <a:p>
            <a:endParaRPr lang="sl-SI" altLang="sl-SI"/>
          </a:p>
        </p:txBody>
      </p:sp>
      <p:pic>
        <p:nvPicPr>
          <p:cNvPr id="12292" name="Ograda slike 4" descr="05_12_Hail.jpg">
            <a:extLst>
              <a:ext uri="{FF2B5EF4-FFF2-40B4-BE49-F238E27FC236}">
                <a16:creationId xmlns:a16="http://schemas.microsoft.com/office/drawing/2014/main" id="{E915B8D1-7076-40C9-9120-D7DEC4554C34}"/>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0837" r="10837"/>
          <a:stretch>
            <a:fillRect/>
          </a:stretch>
        </p:blipFill>
        <p:spPr>
          <a:xfrm rot="420000">
            <a:off x="3486150" y="1200150"/>
            <a:ext cx="4618038" cy="3930650"/>
          </a:xfrm>
          <a:ln>
            <a:headEnd/>
            <a:tailEnd/>
          </a:ln>
        </p:spPr>
      </p:pic>
    </p:spTree>
  </p:cSld>
  <p:clrMapOvr>
    <a:masterClrMapping/>
  </p:clrMapOvr>
  <p:transition>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slov 1">
            <a:extLst>
              <a:ext uri="{FF2B5EF4-FFF2-40B4-BE49-F238E27FC236}">
                <a16:creationId xmlns:a16="http://schemas.microsoft.com/office/drawing/2014/main" id="{DDED80F8-4F64-4D1F-9231-4F9B6440476E}"/>
              </a:ext>
            </a:extLst>
          </p:cNvPr>
          <p:cNvSpPr>
            <a:spLocks noGrp="1"/>
          </p:cNvSpPr>
          <p:nvPr>
            <p:ph type="title"/>
          </p:nvPr>
        </p:nvSpPr>
        <p:spPr/>
        <p:txBody>
          <a:bodyPr/>
          <a:lstStyle/>
          <a:p>
            <a:r>
              <a:rPr lang="sl-SI" altLang="sl-SI"/>
              <a:t>Viri</a:t>
            </a:r>
          </a:p>
        </p:txBody>
      </p:sp>
      <p:sp>
        <p:nvSpPr>
          <p:cNvPr id="13315" name="Ograda vsebine 2">
            <a:extLst>
              <a:ext uri="{FF2B5EF4-FFF2-40B4-BE49-F238E27FC236}">
                <a16:creationId xmlns:a16="http://schemas.microsoft.com/office/drawing/2014/main" id="{DBE4DB0A-C9C8-4902-8F21-759A53F4D911}"/>
              </a:ext>
            </a:extLst>
          </p:cNvPr>
          <p:cNvSpPr>
            <a:spLocks noGrp="1"/>
          </p:cNvSpPr>
          <p:nvPr>
            <p:ph idx="1"/>
          </p:nvPr>
        </p:nvSpPr>
        <p:spPr/>
        <p:txBody>
          <a:bodyPr/>
          <a:lstStyle/>
          <a:p>
            <a:r>
              <a:rPr lang="sl-SI" altLang="sl-SI">
                <a:hlinkClick r:id="rId2"/>
              </a:rPr>
              <a:t>http://sl.wikipedia.org/wiki/To%C4%8Da</a:t>
            </a:r>
            <a:endParaRPr lang="sl-SI" altLang="sl-SI"/>
          </a:p>
          <a:p>
            <a:r>
              <a:rPr lang="sl-SI" altLang="sl-SI">
                <a:hlinkClick r:id="rId3"/>
              </a:rPr>
              <a:t>http://www.google.si/search?tbm=isch&amp;hl=sl&amp;source=hp&amp;biw=1280&amp;bih=880&amp;q=to%C4%8Da&amp;gbv=2&amp;oq=to%C4%8Da&amp;aq=f&amp;aqi=g2g-S8&amp;aql=&amp;gs_sm=e&amp;gs_upl=2134l2933l0l3189l4l4l0l0l0l0l156l482l1.3l4l0</a:t>
            </a:r>
            <a:endParaRPr lang="sl-SI" altLang="sl-SI"/>
          </a:p>
        </p:txBody>
      </p:sp>
    </p:spTree>
  </p:cSld>
  <p:clrMapOvr>
    <a:masterClrMapping/>
  </p:clrMapOvr>
  <p:transition>
    <p:pull/>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otek">
  <a:themeElements>
    <a:clrScheme name="Pote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Potek">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ote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Pote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Pote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0</TotalTime>
  <Words>290</Words>
  <Application>Microsoft Office PowerPoint</Application>
  <PresentationFormat>On-screen Show (4:3)</PresentationFormat>
  <Paragraphs>18</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Constantia</vt:lpstr>
      <vt:lpstr>Wingdings 2</vt:lpstr>
      <vt:lpstr>Potek</vt:lpstr>
      <vt:lpstr>Toča </vt:lpstr>
      <vt:lpstr>Nastanek toče </vt:lpstr>
      <vt:lpstr>PowerPoint Presentation</vt:lpstr>
      <vt:lpstr>Kje pada toča?</vt:lpstr>
      <vt:lpstr>Škoda zaradi toče</vt:lpstr>
      <vt:lpstr>PowerPoint Presentation</vt:lpstr>
      <vt:lpstr>Velikost zrn </vt:lpstr>
      <vt:lpstr>Velikost zrn</vt:lpstr>
      <vt:lpstr>Viri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2019-05-31T08:41:20Z</dcterms:created>
  <dcterms:modified xsi:type="dcterms:W3CDTF">2019-05-31T08:41:20Z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