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Lst>
  <p:notesMasterIdLst>
    <p:notesMasterId r:id="rId19"/>
  </p:notesMasterIdLst>
  <p:handoutMasterIdLst>
    <p:handoutMasterId r:id="rId20"/>
  </p:handoutMasterIdLst>
  <p:sldIdLst>
    <p:sldId id="256" r:id="rId3"/>
    <p:sldId id="267" r:id="rId4"/>
    <p:sldId id="258" r:id="rId5"/>
    <p:sldId id="280" r:id="rId6"/>
    <p:sldId id="279" r:id="rId7"/>
    <p:sldId id="266" r:id="rId8"/>
    <p:sldId id="259" r:id="rId9"/>
    <p:sldId id="278" r:id="rId10"/>
    <p:sldId id="271" r:id="rId11"/>
    <p:sldId id="275" r:id="rId12"/>
    <p:sldId id="273" r:id="rId13"/>
    <p:sldId id="274" r:id="rId14"/>
    <p:sldId id="276" r:id="rId15"/>
    <p:sldId id="277" r:id="rId16"/>
    <p:sldId id="272" r:id="rId17"/>
    <p:sldId id="265"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603FDC-E32A-4AB5-989C-0864C3EAD2B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154" autoAdjust="0"/>
  </p:normalViewPr>
  <p:slideViewPr>
    <p:cSldViewPr snapToGrid="0">
      <p:cViewPr varScale="1">
        <p:scale>
          <a:sx n="75" d="100"/>
          <a:sy n="75" d="100"/>
        </p:scale>
        <p:origin x="-54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978"/>
    </p:cViewPr>
  </p:sorterViewPr>
  <p:notesViewPr>
    <p:cSldViewPr snapToGrid="0">
      <p:cViewPr varScale="1">
        <p:scale>
          <a:sx n="80" d="100"/>
          <a:sy n="80" d="100"/>
        </p:scale>
        <p:origin x="205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6784C9-C352-4A3A-AB4F-E73B7EFE7116}" type="doc">
      <dgm:prSet loTypeId="urn:microsoft.com/office/officeart/2005/8/layout/rings+Icon#1" loCatId="relationship" qsTypeId="urn:microsoft.com/office/officeart/2005/8/quickstyle/simple4" qsCatId="simple" csTypeId="urn:microsoft.com/office/officeart/2005/8/colors/accent2_2" csCatId="accent2" phldr="1"/>
      <dgm:spPr/>
    </dgm:pt>
    <dgm:pt modelId="{EC38E271-73CD-4D7B-A66B-861CA7488EC7}">
      <dgm:prSet phldrT="[Text]" custT="1"/>
      <dgm:spPr/>
      <dgm:t>
        <a:bodyPr/>
        <a:lstStyle/>
        <a:p>
          <a:pPr algn="ctr" defTabSz="914400">
            <a:buNone/>
          </a:pPr>
          <a:r>
            <a:rPr lang="sl-SI" sz="2400" b="0" i="0" noProof="0" dirty="0">
              <a:latin typeface="Georgia"/>
              <a:ea typeface="+mn-ea"/>
              <a:cs typeface="+mn-cs"/>
            </a:rPr>
            <a:t>KYOTSKI</a:t>
          </a:r>
        </a:p>
        <a:p>
          <a:pPr algn="ctr" defTabSz="914400">
            <a:buNone/>
          </a:pPr>
          <a:r>
            <a:rPr lang="sl-SI" sz="2400" b="0" i="0" noProof="0" dirty="0">
              <a:latin typeface="Georgia"/>
              <a:ea typeface="+mn-ea"/>
              <a:cs typeface="+mn-cs"/>
            </a:rPr>
            <a:t>PROTOKOL</a:t>
          </a:r>
        </a:p>
        <a:p>
          <a:pPr algn="ctr" defTabSz="914400">
            <a:buNone/>
          </a:pPr>
          <a:r>
            <a:rPr lang="sl-SI" sz="2400" b="0" i="0" noProof="0" dirty="0">
              <a:latin typeface="Georgia"/>
              <a:ea typeface="+mn-ea"/>
              <a:cs typeface="+mn-cs"/>
            </a:rPr>
            <a:t>Omejuje izpuste toplogrednih plinov</a:t>
          </a:r>
        </a:p>
      </dgm:t>
    </dgm:pt>
    <dgm:pt modelId="{0EA99F19-5B2F-4C1C-9650-BC734B55276C}" type="parTrans" cxnId="{6635741C-801F-47A2-A3AF-03D68A077957}">
      <dgm:prSet/>
      <dgm:spPr/>
      <dgm:t>
        <a:bodyPr/>
        <a:lstStyle/>
        <a:p>
          <a:endParaRPr lang="en-US"/>
        </a:p>
      </dgm:t>
    </dgm:pt>
    <dgm:pt modelId="{E4286A04-4462-4767-ADE1-E306C144DD1F}" type="sibTrans" cxnId="{6635741C-801F-47A2-A3AF-03D68A077957}">
      <dgm:prSet/>
      <dgm:spPr/>
      <dgm:t>
        <a:bodyPr/>
        <a:lstStyle/>
        <a:p>
          <a:endParaRPr lang="en-US"/>
        </a:p>
      </dgm:t>
    </dgm:pt>
    <dgm:pt modelId="{56C32169-1400-436F-A8EC-619B9C7E6936}">
      <dgm:prSet phldrT="[Text]"/>
      <dgm:spPr/>
      <dgm:t>
        <a:bodyPr/>
        <a:lstStyle/>
        <a:p>
          <a:pPr algn="ctr" defTabSz="914400">
            <a:buNone/>
          </a:pPr>
          <a:r>
            <a:rPr lang="sl-SI" sz="1800" b="0" i="0" noProof="0" dirty="0">
              <a:latin typeface="Georgia"/>
              <a:ea typeface="+mn-ea"/>
              <a:cs typeface="+mn-cs"/>
            </a:rPr>
            <a:t>ISKANJE PODATKOV</a:t>
          </a:r>
        </a:p>
      </dgm:t>
    </dgm:pt>
    <dgm:pt modelId="{206CD43D-A52D-4932-884E-340EA7F3FF6B}" type="parTrans" cxnId="{DFCD2E9B-B722-40E1-AA2E-87695AFE660E}">
      <dgm:prSet/>
      <dgm:spPr/>
      <dgm:t>
        <a:bodyPr/>
        <a:lstStyle/>
        <a:p>
          <a:endParaRPr lang="en-US"/>
        </a:p>
      </dgm:t>
    </dgm:pt>
    <dgm:pt modelId="{C0CE6C8E-CD32-48F9-8A54-7675A2CF02D0}" type="sibTrans" cxnId="{DFCD2E9B-B722-40E1-AA2E-87695AFE660E}">
      <dgm:prSet/>
      <dgm:spPr/>
      <dgm:t>
        <a:bodyPr/>
        <a:lstStyle/>
        <a:p>
          <a:endParaRPr lang="en-US"/>
        </a:p>
      </dgm:t>
    </dgm:pt>
    <dgm:pt modelId="{459EC89A-47B8-4868-BBE9-9476FBD4735E}">
      <dgm:prSet phldrT="[Text]" custT="1"/>
      <dgm:spPr/>
      <dgm:t>
        <a:bodyPr/>
        <a:lstStyle/>
        <a:p>
          <a:pPr algn="ctr" defTabSz="914400">
            <a:buNone/>
          </a:pPr>
          <a:r>
            <a:rPr lang="sl-SI" sz="1800" b="0" i="0" noProof="0" dirty="0">
              <a:latin typeface="Georgia"/>
              <a:ea typeface="+mn-ea"/>
              <a:cs typeface="+mn-cs"/>
            </a:rPr>
            <a:t>OLIVER WINGENTER</a:t>
          </a:r>
        </a:p>
        <a:p>
          <a:pPr algn="ctr" defTabSz="914400">
            <a:buNone/>
          </a:pPr>
          <a:r>
            <a:rPr lang="sl-SI" sz="1800" b="0" i="0" noProof="0" dirty="0">
              <a:latin typeface="Georgia"/>
              <a:ea typeface="+mn-ea"/>
              <a:cs typeface="+mn-cs"/>
            </a:rPr>
            <a:t>Ideja o gnojenju oceanov (plin </a:t>
          </a:r>
          <a:r>
            <a:rPr lang="sl-SI" sz="1800" b="0" i="0" noProof="0" dirty="0" err="1">
              <a:latin typeface="Georgia"/>
              <a:ea typeface="+mn-ea"/>
              <a:cs typeface="+mn-cs"/>
            </a:rPr>
            <a:t>dimetil</a:t>
          </a:r>
          <a:r>
            <a:rPr lang="sl-SI" sz="1800" b="0" i="0" noProof="0" dirty="0">
              <a:latin typeface="Georgia"/>
              <a:ea typeface="+mn-ea"/>
              <a:cs typeface="+mn-cs"/>
            </a:rPr>
            <a:t> sulfid)</a:t>
          </a:r>
        </a:p>
      </dgm:t>
    </dgm:pt>
    <dgm:pt modelId="{3B7A3293-3A0C-4891-99E7-141D50C0301C}" type="parTrans" cxnId="{C70F4E87-7751-4AB2-A73D-197D003AD2F4}">
      <dgm:prSet/>
      <dgm:spPr/>
      <dgm:t>
        <a:bodyPr/>
        <a:lstStyle/>
        <a:p>
          <a:endParaRPr lang="en-US"/>
        </a:p>
      </dgm:t>
    </dgm:pt>
    <dgm:pt modelId="{D3368E72-87E7-49A6-B731-AD2AC3EA2532}" type="sibTrans" cxnId="{C70F4E87-7751-4AB2-A73D-197D003AD2F4}">
      <dgm:prSet/>
      <dgm:spPr/>
      <dgm:t>
        <a:bodyPr/>
        <a:lstStyle/>
        <a:p>
          <a:endParaRPr lang="en-US"/>
        </a:p>
      </dgm:t>
    </dgm:pt>
    <dgm:pt modelId="{6EDA52E5-A2A7-435F-9246-0D388ED0D00A}" type="pres">
      <dgm:prSet presAssocID="{466784C9-C352-4A3A-AB4F-E73B7EFE7116}" presName="Name0" presStyleCnt="0">
        <dgm:presLayoutVars>
          <dgm:chMax val="7"/>
          <dgm:dir/>
          <dgm:resizeHandles val="exact"/>
        </dgm:presLayoutVars>
      </dgm:prSet>
      <dgm:spPr/>
    </dgm:pt>
    <dgm:pt modelId="{073C0186-C529-47F6-9A3F-AC54F3EC1A71}" type="pres">
      <dgm:prSet presAssocID="{466784C9-C352-4A3A-AB4F-E73B7EFE7116}" presName="ellipse1" presStyleLbl="vennNode1" presStyleIdx="0" presStyleCnt="3">
        <dgm:presLayoutVars>
          <dgm:bulletEnabled val="1"/>
        </dgm:presLayoutVars>
      </dgm:prSet>
      <dgm:spPr/>
    </dgm:pt>
    <dgm:pt modelId="{B34614A2-1392-4E77-BDA0-2BEA4D89C2F7}" type="pres">
      <dgm:prSet presAssocID="{466784C9-C352-4A3A-AB4F-E73B7EFE7116}" presName="ellipse2" presStyleLbl="vennNode1" presStyleIdx="1" presStyleCnt="3">
        <dgm:presLayoutVars>
          <dgm:bulletEnabled val="1"/>
        </dgm:presLayoutVars>
      </dgm:prSet>
      <dgm:spPr/>
    </dgm:pt>
    <dgm:pt modelId="{2D81501D-F97C-4215-9373-9F01E07C91FE}" type="pres">
      <dgm:prSet presAssocID="{466784C9-C352-4A3A-AB4F-E73B7EFE7116}" presName="ellipse3" presStyleLbl="vennNode1" presStyleIdx="2" presStyleCnt="3">
        <dgm:presLayoutVars>
          <dgm:bulletEnabled val="1"/>
        </dgm:presLayoutVars>
      </dgm:prSet>
      <dgm:spPr/>
    </dgm:pt>
  </dgm:ptLst>
  <dgm:cxnLst>
    <dgm:cxn modelId="{6F3D9005-8846-449C-87B0-6CE2EE8CF26A}" type="presOf" srcId="{EC38E271-73CD-4D7B-A66B-861CA7488EC7}" destId="{073C0186-C529-47F6-9A3F-AC54F3EC1A71}" srcOrd="0" destOrd="0" presId="urn:microsoft.com/office/officeart/2005/8/layout/rings+Icon#1"/>
    <dgm:cxn modelId="{A30B9710-9AEC-4A24-A3EA-AD4C9AD3DD72}" type="presOf" srcId="{459EC89A-47B8-4868-BBE9-9476FBD4735E}" destId="{2D81501D-F97C-4215-9373-9F01E07C91FE}" srcOrd="0" destOrd="0" presId="urn:microsoft.com/office/officeart/2005/8/layout/rings+Icon#1"/>
    <dgm:cxn modelId="{6635741C-801F-47A2-A3AF-03D68A077957}" srcId="{466784C9-C352-4A3A-AB4F-E73B7EFE7116}" destId="{EC38E271-73CD-4D7B-A66B-861CA7488EC7}" srcOrd="0" destOrd="0" parTransId="{0EA99F19-5B2F-4C1C-9650-BC734B55276C}" sibTransId="{E4286A04-4462-4767-ADE1-E306C144DD1F}"/>
    <dgm:cxn modelId="{8DDDA935-8CAB-4238-AA93-6AB8F0C78708}" type="presOf" srcId="{466784C9-C352-4A3A-AB4F-E73B7EFE7116}" destId="{6EDA52E5-A2A7-435F-9246-0D388ED0D00A}" srcOrd="0" destOrd="0" presId="urn:microsoft.com/office/officeart/2005/8/layout/rings+Icon#1"/>
    <dgm:cxn modelId="{F64A9276-8288-42E5-BCF2-361BD9C3281E}" type="presOf" srcId="{56C32169-1400-436F-A8EC-619B9C7E6936}" destId="{B34614A2-1392-4E77-BDA0-2BEA4D89C2F7}" srcOrd="0" destOrd="0" presId="urn:microsoft.com/office/officeart/2005/8/layout/rings+Icon#1"/>
    <dgm:cxn modelId="{C70F4E87-7751-4AB2-A73D-197D003AD2F4}" srcId="{466784C9-C352-4A3A-AB4F-E73B7EFE7116}" destId="{459EC89A-47B8-4868-BBE9-9476FBD4735E}" srcOrd="2" destOrd="0" parTransId="{3B7A3293-3A0C-4891-99E7-141D50C0301C}" sibTransId="{D3368E72-87E7-49A6-B731-AD2AC3EA2532}"/>
    <dgm:cxn modelId="{DFCD2E9B-B722-40E1-AA2E-87695AFE660E}" srcId="{466784C9-C352-4A3A-AB4F-E73B7EFE7116}" destId="{56C32169-1400-436F-A8EC-619B9C7E6936}" srcOrd="1" destOrd="0" parTransId="{206CD43D-A52D-4932-884E-340EA7F3FF6B}" sibTransId="{C0CE6C8E-CD32-48F9-8A54-7675A2CF02D0}"/>
    <dgm:cxn modelId="{83B6D915-FCA5-4EFC-B1CA-F674A6966311}" type="presParOf" srcId="{6EDA52E5-A2A7-435F-9246-0D388ED0D00A}" destId="{073C0186-C529-47F6-9A3F-AC54F3EC1A71}" srcOrd="0" destOrd="0" presId="urn:microsoft.com/office/officeart/2005/8/layout/rings+Icon#1"/>
    <dgm:cxn modelId="{89793C8C-5EC6-424A-A81A-6589BCF79B70}" type="presParOf" srcId="{6EDA52E5-A2A7-435F-9246-0D388ED0D00A}" destId="{B34614A2-1392-4E77-BDA0-2BEA4D89C2F7}" srcOrd="1" destOrd="0" presId="urn:microsoft.com/office/officeart/2005/8/layout/rings+Icon#1"/>
    <dgm:cxn modelId="{DB0B7376-D835-4621-A403-209952CBA5AB}" type="presParOf" srcId="{6EDA52E5-A2A7-435F-9246-0D388ED0D00A}" destId="{2D81501D-F97C-4215-9373-9F01E07C91FE}" srcOrd="2" destOrd="0" presId="urn:microsoft.com/office/officeart/2005/8/layout/rings+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C0186-C529-47F6-9A3F-AC54F3EC1A71}">
      <dsp:nvSpPr>
        <dsp:cNvPr id="0" name=""/>
        <dsp:cNvSpPr/>
      </dsp:nvSpPr>
      <dsp:spPr>
        <a:xfrm>
          <a:off x="1056206" y="0"/>
          <a:ext cx="2881852" cy="2881811"/>
        </a:xfrm>
        <a:prstGeom prst="ellipse">
          <a:avLst/>
        </a:prstGeom>
        <a:gradFill rotWithShape="0">
          <a:gsLst>
            <a:gs pos="0">
              <a:schemeClr val="accent2">
                <a:alpha val="50000"/>
                <a:hueOff val="0"/>
                <a:satOff val="0"/>
                <a:lumOff val="0"/>
                <a:alphaOff val="0"/>
                <a:satMod val="103000"/>
                <a:lumMod val="118000"/>
              </a:schemeClr>
            </a:gs>
            <a:gs pos="50000">
              <a:schemeClr val="accent2">
                <a:alpha val="50000"/>
                <a:hueOff val="0"/>
                <a:satOff val="0"/>
                <a:lumOff val="0"/>
                <a:alphaOff val="0"/>
                <a:satMod val="89000"/>
                <a:lumMod val="91000"/>
              </a:schemeClr>
            </a:gs>
            <a:gs pos="100000">
              <a:schemeClr val="accent2">
                <a:alpha val="50000"/>
                <a:hueOff val="0"/>
                <a:satOff val="0"/>
                <a:lumOff val="0"/>
                <a:alphaOff val="0"/>
                <a:lumMod val="69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914400">
            <a:lnSpc>
              <a:spcPct val="90000"/>
            </a:lnSpc>
            <a:spcBef>
              <a:spcPct val="0"/>
            </a:spcBef>
            <a:spcAft>
              <a:spcPct val="35000"/>
            </a:spcAft>
            <a:buNone/>
          </a:pPr>
          <a:r>
            <a:rPr lang="sl-SI" sz="2400" b="0" i="0" kern="1200" noProof="0" dirty="0">
              <a:latin typeface="Georgia"/>
              <a:ea typeface="+mn-ea"/>
              <a:cs typeface="+mn-cs"/>
            </a:rPr>
            <a:t>KYOTSKI</a:t>
          </a:r>
        </a:p>
        <a:p>
          <a:pPr marL="0" lvl="0" indent="0" algn="ctr" defTabSz="914400">
            <a:lnSpc>
              <a:spcPct val="90000"/>
            </a:lnSpc>
            <a:spcBef>
              <a:spcPct val="0"/>
            </a:spcBef>
            <a:spcAft>
              <a:spcPct val="35000"/>
            </a:spcAft>
            <a:buNone/>
          </a:pPr>
          <a:r>
            <a:rPr lang="sl-SI" sz="2400" b="0" i="0" kern="1200" noProof="0" dirty="0">
              <a:latin typeface="Georgia"/>
              <a:ea typeface="+mn-ea"/>
              <a:cs typeface="+mn-cs"/>
            </a:rPr>
            <a:t>PROTOKOL</a:t>
          </a:r>
        </a:p>
        <a:p>
          <a:pPr marL="0" lvl="0" indent="0" algn="ctr" defTabSz="914400">
            <a:lnSpc>
              <a:spcPct val="90000"/>
            </a:lnSpc>
            <a:spcBef>
              <a:spcPct val="0"/>
            </a:spcBef>
            <a:spcAft>
              <a:spcPct val="35000"/>
            </a:spcAft>
            <a:buNone/>
          </a:pPr>
          <a:r>
            <a:rPr lang="sl-SI" sz="2400" b="0" i="0" kern="1200" noProof="0" dirty="0">
              <a:latin typeface="Georgia"/>
              <a:ea typeface="+mn-ea"/>
              <a:cs typeface="+mn-cs"/>
            </a:rPr>
            <a:t>Omejuje izpuste toplogrednih plinov</a:t>
          </a:r>
        </a:p>
      </dsp:txBody>
      <dsp:txXfrm>
        <a:off x="1478243" y="422031"/>
        <a:ext cx="2037778" cy="2037749"/>
      </dsp:txXfrm>
    </dsp:sp>
    <dsp:sp modelId="{B34614A2-1392-4E77-BDA0-2BEA4D89C2F7}">
      <dsp:nvSpPr>
        <dsp:cNvPr id="0" name=""/>
        <dsp:cNvSpPr/>
      </dsp:nvSpPr>
      <dsp:spPr>
        <a:xfrm>
          <a:off x="2539522" y="1922008"/>
          <a:ext cx="2881852" cy="2881811"/>
        </a:xfrm>
        <a:prstGeom prst="ellipse">
          <a:avLst/>
        </a:prstGeom>
        <a:gradFill rotWithShape="0">
          <a:gsLst>
            <a:gs pos="0">
              <a:schemeClr val="accent2">
                <a:alpha val="50000"/>
                <a:hueOff val="0"/>
                <a:satOff val="0"/>
                <a:lumOff val="0"/>
                <a:alphaOff val="0"/>
                <a:satMod val="103000"/>
                <a:lumMod val="118000"/>
              </a:schemeClr>
            </a:gs>
            <a:gs pos="50000">
              <a:schemeClr val="accent2">
                <a:alpha val="50000"/>
                <a:hueOff val="0"/>
                <a:satOff val="0"/>
                <a:lumOff val="0"/>
                <a:alphaOff val="0"/>
                <a:satMod val="89000"/>
                <a:lumMod val="91000"/>
              </a:schemeClr>
            </a:gs>
            <a:gs pos="100000">
              <a:schemeClr val="accent2">
                <a:alpha val="50000"/>
                <a:hueOff val="0"/>
                <a:satOff val="0"/>
                <a:lumOff val="0"/>
                <a:alphaOff val="0"/>
                <a:lumMod val="69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9060" tIns="99060" rIns="99060" bIns="99060" numCol="1" spcCol="1270" anchor="ctr" anchorCtr="0">
          <a:noAutofit/>
        </a:bodyPr>
        <a:lstStyle/>
        <a:p>
          <a:pPr marL="0" lvl="0" indent="0" algn="ctr" defTabSz="914400">
            <a:lnSpc>
              <a:spcPct val="90000"/>
            </a:lnSpc>
            <a:spcBef>
              <a:spcPct val="0"/>
            </a:spcBef>
            <a:spcAft>
              <a:spcPct val="35000"/>
            </a:spcAft>
            <a:buNone/>
          </a:pPr>
          <a:r>
            <a:rPr lang="sl-SI" sz="2600" b="0" i="0" kern="1200" noProof="0" dirty="0">
              <a:latin typeface="Georgia"/>
              <a:ea typeface="+mn-ea"/>
              <a:cs typeface="+mn-cs"/>
            </a:rPr>
            <a:t>ISKANJE PODATKOV</a:t>
          </a:r>
        </a:p>
      </dsp:txBody>
      <dsp:txXfrm>
        <a:off x="2961559" y="2344039"/>
        <a:ext cx="2037778" cy="2037749"/>
      </dsp:txXfrm>
    </dsp:sp>
    <dsp:sp modelId="{2D81501D-F97C-4215-9373-9F01E07C91FE}">
      <dsp:nvSpPr>
        <dsp:cNvPr id="0" name=""/>
        <dsp:cNvSpPr/>
      </dsp:nvSpPr>
      <dsp:spPr>
        <a:xfrm>
          <a:off x="4021083" y="0"/>
          <a:ext cx="2881852" cy="2881811"/>
        </a:xfrm>
        <a:prstGeom prst="ellipse">
          <a:avLst/>
        </a:prstGeom>
        <a:gradFill rotWithShape="0">
          <a:gsLst>
            <a:gs pos="0">
              <a:schemeClr val="accent2">
                <a:alpha val="50000"/>
                <a:hueOff val="0"/>
                <a:satOff val="0"/>
                <a:lumOff val="0"/>
                <a:alphaOff val="0"/>
                <a:satMod val="103000"/>
                <a:lumMod val="118000"/>
              </a:schemeClr>
            </a:gs>
            <a:gs pos="50000">
              <a:schemeClr val="accent2">
                <a:alpha val="50000"/>
                <a:hueOff val="0"/>
                <a:satOff val="0"/>
                <a:lumOff val="0"/>
                <a:alphaOff val="0"/>
                <a:satMod val="89000"/>
                <a:lumMod val="91000"/>
              </a:schemeClr>
            </a:gs>
            <a:gs pos="100000">
              <a:schemeClr val="accent2">
                <a:alpha val="50000"/>
                <a:hueOff val="0"/>
                <a:satOff val="0"/>
                <a:lumOff val="0"/>
                <a:alphaOff val="0"/>
                <a:lumMod val="69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914400">
            <a:lnSpc>
              <a:spcPct val="90000"/>
            </a:lnSpc>
            <a:spcBef>
              <a:spcPct val="0"/>
            </a:spcBef>
            <a:spcAft>
              <a:spcPct val="35000"/>
            </a:spcAft>
            <a:buNone/>
          </a:pPr>
          <a:r>
            <a:rPr lang="sl-SI" sz="1800" b="0" i="0" kern="1200" noProof="0" dirty="0">
              <a:latin typeface="Georgia"/>
              <a:ea typeface="+mn-ea"/>
              <a:cs typeface="+mn-cs"/>
            </a:rPr>
            <a:t>OLIVER WINGENTER</a:t>
          </a:r>
        </a:p>
        <a:p>
          <a:pPr marL="0" lvl="0" indent="0" algn="ctr" defTabSz="914400">
            <a:lnSpc>
              <a:spcPct val="90000"/>
            </a:lnSpc>
            <a:spcBef>
              <a:spcPct val="0"/>
            </a:spcBef>
            <a:spcAft>
              <a:spcPct val="35000"/>
            </a:spcAft>
            <a:buNone/>
          </a:pPr>
          <a:r>
            <a:rPr lang="sl-SI" sz="1800" b="0" i="0" kern="1200" noProof="0" dirty="0">
              <a:latin typeface="Georgia"/>
              <a:ea typeface="+mn-ea"/>
              <a:cs typeface="+mn-cs"/>
            </a:rPr>
            <a:t>Ideja o gnojenju oceanov (plin </a:t>
          </a:r>
          <a:r>
            <a:rPr lang="sl-SI" sz="1800" b="0" i="0" kern="1200" noProof="0" dirty="0" err="1">
              <a:latin typeface="Georgia"/>
              <a:ea typeface="+mn-ea"/>
              <a:cs typeface="+mn-cs"/>
            </a:rPr>
            <a:t>dimetil</a:t>
          </a:r>
          <a:r>
            <a:rPr lang="sl-SI" sz="1800" b="0" i="0" kern="1200" noProof="0" dirty="0">
              <a:latin typeface="Georgia"/>
              <a:ea typeface="+mn-ea"/>
              <a:cs typeface="+mn-cs"/>
            </a:rPr>
            <a:t> sulfid)</a:t>
          </a:r>
        </a:p>
      </dsp:txBody>
      <dsp:txXfrm>
        <a:off x="4443120" y="422031"/>
        <a:ext cx="2037778" cy="2037749"/>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1">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8C25B6AE-B0BF-4EF0-A957-C13C4E3FBB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sl-SI"/>
          </a:p>
        </p:txBody>
      </p:sp>
      <p:sp>
        <p:nvSpPr>
          <p:cNvPr id="3" name="Ograda datuma 2">
            <a:extLst>
              <a:ext uri="{FF2B5EF4-FFF2-40B4-BE49-F238E27FC236}">
                <a16:creationId xmlns:a16="http://schemas.microsoft.com/office/drawing/2014/main" id="{1E0C5D27-BD83-4AE2-A716-90CF281BC3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6406B7B-D2AF-4907-91D4-8EEFFAB12023}" type="datetimeFigureOut">
              <a:rPr lang="sl-SI"/>
              <a:pPr>
                <a:defRPr/>
              </a:pPr>
              <a:t>31. 05. 2019</a:t>
            </a:fld>
            <a:endParaRPr lang="sl-SI" dirty="0"/>
          </a:p>
        </p:txBody>
      </p:sp>
      <p:sp>
        <p:nvSpPr>
          <p:cNvPr id="4" name="Ograda noge 3">
            <a:extLst>
              <a:ext uri="{FF2B5EF4-FFF2-40B4-BE49-F238E27FC236}">
                <a16:creationId xmlns:a16="http://schemas.microsoft.com/office/drawing/2014/main" id="{805BE2AF-6DD5-477F-B03E-18FEC2C48C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sl-SI"/>
          </a:p>
        </p:txBody>
      </p:sp>
      <p:sp>
        <p:nvSpPr>
          <p:cNvPr id="5" name="Ograda številke diapozitiva 4">
            <a:extLst>
              <a:ext uri="{FF2B5EF4-FFF2-40B4-BE49-F238E27FC236}">
                <a16:creationId xmlns:a16="http://schemas.microsoft.com/office/drawing/2014/main" id="{1CC54CA5-1C76-42C1-B63D-5C884D9F75C2}"/>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6FD7159-D75D-449B-AD00-16CD9BEF4741}" type="slidenum">
              <a:rPr lang="sl-SI" altLang="sl-SI"/>
              <a:pPr/>
              <a:t>‹#›</a:t>
            </a:fld>
            <a:endParaRPr lang="sl-SI" alt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18C5A1CF-860E-43F2-B8F4-EEA15EA171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sl-SI"/>
          </a:p>
        </p:txBody>
      </p:sp>
      <p:sp>
        <p:nvSpPr>
          <p:cNvPr id="3" name="Ograda datuma 2">
            <a:extLst>
              <a:ext uri="{FF2B5EF4-FFF2-40B4-BE49-F238E27FC236}">
                <a16:creationId xmlns:a16="http://schemas.microsoft.com/office/drawing/2014/main" id="{98FE634B-3B86-4929-91AC-725EB8280F2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26928C5-3344-47AF-B172-81FBC44977B4}" type="datetimeFigureOut">
              <a:rPr lang="sl-SI"/>
              <a:pPr>
                <a:defRPr/>
              </a:pPr>
              <a:t>31. 05. 2019</a:t>
            </a:fld>
            <a:endParaRPr lang="sl-SI" dirty="0"/>
          </a:p>
        </p:txBody>
      </p:sp>
      <p:sp>
        <p:nvSpPr>
          <p:cNvPr id="4" name="Ograda stranske slike 3">
            <a:extLst>
              <a:ext uri="{FF2B5EF4-FFF2-40B4-BE49-F238E27FC236}">
                <a16:creationId xmlns:a16="http://schemas.microsoft.com/office/drawing/2014/main" id="{4C895511-C5E8-451A-881A-E22607F7656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sl-SI" noProof="0" dirty="0"/>
          </a:p>
        </p:txBody>
      </p:sp>
      <p:sp>
        <p:nvSpPr>
          <p:cNvPr id="5" name="Ograda opomb 4">
            <a:extLst>
              <a:ext uri="{FF2B5EF4-FFF2-40B4-BE49-F238E27FC236}">
                <a16:creationId xmlns:a16="http://schemas.microsoft.com/office/drawing/2014/main" id="{0BD36BD6-1D76-476A-9EC1-183812A4EF87}"/>
              </a:ext>
            </a:extLst>
          </p:cNvPr>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sl-SI" noProof="0" dirty="0"/>
              <a:t>Uredite sloge besedila matrice</a:t>
            </a:r>
          </a:p>
          <a:p>
            <a:pPr lvl="1"/>
            <a:r>
              <a:rPr lang="sl-SI" noProof="0" dirty="0"/>
              <a:t>Druga raven</a:t>
            </a:r>
          </a:p>
          <a:p>
            <a:pPr lvl="2"/>
            <a:r>
              <a:rPr lang="sl-SI" noProof="0" dirty="0"/>
              <a:t>Tretja raven</a:t>
            </a:r>
          </a:p>
          <a:p>
            <a:pPr lvl="3"/>
            <a:r>
              <a:rPr lang="sl-SI" noProof="0" dirty="0"/>
              <a:t>Četrta raven</a:t>
            </a:r>
          </a:p>
          <a:p>
            <a:pPr lvl="4"/>
            <a:r>
              <a:rPr lang="sl-SI" noProof="0" dirty="0"/>
              <a:t>Peta raven</a:t>
            </a:r>
          </a:p>
        </p:txBody>
      </p:sp>
      <p:sp>
        <p:nvSpPr>
          <p:cNvPr id="6" name="Ograda noge 5">
            <a:extLst>
              <a:ext uri="{FF2B5EF4-FFF2-40B4-BE49-F238E27FC236}">
                <a16:creationId xmlns:a16="http://schemas.microsoft.com/office/drawing/2014/main" id="{D45F1A6B-D0F1-4F80-8271-E92DD5AF0EB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sl-SI"/>
          </a:p>
        </p:txBody>
      </p:sp>
      <p:sp>
        <p:nvSpPr>
          <p:cNvPr id="7" name="Ograda številke diapozitiva 6">
            <a:extLst>
              <a:ext uri="{FF2B5EF4-FFF2-40B4-BE49-F238E27FC236}">
                <a16:creationId xmlns:a16="http://schemas.microsoft.com/office/drawing/2014/main" id="{03A5A31A-9D19-4CFC-9F30-9C4A5ED8E56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F57C382-E884-4D60-94AB-78E8D5AA42A4}"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4" name="Voda3">
            <a:extLst>
              <a:ext uri="{FF2B5EF4-FFF2-40B4-BE49-F238E27FC236}">
                <a16:creationId xmlns:a16="http://schemas.microsoft.com/office/drawing/2014/main" id="{12B12490-A850-4F61-AC62-008F79DE691D}"/>
              </a:ext>
            </a:extLst>
          </p:cNvPr>
          <p:cNvSpPr/>
          <p:nvPr/>
        </p:nvSpPr>
        <p:spPr>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dirty="0"/>
          </a:p>
        </p:txBody>
      </p:sp>
      <p:sp>
        <p:nvSpPr>
          <p:cNvPr id="5" name="Sinja">
            <a:extLst>
              <a:ext uri="{FF2B5EF4-FFF2-40B4-BE49-F238E27FC236}">
                <a16:creationId xmlns:a16="http://schemas.microsoft.com/office/drawing/2014/main" id="{D6E0F58F-E4AA-47F5-9A93-6CE42DC5BB4E}"/>
              </a:ext>
            </a:extLst>
          </p:cNvPr>
          <p:cNvSpPr/>
          <p:nvPr/>
        </p:nvSpPr>
        <p:spPr>
          <a:xfrm>
            <a:off x="3175" y="0"/>
            <a:ext cx="12188825"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dirty="0"/>
          </a:p>
        </p:txBody>
      </p:sp>
      <p:pic>
        <p:nvPicPr>
          <p:cNvPr id="6" name="Voda2">
            <a:extLst>
              <a:ext uri="{FF2B5EF4-FFF2-40B4-BE49-F238E27FC236}">
                <a16:creationId xmlns:a16="http://schemas.microsoft.com/office/drawing/2014/main" id="{D43B1FA6-6D70-4359-92C6-4CB5BF0D5FB7}"/>
              </a:ext>
            </a:extLst>
          </p:cNvPr>
          <p:cNvPicPr>
            <a:picLocks noChangeAspect="1"/>
          </p:cNvPicPr>
          <p:nvPr/>
        </p:nvPicPr>
        <p:blipFill>
          <a:blip r:embed="rId2">
            <a:extLst>
              <a:ext uri="{28A0092B-C50C-407E-A947-70E740481C1C}">
                <a14:useLocalDpi xmlns:a14="http://schemas.microsoft.com/office/drawing/2010/main" val="0"/>
              </a:ext>
            </a:extLst>
          </a:blip>
          <a:srcRect l="2673" r="9901"/>
          <a:stretch>
            <a:fillRect/>
          </a:stretch>
        </p:blipFill>
        <p:spPr bwMode="auto">
          <a:xfrm>
            <a:off x="-1588" y="5497513"/>
            <a:ext cx="12188826"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Voda1">
            <a:extLst>
              <a:ext uri="{FF2B5EF4-FFF2-40B4-BE49-F238E27FC236}">
                <a16:creationId xmlns:a16="http://schemas.microsoft.com/office/drawing/2014/main" id="{628276FC-AD36-468A-9079-E679A4F21B30}"/>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425" y="5221111"/>
            <a:ext cx="12188952" cy="268288"/>
          </a:xfrm>
          <a:prstGeom prst="rect">
            <a:avLst/>
          </a:prstGeom>
          <a:noFill/>
          <a:ln>
            <a:noFill/>
          </a:ln>
        </p:spPr>
      </p:pic>
      <p:sp>
        <p:nvSpPr>
          <p:cNvPr id="8" name="Pravokotnik 7">
            <a:extLst>
              <a:ext uri="{FF2B5EF4-FFF2-40B4-BE49-F238E27FC236}">
                <a16:creationId xmlns:a16="http://schemas.microsoft.com/office/drawing/2014/main" id="{1CC60CEA-F85E-4943-AE12-A0123BC4EA91}"/>
              </a:ext>
            </a:extLst>
          </p:cNvPr>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dirty="0"/>
          </a:p>
        </p:txBody>
      </p:sp>
      <p:sp>
        <p:nvSpPr>
          <p:cNvPr id="2" name="Naslov 1"/>
          <p:cNvSpPr>
            <a:spLocks noGrp="1"/>
          </p:cNvSpPr>
          <p:nvPr>
            <p:ph type="ctrTitle"/>
          </p:nvPr>
        </p:nvSpPr>
        <p:spPr>
          <a:xfrm>
            <a:off x="1305872" y="1309047"/>
            <a:ext cx="9602789" cy="2667000"/>
          </a:xfrm>
        </p:spPr>
        <p:txBody>
          <a:bodyPr>
            <a:noAutofit/>
          </a:bodyPr>
          <a:lstStyle>
            <a:lvl1pPr algn="ctr">
              <a:defRPr sz="6000"/>
            </a:lvl1pPr>
          </a:lstStyle>
          <a:p>
            <a:r>
              <a:rPr lang="sl-SI"/>
              <a:t>Uredite slog naslova matrice</a:t>
            </a:r>
            <a:endParaRPr lang="sl-SI" dirty="0"/>
          </a:p>
        </p:txBody>
      </p:sp>
      <p:sp>
        <p:nvSpPr>
          <p:cNvPr id="3" name="Podnaslov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Uredite slog podnaslova matrice</a:t>
            </a:r>
            <a:endParaRPr lang="sl-SI" dirty="0"/>
          </a:p>
        </p:txBody>
      </p:sp>
    </p:spTree>
    <p:extLst>
      <p:ext uri="{BB962C8B-B14F-4D97-AF65-F5344CB8AC3E}">
        <p14:creationId xmlns:p14="http://schemas.microsoft.com/office/powerpoint/2010/main" val="14220038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sl-SI" dirty="0"/>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grada datuma 3">
            <a:extLst>
              <a:ext uri="{FF2B5EF4-FFF2-40B4-BE49-F238E27FC236}">
                <a16:creationId xmlns:a16="http://schemas.microsoft.com/office/drawing/2014/main" id="{5651A4DB-1CDB-46C0-9C09-F1068489D75E}"/>
              </a:ext>
            </a:extLst>
          </p:cNvPr>
          <p:cNvSpPr>
            <a:spLocks noGrp="1"/>
          </p:cNvSpPr>
          <p:nvPr>
            <p:ph type="dt" sz="half" idx="10"/>
          </p:nvPr>
        </p:nvSpPr>
        <p:spPr/>
        <p:txBody>
          <a:bodyPr/>
          <a:lstStyle>
            <a:lvl1pPr>
              <a:defRPr/>
            </a:lvl1pPr>
          </a:lstStyle>
          <a:p>
            <a:pPr>
              <a:defRPr/>
            </a:pPr>
            <a:fld id="{C3CCE582-B41C-431D-883B-15685F4C4550}" type="datetime1">
              <a:rPr lang="sl-SI"/>
              <a:pPr>
                <a:defRPr/>
              </a:pPr>
              <a:t>31. 05. 2019</a:t>
            </a:fld>
            <a:endParaRPr lang="sl-SI" dirty="0"/>
          </a:p>
        </p:txBody>
      </p:sp>
      <p:sp>
        <p:nvSpPr>
          <p:cNvPr id="5" name="Ograda noge 4">
            <a:extLst>
              <a:ext uri="{FF2B5EF4-FFF2-40B4-BE49-F238E27FC236}">
                <a16:creationId xmlns:a16="http://schemas.microsoft.com/office/drawing/2014/main" id="{770E82B1-D30F-4F02-85C1-1BBA130AFA3E}"/>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E21FF42F-C695-453A-99C1-F873A8DC5A00}"/>
              </a:ext>
            </a:extLst>
          </p:cNvPr>
          <p:cNvSpPr>
            <a:spLocks noGrp="1"/>
          </p:cNvSpPr>
          <p:nvPr>
            <p:ph type="sldNum" sz="quarter" idx="12"/>
          </p:nvPr>
        </p:nvSpPr>
        <p:spPr/>
        <p:txBody>
          <a:bodyPr/>
          <a:lstStyle>
            <a:lvl1pPr>
              <a:defRPr/>
            </a:lvl1pPr>
          </a:lstStyle>
          <a:p>
            <a:fld id="{2C80A368-017A-45AA-AEF2-64C5206A1251}" type="slidenum">
              <a:rPr lang="sl-SI" altLang="sl-SI"/>
              <a:pPr/>
              <a:t>‹#›</a:t>
            </a:fld>
            <a:endParaRPr lang="sl-SI" altLang="sl-SI"/>
          </a:p>
        </p:txBody>
      </p:sp>
    </p:spTree>
    <p:extLst>
      <p:ext uri="{BB962C8B-B14F-4D97-AF65-F5344CB8AC3E}">
        <p14:creationId xmlns:p14="http://schemas.microsoft.com/office/powerpoint/2010/main" val="383407741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274638"/>
            <a:ext cx="2628900" cy="5440362"/>
          </a:xfrm>
        </p:spPr>
        <p:txBody>
          <a:bodyPr vert="eaVert"/>
          <a:lstStyle/>
          <a:p>
            <a:r>
              <a:rPr lang="sl-SI"/>
              <a:t>Uredite slog naslova matrice</a:t>
            </a:r>
            <a:endParaRPr lang="sl-SI" dirty="0"/>
          </a:p>
        </p:txBody>
      </p:sp>
      <p:sp>
        <p:nvSpPr>
          <p:cNvPr id="3" name="Ograda navpičnega besedila 2"/>
          <p:cNvSpPr>
            <a:spLocks noGrp="1"/>
          </p:cNvSpPr>
          <p:nvPr>
            <p:ph type="body" orient="vert" idx="1"/>
          </p:nvPr>
        </p:nvSpPr>
        <p:spPr>
          <a:xfrm>
            <a:off x="838200" y="274638"/>
            <a:ext cx="7734300" cy="5440362"/>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grada datuma 3">
            <a:extLst>
              <a:ext uri="{FF2B5EF4-FFF2-40B4-BE49-F238E27FC236}">
                <a16:creationId xmlns:a16="http://schemas.microsoft.com/office/drawing/2014/main" id="{1E72E4AF-5528-42CF-B0B2-A9B62BC8E2CE}"/>
              </a:ext>
            </a:extLst>
          </p:cNvPr>
          <p:cNvSpPr>
            <a:spLocks noGrp="1"/>
          </p:cNvSpPr>
          <p:nvPr>
            <p:ph type="dt" sz="half" idx="10"/>
          </p:nvPr>
        </p:nvSpPr>
        <p:spPr/>
        <p:txBody>
          <a:bodyPr/>
          <a:lstStyle>
            <a:lvl1pPr>
              <a:defRPr/>
            </a:lvl1pPr>
          </a:lstStyle>
          <a:p>
            <a:pPr>
              <a:defRPr/>
            </a:pPr>
            <a:fld id="{78FDD492-72DA-48D4-ABE4-8EAC14095FD3}" type="datetime1">
              <a:rPr lang="sl-SI"/>
              <a:pPr>
                <a:defRPr/>
              </a:pPr>
              <a:t>31. 05. 2019</a:t>
            </a:fld>
            <a:endParaRPr lang="sl-SI" dirty="0"/>
          </a:p>
        </p:txBody>
      </p:sp>
      <p:sp>
        <p:nvSpPr>
          <p:cNvPr id="5" name="Ograda noge 4">
            <a:extLst>
              <a:ext uri="{FF2B5EF4-FFF2-40B4-BE49-F238E27FC236}">
                <a16:creationId xmlns:a16="http://schemas.microsoft.com/office/drawing/2014/main" id="{E528C217-3027-4272-A44F-8CD4CD909956}"/>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9F89BE2F-6FD2-4B6D-BEA5-736AE8524542}"/>
              </a:ext>
            </a:extLst>
          </p:cNvPr>
          <p:cNvSpPr>
            <a:spLocks noGrp="1"/>
          </p:cNvSpPr>
          <p:nvPr>
            <p:ph type="sldNum" sz="quarter" idx="12"/>
          </p:nvPr>
        </p:nvSpPr>
        <p:spPr/>
        <p:txBody>
          <a:bodyPr/>
          <a:lstStyle>
            <a:lvl1pPr>
              <a:defRPr/>
            </a:lvl1pPr>
          </a:lstStyle>
          <a:p>
            <a:fld id="{0F259A84-8FF9-4B16-A812-AC082A249635}" type="slidenum">
              <a:rPr lang="sl-SI" altLang="sl-SI"/>
              <a:pPr/>
              <a:t>‹#›</a:t>
            </a:fld>
            <a:endParaRPr lang="sl-SI" altLang="sl-SI"/>
          </a:p>
        </p:txBody>
      </p:sp>
    </p:spTree>
    <p:extLst>
      <p:ext uri="{BB962C8B-B14F-4D97-AF65-F5344CB8AC3E}">
        <p14:creationId xmlns:p14="http://schemas.microsoft.com/office/powerpoint/2010/main" val="170953743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sl-SI" dirty="0"/>
          </a:p>
        </p:txBody>
      </p:sp>
      <p:sp>
        <p:nvSpPr>
          <p:cNvPr id="3" name="Ograda vsebine 2"/>
          <p:cNvSpPr>
            <a:spLocks noGrp="1"/>
          </p:cNvSpPr>
          <p:nvPr>
            <p:ph idx="1"/>
          </p:nvPr>
        </p:nvSpPr>
        <p:spPr/>
        <p:txBody>
          <a:bodyPr/>
          <a:lstStyle>
            <a:lvl5pPr>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grada datuma 3">
            <a:extLst>
              <a:ext uri="{FF2B5EF4-FFF2-40B4-BE49-F238E27FC236}">
                <a16:creationId xmlns:a16="http://schemas.microsoft.com/office/drawing/2014/main" id="{E48DC0D7-1225-4BCD-AD7F-949323291BB6}"/>
              </a:ext>
            </a:extLst>
          </p:cNvPr>
          <p:cNvSpPr>
            <a:spLocks noGrp="1"/>
          </p:cNvSpPr>
          <p:nvPr>
            <p:ph type="dt" sz="half" idx="10"/>
          </p:nvPr>
        </p:nvSpPr>
        <p:spPr/>
        <p:txBody>
          <a:bodyPr/>
          <a:lstStyle>
            <a:lvl1pPr>
              <a:defRPr/>
            </a:lvl1pPr>
          </a:lstStyle>
          <a:p>
            <a:pPr>
              <a:defRPr/>
            </a:pPr>
            <a:fld id="{5FC481E5-3CE1-433B-9E28-970006F58AB1}" type="datetime1">
              <a:rPr lang="sl-SI"/>
              <a:pPr>
                <a:defRPr/>
              </a:pPr>
              <a:t>31. 05. 2019</a:t>
            </a:fld>
            <a:endParaRPr lang="sl-SI" dirty="0"/>
          </a:p>
        </p:txBody>
      </p:sp>
      <p:sp>
        <p:nvSpPr>
          <p:cNvPr id="5" name="Ograda noge 4">
            <a:extLst>
              <a:ext uri="{FF2B5EF4-FFF2-40B4-BE49-F238E27FC236}">
                <a16:creationId xmlns:a16="http://schemas.microsoft.com/office/drawing/2014/main" id="{D3479E3E-953A-42D6-9B05-67CBA0056A7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6CC23B4C-D5C5-44D3-A6B1-9B5A40FE82DE}"/>
              </a:ext>
            </a:extLst>
          </p:cNvPr>
          <p:cNvSpPr>
            <a:spLocks noGrp="1"/>
          </p:cNvSpPr>
          <p:nvPr>
            <p:ph type="sldNum" sz="quarter" idx="12"/>
          </p:nvPr>
        </p:nvSpPr>
        <p:spPr/>
        <p:txBody>
          <a:bodyPr/>
          <a:lstStyle>
            <a:lvl1pPr>
              <a:defRPr/>
            </a:lvl1pPr>
          </a:lstStyle>
          <a:p>
            <a:fld id="{4B1131F8-658A-4F86-BD73-A03F702A3E85}" type="slidenum">
              <a:rPr lang="sl-SI" altLang="sl-SI"/>
              <a:pPr/>
              <a:t>‹#›</a:t>
            </a:fld>
            <a:endParaRPr lang="sl-SI" altLang="sl-SI"/>
          </a:p>
        </p:txBody>
      </p:sp>
    </p:spTree>
    <p:extLst>
      <p:ext uri="{BB962C8B-B14F-4D97-AF65-F5344CB8AC3E}">
        <p14:creationId xmlns:p14="http://schemas.microsoft.com/office/powerpoint/2010/main" val="340249914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4" name="Sinja">
            <a:extLst>
              <a:ext uri="{FF2B5EF4-FFF2-40B4-BE49-F238E27FC236}">
                <a16:creationId xmlns:a16="http://schemas.microsoft.com/office/drawing/2014/main" id="{57D0AE0A-A566-40DD-803D-1D867C29C0D7}"/>
              </a:ext>
            </a:extLst>
          </p:cNvPr>
          <p:cNvSpPr/>
          <p:nvPr/>
        </p:nvSpPr>
        <p:spPr>
          <a:xfrm>
            <a:off x="3175" y="0"/>
            <a:ext cx="12188825"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anchor="ctr"/>
          <a:lstStyle/>
          <a:p>
            <a:pPr algn="ctr" fontAlgn="auto">
              <a:spcBef>
                <a:spcPts val="0"/>
              </a:spcBef>
              <a:spcAft>
                <a:spcPts val="0"/>
              </a:spcAft>
              <a:defRPr/>
            </a:pPr>
            <a:endParaRPr lang="sl-SI" dirty="0"/>
          </a:p>
        </p:txBody>
      </p:sp>
      <p:sp>
        <p:nvSpPr>
          <p:cNvPr id="2" name="Naslov 1"/>
          <p:cNvSpPr>
            <a:spLocks noGrp="1"/>
          </p:cNvSpPr>
          <p:nvPr>
            <p:ph type="title"/>
          </p:nvPr>
        </p:nvSpPr>
        <p:spPr>
          <a:xfrm>
            <a:off x="1293813" y="1309047"/>
            <a:ext cx="9601252" cy="2667000"/>
          </a:xfrm>
        </p:spPr>
        <p:txBody>
          <a:bodyPr>
            <a:normAutofit/>
          </a:bodyPr>
          <a:lstStyle>
            <a:lvl1pPr algn="ctr">
              <a:defRPr sz="6000" b="0"/>
            </a:lvl1pPr>
          </a:lstStyle>
          <a:p>
            <a:r>
              <a:rPr lang="sl-SI"/>
              <a:t>Uredite slog naslova matrice</a:t>
            </a:r>
            <a:endParaRPr lang="sl-SI" dirty="0"/>
          </a:p>
        </p:txBody>
      </p:sp>
      <p:sp>
        <p:nvSpPr>
          <p:cNvPr id="3" name="Ograda besedila 2"/>
          <p:cNvSpPr>
            <a:spLocks noGrp="1"/>
          </p:cNvSpPr>
          <p:nvPr>
            <p:ph type="body" idx="1"/>
          </p:nvPr>
        </p:nvSpPr>
        <p:spPr>
          <a:xfrm>
            <a:off x="1293813" y="4038600"/>
            <a:ext cx="9601200" cy="1143000"/>
          </a:xfrm>
        </p:spPr>
        <p:txBody>
          <a:bodyPr>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5" name="Ograda datuma 3">
            <a:extLst>
              <a:ext uri="{FF2B5EF4-FFF2-40B4-BE49-F238E27FC236}">
                <a16:creationId xmlns:a16="http://schemas.microsoft.com/office/drawing/2014/main" id="{532488A2-17B9-4C87-9960-D0151FCDF4B6}"/>
              </a:ext>
            </a:extLst>
          </p:cNvPr>
          <p:cNvSpPr>
            <a:spLocks noGrp="1"/>
          </p:cNvSpPr>
          <p:nvPr>
            <p:ph type="dt" sz="half" idx="10"/>
          </p:nvPr>
        </p:nvSpPr>
        <p:spPr/>
        <p:txBody>
          <a:bodyPr/>
          <a:lstStyle>
            <a:lvl1pPr>
              <a:defRPr/>
            </a:lvl1pPr>
          </a:lstStyle>
          <a:p>
            <a:pPr>
              <a:defRPr/>
            </a:pPr>
            <a:fld id="{5C866991-1E69-480E-96E0-EC4EFC5CA675}" type="datetime1">
              <a:rPr lang="sl-SI"/>
              <a:pPr>
                <a:defRPr/>
              </a:pPr>
              <a:t>31. 05. 2019</a:t>
            </a:fld>
            <a:endParaRPr lang="sl-SI" dirty="0"/>
          </a:p>
        </p:txBody>
      </p:sp>
      <p:sp>
        <p:nvSpPr>
          <p:cNvPr id="6" name="Ograda noge 4">
            <a:extLst>
              <a:ext uri="{FF2B5EF4-FFF2-40B4-BE49-F238E27FC236}">
                <a16:creationId xmlns:a16="http://schemas.microsoft.com/office/drawing/2014/main" id="{6768D64E-CDB8-451B-AA0F-C8C88B68A4D4}"/>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9CCC5EC2-0A3C-4711-A46D-EA08246DE1EB}"/>
              </a:ext>
            </a:extLst>
          </p:cNvPr>
          <p:cNvSpPr>
            <a:spLocks noGrp="1"/>
          </p:cNvSpPr>
          <p:nvPr>
            <p:ph type="sldNum" sz="quarter" idx="12"/>
          </p:nvPr>
        </p:nvSpPr>
        <p:spPr/>
        <p:txBody>
          <a:bodyPr/>
          <a:lstStyle>
            <a:lvl1pPr>
              <a:defRPr/>
            </a:lvl1pPr>
          </a:lstStyle>
          <a:p>
            <a:fld id="{DBA89309-9989-4729-8848-60DE05EBEA21}" type="slidenum">
              <a:rPr lang="sl-SI" altLang="sl-SI"/>
              <a:pPr/>
              <a:t>‹#›</a:t>
            </a:fld>
            <a:endParaRPr lang="sl-SI" altLang="sl-SI"/>
          </a:p>
        </p:txBody>
      </p:sp>
    </p:spTree>
    <p:extLst>
      <p:ext uri="{BB962C8B-B14F-4D97-AF65-F5344CB8AC3E}">
        <p14:creationId xmlns:p14="http://schemas.microsoft.com/office/powerpoint/2010/main" val="411792216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sl-SI" dirty="0"/>
          </a:p>
        </p:txBody>
      </p:sp>
      <p:sp>
        <p:nvSpPr>
          <p:cNvPr id="3" name="Ograda vsebine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grada vsebine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5" name="Ograda datuma 3">
            <a:extLst>
              <a:ext uri="{FF2B5EF4-FFF2-40B4-BE49-F238E27FC236}">
                <a16:creationId xmlns:a16="http://schemas.microsoft.com/office/drawing/2014/main" id="{6FF1D57F-55F4-44C2-913E-BC83062BCD6C}"/>
              </a:ext>
            </a:extLst>
          </p:cNvPr>
          <p:cNvSpPr>
            <a:spLocks noGrp="1"/>
          </p:cNvSpPr>
          <p:nvPr>
            <p:ph type="dt" sz="half" idx="10"/>
          </p:nvPr>
        </p:nvSpPr>
        <p:spPr/>
        <p:txBody>
          <a:bodyPr/>
          <a:lstStyle>
            <a:lvl1pPr>
              <a:defRPr/>
            </a:lvl1pPr>
          </a:lstStyle>
          <a:p>
            <a:pPr>
              <a:defRPr/>
            </a:pPr>
            <a:fld id="{02CA48AA-5DAF-4AB4-8301-844DBB79A4FA}" type="datetime1">
              <a:rPr lang="sl-SI"/>
              <a:pPr>
                <a:defRPr/>
              </a:pPr>
              <a:t>31. 05. 2019</a:t>
            </a:fld>
            <a:endParaRPr lang="sl-SI" dirty="0"/>
          </a:p>
        </p:txBody>
      </p:sp>
      <p:sp>
        <p:nvSpPr>
          <p:cNvPr id="6" name="Ograda noge 4">
            <a:extLst>
              <a:ext uri="{FF2B5EF4-FFF2-40B4-BE49-F238E27FC236}">
                <a16:creationId xmlns:a16="http://schemas.microsoft.com/office/drawing/2014/main" id="{A4F061B9-8BEA-4C15-9955-568EA0E373F3}"/>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10893147-4BE9-453C-A235-51EA5BE63D9D}"/>
              </a:ext>
            </a:extLst>
          </p:cNvPr>
          <p:cNvSpPr>
            <a:spLocks noGrp="1"/>
          </p:cNvSpPr>
          <p:nvPr>
            <p:ph type="sldNum" sz="quarter" idx="12"/>
          </p:nvPr>
        </p:nvSpPr>
        <p:spPr/>
        <p:txBody>
          <a:bodyPr/>
          <a:lstStyle>
            <a:lvl1pPr>
              <a:defRPr/>
            </a:lvl1pPr>
          </a:lstStyle>
          <a:p>
            <a:fld id="{B071D791-5A3E-40D7-887F-65CD492A8CA5}" type="slidenum">
              <a:rPr lang="sl-SI" altLang="sl-SI"/>
              <a:pPr/>
              <a:t>‹#›</a:t>
            </a:fld>
            <a:endParaRPr lang="sl-SI" altLang="sl-SI"/>
          </a:p>
        </p:txBody>
      </p:sp>
    </p:spTree>
    <p:extLst>
      <p:ext uri="{BB962C8B-B14F-4D97-AF65-F5344CB8AC3E}">
        <p14:creationId xmlns:p14="http://schemas.microsoft.com/office/powerpoint/2010/main" val="260056213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imerjava">
    <p:spTree>
      <p:nvGrpSpPr>
        <p:cNvPr id="1" name=""/>
        <p:cNvGrpSpPr/>
        <p:nvPr/>
      </p:nvGrpSpPr>
      <p:grpSpPr>
        <a:xfrm>
          <a:off x="0" y="0"/>
          <a:ext cx="0" cy="0"/>
          <a:chOff x="0" y="0"/>
          <a:chExt cx="0" cy="0"/>
        </a:xfrm>
      </p:grpSpPr>
      <p:sp>
        <p:nvSpPr>
          <p:cNvPr id="3" name="Ograda besedila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5" name="Ograda besedila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0" name="Naslov 9"/>
          <p:cNvSpPr>
            <a:spLocks noGrp="1"/>
          </p:cNvSpPr>
          <p:nvPr>
            <p:ph type="title"/>
          </p:nvPr>
        </p:nvSpPr>
        <p:spPr/>
        <p:txBody>
          <a:bodyPr/>
          <a:lstStyle/>
          <a:p>
            <a:r>
              <a:rPr lang="sl-SI"/>
              <a:t>Uredite slog naslova matrice</a:t>
            </a:r>
            <a:endParaRPr lang="sl-SI" dirty="0"/>
          </a:p>
        </p:txBody>
      </p:sp>
      <p:sp>
        <p:nvSpPr>
          <p:cNvPr id="7" name="Ograda datuma 3">
            <a:extLst>
              <a:ext uri="{FF2B5EF4-FFF2-40B4-BE49-F238E27FC236}">
                <a16:creationId xmlns:a16="http://schemas.microsoft.com/office/drawing/2014/main" id="{07EFBC22-AD57-449F-B065-9B2C6896CF1F}"/>
              </a:ext>
            </a:extLst>
          </p:cNvPr>
          <p:cNvSpPr>
            <a:spLocks noGrp="1"/>
          </p:cNvSpPr>
          <p:nvPr>
            <p:ph type="dt" sz="half" idx="10"/>
          </p:nvPr>
        </p:nvSpPr>
        <p:spPr/>
        <p:txBody>
          <a:bodyPr/>
          <a:lstStyle>
            <a:lvl1pPr>
              <a:defRPr/>
            </a:lvl1pPr>
          </a:lstStyle>
          <a:p>
            <a:pPr>
              <a:defRPr/>
            </a:pPr>
            <a:fld id="{A9386750-6B75-409B-AE45-E055C6EE7106}" type="datetime1">
              <a:rPr lang="sl-SI"/>
              <a:pPr>
                <a:defRPr/>
              </a:pPr>
              <a:t>31. 05. 2019</a:t>
            </a:fld>
            <a:endParaRPr lang="sl-SI" dirty="0"/>
          </a:p>
        </p:txBody>
      </p:sp>
      <p:sp>
        <p:nvSpPr>
          <p:cNvPr id="8" name="Ograda noge 4">
            <a:extLst>
              <a:ext uri="{FF2B5EF4-FFF2-40B4-BE49-F238E27FC236}">
                <a16:creationId xmlns:a16="http://schemas.microsoft.com/office/drawing/2014/main" id="{D6FE2C4F-7B36-4CB3-9942-6DD8A9C8C672}"/>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0953898D-0538-46EA-881D-F63A66648274}"/>
              </a:ext>
            </a:extLst>
          </p:cNvPr>
          <p:cNvSpPr>
            <a:spLocks noGrp="1"/>
          </p:cNvSpPr>
          <p:nvPr>
            <p:ph type="sldNum" sz="quarter" idx="12"/>
          </p:nvPr>
        </p:nvSpPr>
        <p:spPr/>
        <p:txBody>
          <a:bodyPr/>
          <a:lstStyle>
            <a:lvl1pPr>
              <a:defRPr/>
            </a:lvl1pPr>
          </a:lstStyle>
          <a:p>
            <a:fld id="{FEF06893-4EDB-4ADF-9764-6D30509246EA}" type="slidenum">
              <a:rPr lang="sl-SI" altLang="sl-SI"/>
              <a:pPr/>
              <a:t>‹#›</a:t>
            </a:fld>
            <a:endParaRPr lang="sl-SI" altLang="sl-SI"/>
          </a:p>
        </p:txBody>
      </p:sp>
    </p:spTree>
    <p:extLst>
      <p:ext uri="{BB962C8B-B14F-4D97-AF65-F5344CB8AC3E}">
        <p14:creationId xmlns:p14="http://schemas.microsoft.com/office/powerpoint/2010/main" val="388387822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o naslov">
    <p:spTree>
      <p:nvGrpSpPr>
        <p:cNvPr id="1" name=""/>
        <p:cNvGrpSpPr/>
        <p:nvPr/>
      </p:nvGrpSpPr>
      <p:grpSpPr>
        <a:xfrm>
          <a:off x="0" y="0"/>
          <a:ext cx="0" cy="0"/>
          <a:chOff x="0" y="0"/>
          <a:chExt cx="0" cy="0"/>
        </a:xfrm>
      </p:grpSpPr>
      <p:sp>
        <p:nvSpPr>
          <p:cNvPr id="6" name="Naslov 5"/>
          <p:cNvSpPr>
            <a:spLocks noGrp="1"/>
          </p:cNvSpPr>
          <p:nvPr>
            <p:ph type="title"/>
          </p:nvPr>
        </p:nvSpPr>
        <p:spPr/>
        <p:txBody>
          <a:bodyPr/>
          <a:lstStyle/>
          <a:p>
            <a:r>
              <a:rPr lang="sl-SI"/>
              <a:t>Uredite slog naslova matrice</a:t>
            </a:r>
            <a:endParaRPr lang="sl-SI" dirty="0"/>
          </a:p>
        </p:txBody>
      </p:sp>
      <p:sp>
        <p:nvSpPr>
          <p:cNvPr id="3" name="Ograda datuma 3">
            <a:extLst>
              <a:ext uri="{FF2B5EF4-FFF2-40B4-BE49-F238E27FC236}">
                <a16:creationId xmlns:a16="http://schemas.microsoft.com/office/drawing/2014/main" id="{F277F819-7C70-4C24-A159-0DBBE91F7EEE}"/>
              </a:ext>
            </a:extLst>
          </p:cNvPr>
          <p:cNvSpPr>
            <a:spLocks noGrp="1"/>
          </p:cNvSpPr>
          <p:nvPr>
            <p:ph type="dt" sz="half" idx="10"/>
          </p:nvPr>
        </p:nvSpPr>
        <p:spPr/>
        <p:txBody>
          <a:bodyPr/>
          <a:lstStyle>
            <a:lvl1pPr>
              <a:defRPr/>
            </a:lvl1pPr>
          </a:lstStyle>
          <a:p>
            <a:pPr>
              <a:defRPr/>
            </a:pPr>
            <a:fld id="{2C037142-30E6-4E79-8FC8-55EB6DE24403}" type="datetime1">
              <a:rPr lang="sl-SI"/>
              <a:pPr>
                <a:defRPr/>
              </a:pPr>
              <a:t>31. 05. 2019</a:t>
            </a:fld>
            <a:endParaRPr lang="sl-SI" dirty="0"/>
          </a:p>
        </p:txBody>
      </p:sp>
      <p:sp>
        <p:nvSpPr>
          <p:cNvPr id="4" name="Ograda noge 4">
            <a:extLst>
              <a:ext uri="{FF2B5EF4-FFF2-40B4-BE49-F238E27FC236}">
                <a16:creationId xmlns:a16="http://schemas.microsoft.com/office/drawing/2014/main" id="{4998B90A-C02D-45A9-A0E4-7F6679C15156}"/>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6F186BE3-2944-4CFE-9894-D31D2059FB54}"/>
              </a:ext>
            </a:extLst>
          </p:cNvPr>
          <p:cNvSpPr>
            <a:spLocks noGrp="1"/>
          </p:cNvSpPr>
          <p:nvPr>
            <p:ph type="sldNum" sz="quarter" idx="12"/>
          </p:nvPr>
        </p:nvSpPr>
        <p:spPr/>
        <p:txBody>
          <a:bodyPr/>
          <a:lstStyle>
            <a:lvl1pPr>
              <a:defRPr/>
            </a:lvl1pPr>
          </a:lstStyle>
          <a:p>
            <a:fld id="{60A171A9-2E5A-491E-8F90-4D205CEB7B64}" type="slidenum">
              <a:rPr lang="sl-SI" altLang="sl-SI"/>
              <a:pPr/>
              <a:t>‹#›</a:t>
            </a:fld>
            <a:endParaRPr lang="sl-SI" altLang="sl-SI"/>
          </a:p>
        </p:txBody>
      </p:sp>
    </p:spTree>
    <p:extLst>
      <p:ext uri="{BB962C8B-B14F-4D97-AF65-F5344CB8AC3E}">
        <p14:creationId xmlns:p14="http://schemas.microsoft.com/office/powerpoint/2010/main" val="276444047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Sinja">
            <a:extLst>
              <a:ext uri="{FF2B5EF4-FFF2-40B4-BE49-F238E27FC236}">
                <a16:creationId xmlns:a16="http://schemas.microsoft.com/office/drawing/2014/main" id="{14C228E4-7803-4E58-A598-4E0EB8285EAE}"/>
              </a:ext>
            </a:extLst>
          </p:cNvPr>
          <p:cNvSpPr/>
          <p:nvPr/>
        </p:nvSpPr>
        <p:spPr>
          <a:xfrm>
            <a:off x="3175" y="0"/>
            <a:ext cx="12188825"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anchor="ctr"/>
          <a:lstStyle/>
          <a:p>
            <a:pPr algn="ctr" fontAlgn="auto">
              <a:spcBef>
                <a:spcPts val="0"/>
              </a:spcBef>
              <a:spcAft>
                <a:spcPts val="0"/>
              </a:spcAft>
              <a:defRPr/>
            </a:pPr>
            <a:endParaRPr lang="sl-SI" dirty="0"/>
          </a:p>
        </p:txBody>
      </p:sp>
      <p:sp>
        <p:nvSpPr>
          <p:cNvPr id="3" name="Ograda datuma 1">
            <a:extLst>
              <a:ext uri="{FF2B5EF4-FFF2-40B4-BE49-F238E27FC236}">
                <a16:creationId xmlns:a16="http://schemas.microsoft.com/office/drawing/2014/main" id="{5476DF68-8347-4AA0-A078-DD08DC4E6631}"/>
              </a:ext>
            </a:extLst>
          </p:cNvPr>
          <p:cNvSpPr>
            <a:spLocks noGrp="1"/>
          </p:cNvSpPr>
          <p:nvPr>
            <p:ph type="dt" sz="half" idx="10"/>
          </p:nvPr>
        </p:nvSpPr>
        <p:spPr/>
        <p:txBody>
          <a:bodyPr/>
          <a:lstStyle>
            <a:lvl1pPr>
              <a:defRPr/>
            </a:lvl1pPr>
          </a:lstStyle>
          <a:p>
            <a:pPr>
              <a:defRPr/>
            </a:pPr>
            <a:fld id="{7AA6E06A-2D3E-4FF0-B860-07E9DB7DFE82}" type="datetime1">
              <a:rPr lang="sl-SI"/>
              <a:pPr>
                <a:defRPr/>
              </a:pPr>
              <a:t>31. 05. 2019</a:t>
            </a:fld>
            <a:endParaRPr lang="sl-SI" dirty="0"/>
          </a:p>
        </p:txBody>
      </p:sp>
      <p:sp>
        <p:nvSpPr>
          <p:cNvPr id="4" name="Ograda noge 2">
            <a:extLst>
              <a:ext uri="{FF2B5EF4-FFF2-40B4-BE49-F238E27FC236}">
                <a16:creationId xmlns:a16="http://schemas.microsoft.com/office/drawing/2014/main" id="{D4BA4C68-A8FA-4598-B144-DCC02D622A05}"/>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3">
            <a:extLst>
              <a:ext uri="{FF2B5EF4-FFF2-40B4-BE49-F238E27FC236}">
                <a16:creationId xmlns:a16="http://schemas.microsoft.com/office/drawing/2014/main" id="{2D6ACBF3-64E0-4791-8012-DC6758D2A177}"/>
              </a:ext>
            </a:extLst>
          </p:cNvPr>
          <p:cNvSpPr>
            <a:spLocks noGrp="1"/>
          </p:cNvSpPr>
          <p:nvPr>
            <p:ph type="sldNum" sz="quarter" idx="12"/>
          </p:nvPr>
        </p:nvSpPr>
        <p:spPr/>
        <p:txBody>
          <a:bodyPr/>
          <a:lstStyle>
            <a:lvl1pPr>
              <a:defRPr/>
            </a:lvl1pPr>
          </a:lstStyle>
          <a:p>
            <a:fld id="{D77BAEAF-472D-4F7C-A7A4-A1532059DC83}" type="slidenum">
              <a:rPr lang="sl-SI" altLang="sl-SI"/>
              <a:pPr/>
              <a:t>‹#›</a:t>
            </a:fld>
            <a:endParaRPr lang="sl-SI" altLang="sl-SI"/>
          </a:p>
        </p:txBody>
      </p:sp>
    </p:spTree>
    <p:extLst>
      <p:ext uri="{BB962C8B-B14F-4D97-AF65-F5344CB8AC3E}">
        <p14:creationId xmlns:p14="http://schemas.microsoft.com/office/powerpoint/2010/main" val="344817036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127479" y="762000"/>
            <a:ext cx="3377133" cy="2743200"/>
          </a:xfrm>
        </p:spPr>
        <p:txBody>
          <a:bodyPr>
            <a:normAutofit/>
          </a:bodyPr>
          <a:lstStyle>
            <a:lvl1pPr>
              <a:defRPr sz="3200" b="0"/>
            </a:lvl1pPr>
          </a:lstStyle>
          <a:p>
            <a:r>
              <a:rPr lang="sl-SI"/>
              <a:t>Uredite slog naslova matrice</a:t>
            </a:r>
            <a:endParaRPr lang="sl-SI" dirty="0"/>
          </a:p>
        </p:txBody>
      </p:sp>
      <p:sp>
        <p:nvSpPr>
          <p:cNvPr id="3" name="Ograda vsebine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grada besedila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3">
            <a:extLst>
              <a:ext uri="{FF2B5EF4-FFF2-40B4-BE49-F238E27FC236}">
                <a16:creationId xmlns:a16="http://schemas.microsoft.com/office/drawing/2014/main" id="{79E23774-13FF-45B1-8E98-650C296A6B3C}"/>
              </a:ext>
            </a:extLst>
          </p:cNvPr>
          <p:cNvSpPr>
            <a:spLocks noGrp="1"/>
          </p:cNvSpPr>
          <p:nvPr>
            <p:ph type="dt" sz="half" idx="10"/>
          </p:nvPr>
        </p:nvSpPr>
        <p:spPr/>
        <p:txBody>
          <a:bodyPr/>
          <a:lstStyle>
            <a:lvl1pPr>
              <a:defRPr/>
            </a:lvl1pPr>
          </a:lstStyle>
          <a:p>
            <a:pPr>
              <a:defRPr/>
            </a:pPr>
            <a:fld id="{3770F45F-C9E6-4D92-9E33-828B010564CD}" type="datetime1">
              <a:rPr lang="sl-SI"/>
              <a:pPr>
                <a:defRPr/>
              </a:pPr>
              <a:t>31. 05. 2019</a:t>
            </a:fld>
            <a:endParaRPr lang="sl-SI" dirty="0"/>
          </a:p>
        </p:txBody>
      </p:sp>
      <p:sp>
        <p:nvSpPr>
          <p:cNvPr id="6" name="Ograda noge 4">
            <a:extLst>
              <a:ext uri="{FF2B5EF4-FFF2-40B4-BE49-F238E27FC236}">
                <a16:creationId xmlns:a16="http://schemas.microsoft.com/office/drawing/2014/main" id="{89708C84-9D9B-427E-BD22-537B36BD9511}"/>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AC3945EA-072A-4629-BFC8-3E213D076083}"/>
              </a:ext>
            </a:extLst>
          </p:cNvPr>
          <p:cNvSpPr>
            <a:spLocks noGrp="1"/>
          </p:cNvSpPr>
          <p:nvPr>
            <p:ph type="sldNum" sz="quarter" idx="12"/>
          </p:nvPr>
        </p:nvSpPr>
        <p:spPr/>
        <p:txBody>
          <a:bodyPr/>
          <a:lstStyle>
            <a:lvl1pPr>
              <a:defRPr/>
            </a:lvl1pPr>
          </a:lstStyle>
          <a:p>
            <a:fld id="{C3703B31-071A-4DFD-B34E-4736331AA441}" type="slidenum">
              <a:rPr lang="sl-SI" altLang="sl-SI"/>
              <a:pPr/>
              <a:t>‹#›</a:t>
            </a:fld>
            <a:endParaRPr lang="sl-SI" altLang="sl-SI"/>
          </a:p>
        </p:txBody>
      </p:sp>
    </p:spTree>
    <p:extLst>
      <p:ext uri="{BB962C8B-B14F-4D97-AF65-F5344CB8AC3E}">
        <p14:creationId xmlns:p14="http://schemas.microsoft.com/office/powerpoint/2010/main" val="23778164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127479" y="762000"/>
            <a:ext cx="3377133" cy="2743200"/>
          </a:xfrm>
        </p:spPr>
        <p:txBody>
          <a:bodyPr>
            <a:normAutofit/>
          </a:bodyPr>
          <a:lstStyle>
            <a:lvl1pPr>
              <a:defRPr sz="3400" b="0"/>
            </a:lvl1pPr>
          </a:lstStyle>
          <a:p>
            <a:r>
              <a:rPr lang="sl-SI"/>
              <a:t>Uredite slog naslova matrice</a:t>
            </a:r>
            <a:endParaRPr lang="sl-SI" dirty="0"/>
          </a:p>
        </p:txBody>
      </p:sp>
      <p:sp>
        <p:nvSpPr>
          <p:cNvPr id="3" name="Ograda slike 2"/>
          <p:cNvSpPr>
            <a:spLocks noGrp="1"/>
          </p:cNvSpPr>
          <p:nvPr>
            <p:ph type="pic" idx="1"/>
          </p:nvPr>
        </p:nvSpPr>
        <p:spPr>
          <a:xfrm>
            <a:off x="760413" y="685800"/>
            <a:ext cx="6858000" cy="4572000"/>
          </a:xfrm>
          <a:solidFill>
            <a:schemeClr val="bg1">
              <a:lumMod val="95000"/>
            </a:schemeClr>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a:t>Kliknite ikono, če želite dodati sliko</a:t>
            </a:r>
            <a:endParaRPr lang="sl-SI" noProof="0" dirty="0"/>
          </a:p>
        </p:txBody>
      </p:sp>
      <p:sp>
        <p:nvSpPr>
          <p:cNvPr id="4" name="Ograda besedila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3">
            <a:extLst>
              <a:ext uri="{FF2B5EF4-FFF2-40B4-BE49-F238E27FC236}">
                <a16:creationId xmlns:a16="http://schemas.microsoft.com/office/drawing/2014/main" id="{B8E7B5C6-4DF3-4E4D-B273-9658FEB75511}"/>
              </a:ext>
            </a:extLst>
          </p:cNvPr>
          <p:cNvSpPr>
            <a:spLocks noGrp="1"/>
          </p:cNvSpPr>
          <p:nvPr>
            <p:ph type="dt" sz="half" idx="10"/>
          </p:nvPr>
        </p:nvSpPr>
        <p:spPr/>
        <p:txBody>
          <a:bodyPr/>
          <a:lstStyle>
            <a:lvl1pPr>
              <a:defRPr/>
            </a:lvl1pPr>
          </a:lstStyle>
          <a:p>
            <a:pPr>
              <a:defRPr/>
            </a:pPr>
            <a:fld id="{D91E8EFC-EFDC-476E-A72C-3C2C5F2A3FEF}" type="datetime1">
              <a:rPr lang="sl-SI"/>
              <a:pPr>
                <a:defRPr/>
              </a:pPr>
              <a:t>31. 05. 2019</a:t>
            </a:fld>
            <a:endParaRPr lang="sl-SI" dirty="0"/>
          </a:p>
        </p:txBody>
      </p:sp>
      <p:sp>
        <p:nvSpPr>
          <p:cNvPr id="6" name="Ograda noge 4">
            <a:extLst>
              <a:ext uri="{FF2B5EF4-FFF2-40B4-BE49-F238E27FC236}">
                <a16:creationId xmlns:a16="http://schemas.microsoft.com/office/drawing/2014/main" id="{3EB75FCA-6195-4E12-829B-B986BAA6E45B}"/>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9A17CB01-47FC-430D-ADC8-7868B4A41391}"/>
              </a:ext>
            </a:extLst>
          </p:cNvPr>
          <p:cNvSpPr>
            <a:spLocks noGrp="1"/>
          </p:cNvSpPr>
          <p:nvPr>
            <p:ph type="sldNum" sz="quarter" idx="12"/>
          </p:nvPr>
        </p:nvSpPr>
        <p:spPr/>
        <p:txBody>
          <a:bodyPr/>
          <a:lstStyle>
            <a:lvl1pPr>
              <a:defRPr/>
            </a:lvl1pPr>
          </a:lstStyle>
          <a:p>
            <a:fld id="{0E4454DF-B900-4462-9825-B64A2DD14BA3}" type="slidenum">
              <a:rPr lang="sl-SI" altLang="sl-SI"/>
              <a:pPr/>
              <a:t>‹#›</a:t>
            </a:fld>
            <a:endParaRPr lang="sl-SI" altLang="sl-SI"/>
          </a:p>
        </p:txBody>
      </p:sp>
    </p:spTree>
    <p:extLst>
      <p:ext uri="{BB962C8B-B14F-4D97-AF65-F5344CB8AC3E}">
        <p14:creationId xmlns:p14="http://schemas.microsoft.com/office/powerpoint/2010/main" val="381074354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inja">
            <a:extLst>
              <a:ext uri="{FF2B5EF4-FFF2-40B4-BE49-F238E27FC236}">
                <a16:creationId xmlns:a16="http://schemas.microsoft.com/office/drawing/2014/main" id="{52044143-D8BB-461D-AFA6-EA6C08AC4FC5}"/>
              </a:ext>
            </a:extLst>
          </p:cNvPr>
          <p:cNvSpPr/>
          <p:nvPr/>
        </p:nvSpPr>
        <p:spPr>
          <a:xfrm>
            <a:off x="3175" y="0"/>
            <a:ext cx="12188825" cy="6858000"/>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anchor="ctr"/>
          <a:lstStyle/>
          <a:p>
            <a:pPr algn="ctr" fontAlgn="auto">
              <a:spcBef>
                <a:spcPts val="0"/>
              </a:spcBef>
              <a:spcAft>
                <a:spcPts val="0"/>
              </a:spcAft>
              <a:defRPr/>
            </a:pPr>
            <a:endParaRPr lang="sl-SI" dirty="0"/>
          </a:p>
        </p:txBody>
      </p:sp>
      <p:sp>
        <p:nvSpPr>
          <p:cNvPr id="8" name="Voda3">
            <a:extLst>
              <a:ext uri="{FF2B5EF4-FFF2-40B4-BE49-F238E27FC236}">
                <a16:creationId xmlns:a16="http://schemas.microsoft.com/office/drawing/2014/main" id="{65C7E95B-0E62-4F89-9FCC-09DCEDA54FEB}"/>
              </a:ext>
            </a:extLst>
          </p:cNvPr>
          <p:cNvSpPr/>
          <p:nvPr/>
        </p:nvSpPr>
        <p:spPr>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dirty="0"/>
          </a:p>
        </p:txBody>
      </p:sp>
      <p:pic>
        <p:nvPicPr>
          <p:cNvPr id="1030" name="Voda2">
            <a:extLst>
              <a:ext uri="{FF2B5EF4-FFF2-40B4-BE49-F238E27FC236}">
                <a16:creationId xmlns:a16="http://schemas.microsoft.com/office/drawing/2014/main" id="{9B8E180C-42F4-4A5C-8AD3-A6264AC5B03D}"/>
              </a:ext>
            </a:extLst>
          </p:cNvPr>
          <p:cNvPicPr>
            <a:picLocks noChangeAspect="1"/>
          </p:cNvPicPr>
          <p:nvPr/>
        </p:nvPicPr>
        <p:blipFill>
          <a:blip r:embed="rId13">
            <a:extLst>
              <a:ext uri="{28A0092B-C50C-407E-A947-70E740481C1C}">
                <a14:useLocalDpi xmlns:a14="http://schemas.microsoft.com/office/drawing/2010/main" val="0"/>
              </a:ext>
            </a:extLst>
          </a:blip>
          <a:srcRect l="2673" r="9901"/>
          <a:stretch>
            <a:fillRect/>
          </a:stretch>
        </p:blipFill>
        <p:spPr bwMode="auto">
          <a:xfrm>
            <a:off x="-1588" y="6256338"/>
            <a:ext cx="12188826"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Voda1">
            <a:extLst>
              <a:ext uri="{FF2B5EF4-FFF2-40B4-BE49-F238E27FC236}">
                <a16:creationId xmlns:a16="http://schemas.microsoft.com/office/drawing/2014/main" id="{C9CD28C4-53FB-4081-BC92-5305F7E37A7F}"/>
              </a:ext>
            </a:extLst>
          </p:cNvPr>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425" y="5979395"/>
            <a:ext cx="12188952" cy="268288"/>
          </a:xfrm>
          <a:prstGeom prst="rect">
            <a:avLst/>
          </a:prstGeom>
          <a:noFill/>
          <a:ln>
            <a:noFill/>
          </a:ln>
        </p:spPr>
      </p:pic>
      <p:sp>
        <p:nvSpPr>
          <p:cNvPr id="1032" name="Ograda naslova 1">
            <a:extLst>
              <a:ext uri="{FF2B5EF4-FFF2-40B4-BE49-F238E27FC236}">
                <a16:creationId xmlns:a16="http://schemas.microsoft.com/office/drawing/2014/main" id="{DE476891-BCCD-4E92-9F69-1CAF8F1FB7F3}"/>
              </a:ext>
            </a:extLst>
          </p:cNvPr>
          <p:cNvSpPr>
            <a:spLocks noGrp="1"/>
          </p:cNvSpPr>
          <p:nvPr>
            <p:ph type="title"/>
          </p:nvPr>
        </p:nvSpPr>
        <p:spPr bwMode="auto">
          <a:xfrm>
            <a:off x="1341438" y="265113"/>
            <a:ext cx="9509125"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sl-SI" altLang="sl-SI"/>
              <a:t>Uredite slog naslova matrice</a:t>
            </a:r>
          </a:p>
        </p:txBody>
      </p:sp>
      <p:sp>
        <p:nvSpPr>
          <p:cNvPr id="1033" name="Ograda besedila 2">
            <a:extLst>
              <a:ext uri="{FF2B5EF4-FFF2-40B4-BE49-F238E27FC236}">
                <a16:creationId xmlns:a16="http://schemas.microsoft.com/office/drawing/2014/main" id="{069FDD4B-A899-4F9E-9ABB-8260C9B06D39}"/>
              </a:ext>
            </a:extLst>
          </p:cNvPr>
          <p:cNvSpPr>
            <a:spLocks noGrp="1"/>
          </p:cNvSpPr>
          <p:nvPr>
            <p:ph type="body" idx="1"/>
          </p:nvPr>
        </p:nvSpPr>
        <p:spPr bwMode="auto">
          <a:xfrm>
            <a:off x="1341438" y="1573213"/>
            <a:ext cx="9509125"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3454D379-E73A-4DC1-9DDD-02E85610B2B2}"/>
              </a:ext>
            </a:extLst>
          </p:cNvPr>
          <p:cNvSpPr>
            <a:spLocks noGrp="1"/>
          </p:cNvSpPr>
          <p:nvPr>
            <p:ph type="dt" sz="half" idx="2"/>
          </p:nvPr>
        </p:nvSpPr>
        <p:spPr>
          <a:xfrm>
            <a:off x="8875713" y="6602413"/>
            <a:ext cx="960437" cy="236537"/>
          </a:xfrm>
          <a:prstGeom prst="rect">
            <a:avLst/>
          </a:prstGeom>
        </p:spPr>
        <p:txBody>
          <a:bodyPr vert="horz" lIns="91440" tIns="45720" rIns="91440" bIns="45720" rtlCol="0" anchor="ctr"/>
          <a:lstStyle>
            <a:lvl1pPr algn="l" fontAlgn="auto">
              <a:spcBef>
                <a:spcPts val="0"/>
              </a:spcBef>
              <a:spcAft>
                <a:spcPts val="0"/>
              </a:spcAft>
              <a:defRPr sz="800" cap="all" baseline="0" smtClean="0">
                <a:solidFill>
                  <a:schemeClr val="tx1"/>
                </a:solidFill>
                <a:latin typeface="+mn-lt"/>
                <a:cs typeface="+mn-cs"/>
              </a:defRPr>
            </a:lvl1pPr>
          </a:lstStyle>
          <a:p>
            <a:pPr>
              <a:defRPr/>
            </a:pPr>
            <a:fld id="{603C8BE6-AE87-4889-931A-8F6164C11B20}" type="datetime1">
              <a:rPr lang="sl-SI"/>
              <a:pPr>
                <a:defRPr/>
              </a:pPr>
              <a:t>31. 05. 2019</a:t>
            </a:fld>
            <a:endParaRPr lang="sl-SI" dirty="0"/>
          </a:p>
        </p:txBody>
      </p:sp>
      <p:sp>
        <p:nvSpPr>
          <p:cNvPr id="5" name="Ograda noge 4">
            <a:extLst>
              <a:ext uri="{FF2B5EF4-FFF2-40B4-BE49-F238E27FC236}">
                <a16:creationId xmlns:a16="http://schemas.microsoft.com/office/drawing/2014/main" id="{894F0F39-D38C-477E-8AA0-940E27DC1869}"/>
              </a:ext>
            </a:extLst>
          </p:cNvPr>
          <p:cNvSpPr>
            <a:spLocks noGrp="1"/>
          </p:cNvSpPr>
          <p:nvPr>
            <p:ph type="ftr" sz="quarter" idx="3"/>
          </p:nvPr>
        </p:nvSpPr>
        <p:spPr>
          <a:xfrm>
            <a:off x="1341438" y="6602413"/>
            <a:ext cx="7159625" cy="236537"/>
          </a:xfrm>
          <a:prstGeom prst="rect">
            <a:avLst/>
          </a:prstGeom>
        </p:spPr>
        <p:txBody>
          <a:bodyPr vert="horz" lIns="91440" tIns="45720" rIns="91440" bIns="45720" rtlCol="0" anchor="ctr"/>
          <a:lstStyle>
            <a:lvl1pPr algn="l" fontAlgn="auto">
              <a:spcBef>
                <a:spcPts val="0"/>
              </a:spcBef>
              <a:spcAft>
                <a:spcPts val="0"/>
              </a:spcAft>
              <a:defRPr sz="800" cap="all" baseline="0" dirty="0">
                <a:solidFill>
                  <a:schemeClr val="tx1"/>
                </a:solidFill>
                <a:latin typeface="+mn-lt"/>
                <a:cs typeface="+mn-cs"/>
              </a:defRPr>
            </a:lvl1pPr>
          </a:lstStyle>
          <a:p>
            <a:pPr>
              <a:defRPr/>
            </a:pPr>
            <a:endParaRPr lang="sl-SI"/>
          </a:p>
        </p:txBody>
      </p:sp>
      <p:sp>
        <p:nvSpPr>
          <p:cNvPr id="6" name="Ograda številke diapozitiva 5">
            <a:extLst>
              <a:ext uri="{FF2B5EF4-FFF2-40B4-BE49-F238E27FC236}">
                <a16:creationId xmlns:a16="http://schemas.microsoft.com/office/drawing/2014/main" id="{F5CA227E-53B8-4523-A5BA-066AF4AB2723}"/>
              </a:ext>
            </a:extLst>
          </p:cNvPr>
          <p:cNvSpPr>
            <a:spLocks noGrp="1"/>
          </p:cNvSpPr>
          <p:nvPr>
            <p:ph type="sldNum" sz="quarter" idx="4"/>
          </p:nvPr>
        </p:nvSpPr>
        <p:spPr>
          <a:xfrm>
            <a:off x="10210800" y="6602413"/>
            <a:ext cx="639763" cy="236537"/>
          </a:xfrm>
          <a:prstGeom prst="rect">
            <a:avLst/>
          </a:prstGeom>
        </p:spPr>
        <p:txBody>
          <a:bodyPr vert="horz" wrap="square" lIns="91440" tIns="45720" rIns="91440" bIns="45720" numCol="1" anchor="ctr" anchorCtr="0" compatLnSpc="1">
            <a:prstTxWarp prst="textNoShape">
              <a:avLst/>
            </a:prstTxWarp>
          </a:bodyPr>
          <a:lstStyle>
            <a:lvl1pPr algn="r">
              <a:defRPr sz="800"/>
            </a:lvl1pPr>
          </a:lstStyle>
          <a:p>
            <a:fld id="{B2DCB3EB-815C-4215-9D54-1D38313ACF30}"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863" r:id="rId1"/>
    <p:sldLayoutId id="2147483855" r:id="rId2"/>
    <p:sldLayoutId id="2147483864" r:id="rId3"/>
    <p:sldLayoutId id="2147483856" r:id="rId4"/>
    <p:sldLayoutId id="2147483857" r:id="rId5"/>
    <p:sldLayoutId id="2147483858" r:id="rId6"/>
    <p:sldLayoutId id="2147483865" r:id="rId7"/>
    <p:sldLayoutId id="2147483859" r:id="rId8"/>
    <p:sldLayoutId id="2147483860" r:id="rId9"/>
    <p:sldLayoutId id="2147483861" r:id="rId10"/>
    <p:sldLayoutId id="2147483862" r:id="rId11"/>
  </p:sldLayoutIdLst>
  <p:transition spd="slow">
    <p:fade/>
  </p:transition>
  <p:hf sldNum="0" hdr="0" ftr="0" dt="0"/>
  <p:txStyles>
    <p:titleStyle>
      <a:lvl1pPr algn="l" rtl="0" fontAlgn="base">
        <a:lnSpc>
          <a:spcPct val="90000"/>
        </a:lnSpc>
        <a:spcBef>
          <a:spcPct val="0"/>
        </a:spcBef>
        <a:spcAft>
          <a:spcPct val="0"/>
        </a:spcAft>
        <a:defRPr sz="3800" kern="1200">
          <a:solidFill>
            <a:srgbClr val="1B4855"/>
          </a:solidFill>
          <a:latin typeface="+mj-lt"/>
          <a:ea typeface="+mj-ea"/>
          <a:cs typeface="+mj-cs"/>
        </a:defRPr>
      </a:lvl1pPr>
      <a:lvl2pPr algn="l" rtl="0" fontAlgn="base">
        <a:lnSpc>
          <a:spcPct val="90000"/>
        </a:lnSpc>
        <a:spcBef>
          <a:spcPct val="0"/>
        </a:spcBef>
        <a:spcAft>
          <a:spcPct val="0"/>
        </a:spcAft>
        <a:defRPr sz="3800">
          <a:solidFill>
            <a:srgbClr val="1B4855"/>
          </a:solidFill>
          <a:latin typeface="Georgia" panose="02040502050405020303" pitchFamily="18" charset="0"/>
        </a:defRPr>
      </a:lvl2pPr>
      <a:lvl3pPr algn="l" rtl="0" fontAlgn="base">
        <a:lnSpc>
          <a:spcPct val="90000"/>
        </a:lnSpc>
        <a:spcBef>
          <a:spcPct val="0"/>
        </a:spcBef>
        <a:spcAft>
          <a:spcPct val="0"/>
        </a:spcAft>
        <a:defRPr sz="3800">
          <a:solidFill>
            <a:srgbClr val="1B4855"/>
          </a:solidFill>
          <a:latin typeface="Georgia" panose="02040502050405020303" pitchFamily="18" charset="0"/>
        </a:defRPr>
      </a:lvl3pPr>
      <a:lvl4pPr algn="l" rtl="0" fontAlgn="base">
        <a:lnSpc>
          <a:spcPct val="90000"/>
        </a:lnSpc>
        <a:spcBef>
          <a:spcPct val="0"/>
        </a:spcBef>
        <a:spcAft>
          <a:spcPct val="0"/>
        </a:spcAft>
        <a:defRPr sz="3800">
          <a:solidFill>
            <a:srgbClr val="1B4855"/>
          </a:solidFill>
          <a:latin typeface="Georgia" panose="02040502050405020303" pitchFamily="18" charset="0"/>
        </a:defRPr>
      </a:lvl4pPr>
      <a:lvl5pPr algn="l" rtl="0" fontAlgn="base">
        <a:lnSpc>
          <a:spcPct val="90000"/>
        </a:lnSpc>
        <a:spcBef>
          <a:spcPct val="0"/>
        </a:spcBef>
        <a:spcAft>
          <a:spcPct val="0"/>
        </a:spcAft>
        <a:defRPr sz="3800">
          <a:solidFill>
            <a:srgbClr val="1B4855"/>
          </a:solidFill>
          <a:latin typeface="Georgia" panose="02040502050405020303" pitchFamily="18" charset="0"/>
        </a:defRPr>
      </a:lvl5pPr>
      <a:lvl6pPr marL="457200" algn="l" rtl="0" fontAlgn="base">
        <a:lnSpc>
          <a:spcPct val="90000"/>
        </a:lnSpc>
        <a:spcBef>
          <a:spcPct val="0"/>
        </a:spcBef>
        <a:spcAft>
          <a:spcPct val="0"/>
        </a:spcAft>
        <a:defRPr sz="3800">
          <a:solidFill>
            <a:srgbClr val="1B4855"/>
          </a:solidFill>
          <a:latin typeface="Georgia" panose="02040502050405020303" pitchFamily="18" charset="0"/>
        </a:defRPr>
      </a:lvl6pPr>
      <a:lvl7pPr marL="914400" algn="l" rtl="0" fontAlgn="base">
        <a:lnSpc>
          <a:spcPct val="90000"/>
        </a:lnSpc>
        <a:spcBef>
          <a:spcPct val="0"/>
        </a:spcBef>
        <a:spcAft>
          <a:spcPct val="0"/>
        </a:spcAft>
        <a:defRPr sz="3800">
          <a:solidFill>
            <a:srgbClr val="1B4855"/>
          </a:solidFill>
          <a:latin typeface="Georgia" panose="02040502050405020303" pitchFamily="18" charset="0"/>
        </a:defRPr>
      </a:lvl7pPr>
      <a:lvl8pPr marL="1371600" algn="l" rtl="0" fontAlgn="base">
        <a:lnSpc>
          <a:spcPct val="90000"/>
        </a:lnSpc>
        <a:spcBef>
          <a:spcPct val="0"/>
        </a:spcBef>
        <a:spcAft>
          <a:spcPct val="0"/>
        </a:spcAft>
        <a:defRPr sz="3800">
          <a:solidFill>
            <a:srgbClr val="1B4855"/>
          </a:solidFill>
          <a:latin typeface="Georgia" panose="02040502050405020303" pitchFamily="18" charset="0"/>
        </a:defRPr>
      </a:lvl8pPr>
      <a:lvl9pPr marL="1828800" algn="l" rtl="0" fontAlgn="base">
        <a:lnSpc>
          <a:spcPct val="90000"/>
        </a:lnSpc>
        <a:spcBef>
          <a:spcPct val="0"/>
        </a:spcBef>
        <a:spcAft>
          <a:spcPct val="0"/>
        </a:spcAft>
        <a:defRPr sz="3800">
          <a:solidFill>
            <a:srgbClr val="1B4855"/>
          </a:solidFill>
          <a:latin typeface="Georgia" panose="02040502050405020303" pitchFamily="18" charset="0"/>
        </a:defRPr>
      </a:lvl9pPr>
    </p:titleStyle>
    <p:bodyStyle>
      <a:lvl1pPr marL="273050" indent="-228600" algn="l" rtl="0" fontAlgn="base">
        <a:lnSpc>
          <a:spcPct val="90000"/>
        </a:lnSpc>
        <a:spcBef>
          <a:spcPts val="1800"/>
        </a:spcBef>
        <a:spcAft>
          <a:spcPct val="0"/>
        </a:spcAft>
        <a:buSzPct val="100000"/>
        <a:buFont typeface="Arial" panose="020B0604020202020204" pitchFamily="34" charset="0"/>
        <a:buChar char="•"/>
        <a:defRPr sz="2000" kern="1200">
          <a:solidFill>
            <a:srgbClr val="286D7F"/>
          </a:solidFill>
          <a:latin typeface="+mn-lt"/>
          <a:ea typeface="+mn-ea"/>
          <a:cs typeface="+mn-cs"/>
        </a:defRPr>
      </a:lvl1pPr>
      <a:lvl2pPr marL="547688" indent="-228600" algn="l" rtl="0" fontAlgn="base">
        <a:lnSpc>
          <a:spcPct val="90000"/>
        </a:lnSpc>
        <a:spcBef>
          <a:spcPts val="1000"/>
        </a:spcBef>
        <a:spcAft>
          <a:spcPct val="0"/>
        </a:spcAft>
        <a:buSzPct val="100000"/>
        <a:buFont typeface="Arial" panose="020B0604020202020204" pitchFamily="34" charset="0"/>
        <a:buChar char="•"/>
        <a:defRPr kern="1200">
          <a:solidFill>
            <a:srgbClr val="286D7F"/>
          </a:solidFill>
          <a:latin typeface="+mn-lt"/>
          <a:ea typeface="+mn-ea"/>
          <a:cs typeface="+mn-cs"/>
        </a:defRPr>
      </a:lvl2pPr>
      <a:lvl3pPr marL="822325" indent="-228600" algn="l" rtl="0" fontAlgn="base">
        <a:lnSpc>
          <a:spcPct val="90000"/>
        </a:lnSpc>
        <a:spcBef>
          <a:spcPts val="800"/>
        </a:spcBef>
        <a:spcAft>
          <a:spcPct val="0"/>
        </a:spcAft>
        <a:buSzPct val="100000"/>
        <a:buFont typeface="Arial" panose="020B0604020202020204" pitchFamily="34" charset="0"/>
        <a:buChar char="•"/>
        <a:defRPr sz="1600" kern="1200">
          <a:solidFill>
            <a:srgbClr val="286D7F"/>
          </a:solidFill>
          <a:latin typeface="+mn-lt"/>
          <a:ea typeface="+mn-ea"/>
          <a:cs typeface="+mn-cs"/>
        </a:defRPr>
      </a:lvl3pPr>
      <a:lvl4pPr marL="1096963" indent="-228600" algn="l" rtl="0" fontAlgn="base">
        <a:lnSpc>
          <a:spcPct val="90000"/>
        </a:lnSpc>
        <a:spcBef>
          <a:spcPts val="800"/>
        </a:spcBef>
        <a:spcAft>
          <a:spcPct val="0"/>
        </a:spcAft>
        <a:buSzPct val="100000"/>
        <a:buFont typeface="Arial" panose="020B0604020202020204" pitchFamily="34" charset="0"/>
        <a:buChar char="•"/>
        <a:defRPr sz="1400" kern="1200">
          <a:solidFill>
            <a:srgbClr val="286D7F"/>
          </a:solidFill>
          <a:latin typeface="+mn-lt"/>
          <a:ea typeface="+mn-ea"/>
          <a:cs typeface="+mn-cs"/>
        </a:defRPr>
      </a:lvl4pPr>
      <a:lvl5pPr marL="1371600" indent="-228600" algn="l" rtl="0" fontAlgn="base">
        <a:lnSpc>
          <a:spcPct val="90000"/>
        </a:lnSpc>
        <a:spcBef>
          <a:spcPts val="800"/>
        </a:spcBef>
        <a:spcAft>
          <a:spcPct val="0"/>
        </a:spcAft>
        <a:buSzPct val="100000"/>
        <a:buFont typeface="Arial" panose="020B0604020202020204" pitchFamily="34" charset="0"/>
        <a:buChar char="•"/>
        <a:defRPr sz="1400" kern="1200">
          <a:solidFill>
            <a:srgbClr val="286D7F"/>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nevnik.si/magazin/aktualno/264082" TargetMode="External"/><Relationship Id="rId2" Type="http://schemas.openxmlformats.org/officeDocument/2006/relationships/hyperlink" Target="http://kolednik.wordpress.com/onesnazenje-ozracja/ucinek-tople-grede/" TargetMode="Externa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hyperlink" Target="http://www.nek.si/sl/okolje/prikaz_ucinka_tople_grede/?fontU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9AA469-6D2B-4573-BB69-37C617CB1D12}"/>
              </a:ext>
            </a:extLst>
          </p:cNvPr>
          <p:cNvSpPr>
            <a:spLocks noGrp="1"/>
          </p:cNvSpPr>
          <p:nvPr>
            <p:ph type="ctrTitle"/>
          </p:nvPr>
        </p:nvSpPr>
        <p:spPr>
          <a:xfrm>
            <a:off x="1306513" y="1309688"/>
            <a:ext cx="9602787" cy="2667000"/>
          </a:xfrm>
        </p:spPr>
        <p:txBody>
          <a:bodyPr rtlCol="0"/>
          <a:lstStyle/>
          <a:p>
            <a:pPr fontAlgn="auto">
              <a:spcBef>
                <a:spcPts val="0"/>
              </a:spcBef>
              <a:spcAft>
                <a:spcPts val="0"/>
              </a:spcAft>
              <a:defRPr/>
            </a:pPr>
            <a:r>
              <a:rPr lang="sl-SI" b="1" i="1" dirty="0">
                <a:solidFill>
                  <a:srgbClr val="3691AA">
                    <a:lumMod val="50000"/>
                  </a:srgbClr>
                </a:solidFill>
                <a:effectLst>
                  <a:outerShdw blurRad="38100" dist="38100" dir="2700000" algn="tl">
                    <a:srgbClr val="000000">
                      <a:alpha val="43137"/>
                    </a:srgbClr>
                  </a:outerShdw>
                </a:effectLst>
              </a:rPr>
              <a:t>Učinek tople grede</a:t>
            </a:r>
          </a:p>
        </p:txBody>
      </p:sp>
      <p:sp>
        <p:nvSpPr>
          <p:cNvPr id="3" name="Podnaslov 2">
            <a:extLst>
              <a:ext uri="{FF2B5EF4-FFF2-40B4-BE49-F238E27FC236}">
                <a16:creationId xmlns:a16="http://schemas.microsoft.com/office/drawing/2014/main" id="{BF2ECAB9-411E-4857-8AD8-37B697FD2C2D}"/>
              </a:ext>
            </a:extLst>
          </p:cNvPr>
          <p:cNvSpPr>
            <a:spLocks noGrp="1"/>
          </p:cNvSpPr>
          <p:nvPr>
            <p:ph type="subTitle" idx="1"/>
          </p:nvPr>
        </p:nvSpPr>
        <p:spPr>
          <a:xfrm>
            <a:off x="1306513" y="4038600"/>
            <a:ext cx="9601200" cy="990600"/>
          </a:xfrm>
        </p:spPr>
        <p:txBody>
          <a:bodyPr rtlCol="0"/>
          <a:lstStyle/>
          <a:p>
            <a:pPr fontAlgn="auto">
              <a:spcAft>
                <a:spcPts val="0"/>
              </a:spcAft>
              <a:defRPr/>
            </a:pPr>
            <a:endParaRPr lang="sl-SI" dirty="0">
              <a:solidFill>
                <a:srgbClr val="3691AA"/>
              </a:solidFill>
            </a:endParaRPr>
          </a:p>
        </p:txBody>
      </p:sp>
      <p:pic>
        <p:nvPicPr>
          <p:cNvPr id="5124" name="Slika 3">
            <a:extLst>
              <a:ext uri="{FF2B5EF4-FFF2-40B4-BE49-F238E27FC236}">
                <a16:creationId xmlns:a16="http://schemas.microsoft.com/office/drawing/2014/main" id="{EDE4E88E-AE1B-483C-9092-A2A8E2B052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9200" y="269875"/>
            <a:ext cx="462915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a:extLst>
              <a:ext uri="{FF2B5EF4-FFF2-40B4-BE49-F238E27FC236}">
                <a16:creationId xmlns:a16="http://schemas.microsoft.com/office/drawing/2014/main" id="{76E10C6D-6DCB-46CE-8701-107AE23CDB06}"/>
              </a:ext>
            </a:extLst>
          </p:cNvPr>
          <p:cNvSpPr>
            <a:spLocks noGrp="1"/>
          </p:cNvSpPr>
          <p:nvPr>
            <p:ph type="title"/>
          </p:nvPr>
        </p:nvSpPr>
        <p:spPr/>
        <p:txBody>
          <a:bodyPr/>
          <a:lstStyle/>
          <a:p>
            <a:endParaRPr lang="sl-SI" altLang="sl-SI"/>
          </a:p>
        </p:txBody>
      </p:sp>
      <p:sp>
        <p:nvSpPr>
          <p:cNvPr id="14339" name="Označba mesta vsebine 2">
            <a:extLst>
              <a:ext uri="{FF2B5EF4-FFF2-40B4-BE49-F238E27FC236}">
                <a16:creationId xmlns:a16="http://schemas.microsoft.com/office/drawing/2014/main" id="{6B7CB942-F01F-4C8E-B969-F2FECDB2674A}"/>
              </a:ext>
            </a:extLst>
          </p:cNvPr>
          <p:cNvSpPr>
            <a:spLocks noGrp="1"/>
          </p:cNvSpPr>
          <p:nvPr>
            <p:ph idx="1"/>
          </p:nvPr>
        </p:nvSpPr>
        <p:spPr>
          <a:xfrm>
            <a:off x="1341438" y="1573213"/>
            <a:ext cx="4737100" cy="3527425"/>
          </a:xfrm>
        </p:spPr>
        <p:txBody>
          <a:bodyPr/>
          <a:lstStyle/>
          <a:p>
            <a:r>
              <a:rPr lang="sl-SI" altLang="sl-SI" b="1"/>
              <a:t>Ogljikov dioksid (CO</a:t>
            </a:r>
            <a:r>
              <a:rPr lang="sl-SI" altLang="sl-SI" b="1" baseline="-25000"/>
              <a:t>2</a:t>
            </a:r>
            <a:r>
              <a:rPr lang="sl-SI" altLang="sl-SI" b="1"/>
              <a:t>):</a:t>
            </a:r>
            <a:r>
              <a:rPr lang="sl-SI" altLang="sl-SI"/>
              <a:t> Kriv je za 50 odstotkov učinka tople grede. Nastaja pri dihanju živih organizmov in pri sežiganju ter razpadanju organskih snovi (fosilna goriva, gozdni požari…).</a:t>
            </a:r>
          </a:p>
          <a:p>
            <a:endParaRPr lang="sl-SI" altLang="sl-SI"/>
          </a:p>
        </p:txBody>
      </p:sp>
      <p:pic>
        <p:nvPicPr>
          <p:cNvPr id="4" name="Slika 3">
            <a:extLst>
              <a:ext uri="{FF2B5EF4-FFF2-40B4-BE49-F238E27FC236}">
                <a16:creationId xmlns:a16="http://schemas.microsoft.com/office/drawing/2014/main" id="{206F3A26-B55F-4A14-A277-29039205D2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5350" y="1722438"/>
            <a:ext cx="541972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55B52368-A4BE-47D6-8F12-E325DAD6C224}"/>
              </a:ext>
            </a:extLst>
          </p:cNvPr>
          <p:cNvSpPr>
            <a:spLocks noGrp="1"/>
          </p:cNvSpPr>
          <p:nvPr>
            <p:ph type="title"/>
          </p:nvPr>
        </p:nvSpPr>
        <p:spPr/>
        <p:txBody>
          <a:bodyPr/>
          <a:lstStyle/>
          <a:p>
            <a:endParaRPr lang="sl-SI" altLang="sl-SI"/>
          </a:p>
        </p:txBody>
      </p:sp>
      <p:sp>
        <p:nvSpPr>
          <p:cNvPr id="3" name="Označba mesta vsebine 2">
            <a:extLst>
              <a:ext uri="{FF2B5EF4-FFF2-40B4-BE49-F238E27FC236}">
                <a16:creationId xmlns:a16="http://schemas.microsoft.com/office/drawing/2014/main" id="{FD5E26D0-F53A-4726-BF4F-9BD4C1624CF0}"/>
              </a:ext>
            </a:extLst>
          </p:cNvPr>
          <p:cNvSpPr>
            <a:spLocks noGrp="1"/>
          </p:cNvSpPr>
          <p:nvPr>
            <p:ph idx="1"/>
          </p:nvPr>
        </p:nvSpPr>
        <p:spPr>
          <a:xfrm>
            <a:off x="1341438" y="1573213"/>
            <a:ext cx="4338637" cy="3527425"/>
          </a:xfrm>
        </p:spPr>
        <p:txBody>
          <a:bodyPr rtlCol="0">
            <a:normAutofit/>
          </a:bodyPr>
          <a:lstStyle/>
          <a:p>
            <a:pPr marL="45720" indent="0" fontAlgn="auto">
              <a:spcAft>
                <a:spcPts val="0"/>
              </a:spcAft>
              <a:buFont typeface="Arial" panose="020B0604020202020204" pitchFamily="34" charset="0"/>
              <a:buNone/>
              <a:defRPr/>
            </a:pPr>
            <a:r>
              <a:rPr lang="sl-SI" dirty="0">
                <a:solidFill>
                  <a:schemeClr val="accent2">
                    <a:lumMod val="75000"/>
                  </a:schemeClr>
                </a:solidFill>
              </a:rPr>
              <a:t>   </a:t>
            </a:r>
            <a:r>
              <a:rPr lang="sl-SI" b="1" dirty="0">
                <a:solidFill>
                  <a:schemeClr val="accent2">
                    <a:lumMod val="75000"/>
                  </a:schemeClr>
                </a:solidFill>
              </a:rPr>
              <a:t> </a:t>
            </a:r>
            <a:endParaRPr lang="sl-SI" dirty="0">
              <a:solidFill>
                <a:schemeClr val="accent2">
                  <a:lumMod val="75000"/>
                </a:schemeClr>
              </a:solidFill>
            </a:endParaRPr>
          </a:p>
          <a:p>
            <a:pPr marL="45720" indent="0" fontAlgn="auto">
              <a:spcAft>
                <a:spcPts val="0"/>
              </a:spcAft>
              <a:buFont typeface="Arial" panose="020B0604020202020204" pitchFamily="34" charset="0"/>
              <a:buNone/>
              <a:defRPr/>
            </a:pPr>
            <a:r>
              <a:rPr lang="sl-SI" dirty="0">
                <a:solidFill>
                  <a:schemeClr val="accent2">
                    <a:lumMod val="75000"/>
                  </a:schemeClr>
                </a:solidFill>
              </a:rPr>
              <a:t>    </a:t>
            </a:r>
            <a:r>
              <a:rPr lang="sl-SI" b="1" dirty="0">
                <a:solidFill>
                  <a:schemeClr val="accent2">
                    <a:lumMod val="75000"/>
                  </a:schemeClr>
                </a:solidFill>
              </a:rPr>
              <a:t>Metan (CH</a:t>
            </a:r>
            <a:r>
              <a:rPr lang="sl-SI" b="1" baseline="-25000" dirty="0">
                <a:solidFill>
                  <a:schemeClr val="accent2">
                    <a:lumMod val="75000"/>
                  </a:schemeClr>
                </a:solidFill>
              </a:rPr>
              <a:t>4</a:t>
            </a:r>
            <a:r>
              <a:rPr lang="sl-SI" b="1" dirty="0">
                <a:solidFill>
                  <a:schemeClr val="accent2">
                    <a:lumMod val="75000"/>
                  </a:schemeClr>
                </a:solidFill>
              </a:rPr>
              <a:t>):</a:t>
            </a:r>
            <a:r>
              <a:rPr lang="sl-SI" dirty="0">
                <a:solidFill>
                  <a:schemeClr val="accent2">
                    <a:lumMod val="75000"/>
                  </a:schemeClr>
                </a:solidFill>
              </a:rPr>
              <a:t> Petino krivde pripisujejo metanu, ki naravno nastaja v močvirnatih predelih ter pri razpadanju organskih snovi. Nastaja pa tudi nad odlagališči odpadkov, nad riževimi polji, itd.</a:t>
            </a:r>
          </a:p>
          <a:p>
            <a:pPr marL="274320" fontAlgn="auto">
              <a:spcAft>
                <a:spcPts val="0"/>
              </a:spcAft>
              <a:defRPr/>
            </a:pPr>
            <a:endParaRPr lang="sl-SI" dirty="0">
              <a:solidFill>
                <a:schemeClr val="accent2">
                  <a:lumMod val="75000"/>
                </a:schemeClr>
              </a:solidFill>
            </a:endParaRPr>
          </a:p>
          <a:p>
            <a:pPr marL="45720" indent="0" fontAlgn="auto">
              <a:spcAft>
                <a:spcPts val="0"/>
              </a:spcAft>
              <a:buFont typeface="Arial" panose="020B0604020202020204" pitchFamily="34" charset="0"/>
              <a:buNone/>
              <a:defRPr/>
            </a:pPr>
            <a:r>
              <a:rPr lang="sl-SI" dirty="0">
                <a:solidFill>
                  <a:schemeClr val="accent2">
                    <a:lumMod val="75000"/>
                  </a:schemeClr>
                </a:solidFill>
              </a:rPr>
              <a:t> </a:t>
            </a:r>
          </a:p>
          <a:p>
            <a:pPr marL="274320" fontAlgn="auto">
              <a:spcAft>
                <a:spcPts val="0"/>
              </a:spcAft>
              <a:defRPr/>
            </a:pPr>
            <a:endParaRPr lang="sl-SI" dirty="0">
              <a:solidFill>
                <a:schemeClr val="accent2">
                  <a:lumMod val="75000"/>
                </a:schemeClr>
              </a:solidFill>
            </a:endParaRPr>
          </a:p>
        </p:txBody>
      </p:sp>
      <p:pic>
        <p:nvPicPr>
          <p:cNvPr id="5" name="Slika 4">
            <a:extLst>
              <a:ext uri="{FF2B5EF4-FFF2-40B4-BE49-F238E27FC236}">
                <a16:creationId xmlns:a16="http://schemas.microsoft.com/office/drawing/2014/main" id="{26560932-1CB0-428F-924E-45676BF502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2012950"/>
            <a:ext cx="4914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lika 5">
            <a:extLst>
              <a:ext uri="{FF2B5EF4-FFF2-40B4-BE49-F238E27FC236}">
                <a16:creationId xmlns:a16="http://schemas.microsoft.com/office/drawing/2014/main" id="{851908CD-BD0D-448B-A75E-A2BC7FCC28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1800"/>
            <a:ext cx="1524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a:extLst>
              <a:ext uri="{FF2B5EF4-FFF2-40B4-BE49-F238E27FC236}">
                <a16:creationId xmlns:a16="http://schemas.microsoft.com/office/drawing/2014/main" id="{FAE0400E-9C43-46E6-86A2-1176B5DE3EEC}"/>
              </a:ext>
            </a:extLst>
          </p:cNvPr>
          <p:cNvSpPr>
            <a:spLocks noGrp="1"/>
          </p:cNvSpPr>
          <p:nvPr>
            <p:ph type="title"/>
          </p:nvPr>
        </p:nvSpPr>
        <p:spPr/>
        <p:txBody>
          <a:bodyPr/>
          <a:lstStyle/>
          <a:p>
            <a:endParaRPr lang="sl-SI" altLang="sl-SI"/>
          </a:p>
        </p:txBody>
      </p:sp>
      <p:sp>
        <p:nvSpPr>
          <p:cNvPr id="3" name="Označba mesta vsebine 2">
            <a:extLst>
              <a:ext uri="{FF2B5EF4-FFF2-40B4-BE49-F238E27FC236}">
                <a16:creationId xmlns:a16="http://schemas.microsoft.com/office/drawing/2014/main" id="{C28783F9-D45E-4531-B5AE-209663DBD858}"/>
              </a:ext>
            </a:extLst>
          </p:cNvPr>
          <p:cNvSpPr>
            <a:spLocks noGrp="1"/>
          </p:cNvSpPr>
          <p:nvPr>
            <p:ph idx="1"/>
          </p:nvPr>
        </p:nvSpPr>
        <p:spPr>
          <a:xfrm>
            <a:off x="1341438" y="1573213"/>
            <a:ext cx="4789487" cy="3449637"/>
          </a:xfrm>
        </p:spPr>
        <p:txBody>
          <a:bodyPr rtlCol="0">
            <a:normAutofit/>
          </a:bodyPr>
          <a:lstStyle/>
          <a:p>
            <a:pPr marL="274320" fontAlgn="auto">
              <a:spcAft>
                <a:spcPts val="0"/>
              </a:spcAft>
              <a:defRPr/>
            </a:pPr>
            <a:r>
              <a:rPr lang="sl-SI" b="1" dirty="0">
                <a:solidFill>
                  <a:schemeClr val="accent2">
                    <a:lumMod val="75000"/>
                  </a:schemeClr>
                </a:solidFill>
              </a:rPr>
              <a:t>CFC , HCF, PHC</a:t>
            </a:r>
            <a:r>
              <a:rPr lang="sl-SI" dirty="0">
                <a:solidFill>
                  <a:schemeClr val="accent2">
                    <a:lumMod val="75000"/>
                  </a:schemeClr>
                </a:solidFill>
              </a:rPr>
              <a:t> </a:t>
            </a:r>
            <a:r>
              <a:rPr lang="sl-SI" b="1" dirty="0">
                <a:solidFill>
                  <a:schemeClr val="accent2">
                    <a:lumMod val="75000"/>
                  </a:schemeClr>
                </a:solidFill>
              </a:rPr>
              <a:t>(tudi </a:t>
            </a:r>
            <a:r>
              <a:rPr lang="sl-SI" b="1" i="1" dirty="0">
                <a:solidFill>
                  <a:schemeClr val="accent2">
                    <a:lumMod val="75000"/>
                  </a:schemeClr>
                </a:solidFill>
              </a:rPr>
              <a:t>F-plini</a:t>
            </a:r>
            <a:r>
              <a:rPr lang="sl-SI" b="1" dirty="0">
                <a:solidFill>
                  <a:schemeClr val="accent2">
                    <a:lumMod val="75000"/>
                  </a:schemeClr>
                </a:solidFill>
              </a:rPr>
              <a:t>, </a:t>
            </a:r>
            <a:r>
              <a:rPr lang="sl-SI" b="1" dirty="0" err="1">
                <a:solidFill>
                  <a:schemeClr val="accent2">
                    <a:lumMod val="75000"/>
                  </a:schemeClr>
                </a:solidFill>
              </a:rPr>
              <a:t>fluorirani</a:t>
            </a:r>
            <a:r>
              <a:rPr lang="sl-SI" b="1" dirty="0">
                <a:solidFill>
                  <a:schemeClr val="accent2">
                    <a:lumMod val="75000"/>
                  </a:schemeClr>
                </a:solidFill>
              </a:rPr>
              <a:t> ogljikovodiki ): </a:t>
            </a:r>
            <a:r>
              <a:rPr lang="sl-SI" dirty="0">
                <a:solidFill>
                  <a:schemeClr val="accent2">
                    <a:lumMod val="75000"/>
                  </a:schemeClr>
                </a:solidFill>
              </a:rPr>
              <a:t>Poleg krivde za ozonsko luknjo, jim pripisujejo tudi petino krivde za učinek tople grede. Nahajajo se v starih hladilnikih, klimatskih napravah, razpršilih, itd., v novejših ne več, ker je njihova uporaba prepovedana od leta 1996.</a:t>
            </a:r>
          </a:p>
          <a:p>
            <a:pPr marL="45720" indent="0" fontAlgn="auto">
              <a:spcAft>
                <a:spcPts val="0"/>
              </a:spcAft>
              <a:buFont typeface="Arial" panose="020B0604020202020204" pitchFamily="34" charset="0"/>
              <a:buNone/>
              <a:defRPr/>
            </a:pPr>
            <a:endParaRPr lang="sl-SI" dirty="0">
              <a:solidFill>
                <a:schemeClr val="accent2">
                  <a:lumMod val="75000"/>
                </a:schemeClr>
              </a:solidFill>
            </a:endParaRPr>
          </a:p>
        </p:txBody>
      </p:sp>
      <p:pic>
        <p:nvPicPr>
          <p:cNvPr id="4" name="Slika 3">
            <a:extLst>
              <a:ext uri="{FF2B5EF4-FFF2-40B4-BE49-F238E27FC236}">
                <a16:creationId xmlns:a16="http://schemas.microsoft.com/office/drawing/2014/main" id="{CA68A1D2-954E-4D95-90EA-3171316991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7663" y="374650"/>
            <a:ext cx="348615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PoljeZBesedilom 4">
            <a:extLst>
              <a:ext uri="{FF2B5EF4-FFF2-40B4-BE49-F238E27FC236}">
                <a16:creationId xmlns:a16="http://schemas.microsoft.com/office/drawing/2014/main" id="{5F1AE5BD-71C0-49C8-A180-29C556DF6807}"/>
              </a:ext>
            </a:extLst>
          </p:cNvPr>
          <p:cNvSpPr txBox="1">
            <a:spLocks noChangeArrowheads="1"/>
          </p:cNvSpPr>
          <p:nvPr/>
        </p:nvSpPr>
        <p:spPr bwMode="auto">
          <a:xfrm>
            <a:off x="6864350" y="5588000"/>
            <a:ext cx="2181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a:lnSpc>
                <a:spcPct val="90000"/>
              </a:lnSpc>
            </a:pPr>
            <a:r>
              <a:rPr lang="sl-SI" altLang="sl-SI" sz="2000">
                <a:solidFill>
                  <a:schemeClr val="accent2"/>
                </a:solidFill>
              </a:rPr>
              <a:t>Hladilna sredstva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a:extLst>
              <a:ext uri="{FF2B5EF4-FFF2-40B4-BE49-F238E27FC236}">
                <a16:creationId xmlns:a16="http://schemas.microsoft.com/office/drawing/2014/main" id="{28BC27DB-9EDF-425E-8C36-FA0DE28B0D48}"/>
              </a:ext>
            </a:extLst>
          </p:cNvPr>
          <p:cNvSpPr>
            <a:spLocks noGrp="1"/>
          </p:cNvSpPr>
          <p:nvPr>
            <p:ph type="title"/>
          </p:nvPr>
        </p:nvSpPr>
        <p:spPr/>
        <p:txBody>
          <a:bodyPr/>
          <a:lstStyle/>
          <a:p>
            <a:endParaRPr lang="sl-SI" altLang="sl-SI"/>
          </a:p>
        </p:txBody>
      </p:sp>
      <p:sp>
        <p:nvSpPr>
          <p:cNvPr id="17411" name="Označba mesta vsebine 2">
            <a:extLst>
              <a:ext uri="{FF2B5EF4-FFF2-40B4-BE49-F238E27FC236}">
                <a16:creationId xmlns:a16="http://schemas.microsoft.com/office/drawing/2014/main" id="{6A0F92DD-DF66-43B2-A37F-47B86A6D2548}"/>
              </a:ext>
            </a:extLst>
          </p:cNvPr>
          <p:cNvSpPr>
            <a:spLocks noGrp="1"/>
          </p:cNvSpPr>
          <p:nvPr>
            <p:ph idx="1"/>
          </p:nvPr>
        </p:nvSpPr>
        <p:spPr>
          <a:xfrm>
            <a:off x="1341438" y="1573213"/>
            <a:ext cx="3487737" cy="3694112"/>
          </a:xfrm>
        </p:spPr>
        <p:txBody>
          <a:bodyPr/>
          <a:lstStyle/>
          <a:p>
            <a:r>
              <a:rPr lang="sl-SI" altLang="sl-SI" b="1"/>
              <a:t>Dušikov dioksid (N</a:t>
            </a:r>
            <a:r>
              <a:rPr lang="sl-SI" altLang="sl-SI" b="1" baseline="-25000"/>
              <a:t>2</a:t>
            </a:r>
            <a:r>
              <a:rPr lang="sl-SI" altLang="sl-SI" b="1"/>
              <a:t>O):</a:t>
            </a:r>
            <a:r>
              <a:rPr lang="sl-SI" altLang="sl-SI"/>
              <a:t> Krivi so za 10 odstotkov učinka tople grede. Nastajajo pri razkrajanju rastlin ter umetnih gnojil in pri gorenju fosilnih goriv.</a:t>
            </a:r>
          </a:p>
          <a:p>
            <a:endParaRPr lang="sl-SI" altLang="sl-SI"/>
          </a:p>
        </p:txBody>
      </p:sp>
      <p:pic>
        <p:nvPicPr>
          <p:cNvPr id="4" name="Slika 3">
            <a:extLst>
              <a:ext uri="{FF2B5EF4-FFF2-40B4-BE49-F238E27FC236}">
                <a16:creationId xmlns:a16="http://schemas.microsoft.com/office/drawing/2014/main" id="{50C87010-3A37-4DC8-ACA5-4EB8D0BF91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7150" y="1573213"/>
            <a:ext cx="490537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a:extLst>
              <a:ext uri="{FF2B5EF4-FFF2-40B4-BE49-F238E27FC236}">
                <a16:creationId xmlns:a16="http://schemas.microsoft.com/office/drawing/2014/main" id="{F9FA3627-F98B-431D-A4B1-AED385FEC93D}"/>
              </a:ext>
            </a:extLst>
          </p:cNvPr>
          <p:cNvSpPr>
            <a:spLocks noGrp="1"/>
          </p:cNvSpPr>
          <p:nvPr>
            <p:ph type="title"/>
          </p:nvPr>
        </p:nvSpPr>
        <p:spPr/>
        <p:txBody>
          <a:bodyPr/>
          <a:lstStyle/>
          <a:p>
            <a:endParaRPr lang="sl-SI" altLang="sl-SI"/>
          </a:p>
        </p:txBody>
      </p:sp>
      <p:sp>
        <p:nvSpPr>
          <p:cNvPr id="18435" name="Označba mesta vsebine 2">
            <a:extLst>
              <a:ext uri="{FF2B5EF4-FFF2-40B4-BE49-F238E27FC236}">
                <a16:creationId xmlns:a16="http://schemas.microsoft.com/office/drawing/2014/main" id="{0B50E770-7647-4465-B989-45BE9E9A4318}"/>
              </a:ext>
            </a:extLst>
          </p:cNvPr>
          <p:cNvSpPr>
            <a:spLocks noGrp="1"/>
          </p:cNvSpPr>
          <p:nvPr>
            <p:ph idx="1"/>
          </p:nvPr>
        </p:nvSpPr>
        <p:spPr>
          <a:xfrm>
            <a:off x="1341438" y="1573213"/>
            <a:ext cx="4865687" cy="4119562"/>
          </a:xfrm>
        </p:spPr>
        <p:txBody>
          <a:bodyPr/>
          <a:lstStyle/>
          <a:p>
            <a:r>
              <a:rPr lang="sl-SI" altLang="sl-SI"/>
              <a:t>       </a:t>
            </a:r>
            <a:r>
              <a:rPr lang="sl-SI" altLang="sl-SI" b="1"/>
              <a:t>Žveplovi aerosoli</a:t>
            </a:r>
            <a:r>
              <a:rPr lang="sl-SI" altLang="sl-SI"/>
              <a:t>: Po eni strani zmanjšujejo efekt tople grede, ker se okoli njih zbirajo vodne kapljice, ki se nato združijo oblake.  Po drugi strani pa močno uničujejo gozdove, saj so glavna sestavina kislega dežja. S tem posredno vplivajo na učinek tople grede, ker uničujejo gozdove, kjer bi se določena količina ogljikovega dioksida porabila v procesu fotosinteze.</a:t>
            </a:r>
          </a:p>
          <a:p>
            <a:endParaRPr lang="sl-SI" altLang="sl-SI"/>
          </a:p>
        </p:txBody>
      </p:sp>
      <p:pic>
        <p:nvPicPr>
          <p:cNvPr id="4" name="Slika 3">
            <a:extLst>
              <a:ext uri="{FF2B5EF4-FFF2-40B4-BE49-F238E27FC236}">
                <a16:creationId xmlns:a16="http://schemas.microsoft.com/office/drawing/2014/main" id="{28AFDD4D-3520-4936-9F7A-EBC68ECCDF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8463" y="1573213"/>
            <a:ext cx="3163887"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a:extLst>
              <a:ext uri="{FF2B5EF4-FFF2-40B4-BE49-F238E27FC236}">
                <a16:creationId xmlns:a16="http://schemas.microsoft.com/office/drawing/2014/main" id="{FD07049B-03D6-4C43-B894-AB8BF2AB92E4}"/>
              </a:ext>
            </a:extLst>
          </p:cNvPr>
          <p:cNvSpPr>
            <a:spLocks noGrp="1"/>
          </p:cNvSpPr>
          <p:nvPr>
            <p:ph type="title"/>
          </p:nvPr>
        </p:nvSpPr>
        <p:spPr/>
        <p:txBody>
          <a:bodyPr/>
          <a:lstStyle/>
          <a:p>
            <a:endParaRPr lang="sl-SI" altLang="sl-SI"/>
          </a:p>
        </p:txBody>
      </p:sp>
      <p:sp>
        <p:nvSpPr>
          <p:cNvPr id="3" name="Označba mesta vsebine 2">
            <a:extLst>
              <a:ext uri="{FF2B5EF4-FFF2-40B4-BE49-F238E27FC236}">
                <a16:creationId xmlns:a16="http://schemas.microsoft.com/office/drawing/2014/main" id="{EC05A226-1709-4C27-BD8E-BF183EE1AC7E}"/>
              </a:ext>
            </a:extLst>
          </p:cNvPr>
          <p:cNvSpPr>
            <a:spLocks noGrp="1"/>
          </p:cNvSpPr>
          <p:nvPr>
            <p:ph idx="1"/>
          </p:nvPr>
        </p:nvSpPr>
        <p:spPr>
          <a:xfrm>
            <a:off x="1341438" y="1573213"/>
            <a:ext cx="3951287" cy="3487737"/>
          </a:xfrm>
        </p:spPr>
        <p:txBody>
          <a:bodyPr rtlCol="0">
            <a:normAutofit/>
          </a:bodyPr>
          <a:lstStyle/>
          <a:p>
            <a:pPr marL="45720" indent="0" fontAlgn="auto">
              <a:spcAft>
                <a:spcPts val="0"/>
              </a:spcAft>
              <a:buFont typeface="Arial" panose="020B0604020202020204" pitchFamily="34" charset="0"/>
              <a:buNone/>
              <a:defRPr/>
            </a:pPr>
            <a:endParaRPr lang="sl-SI" dirty="0">
              <a:solidFill>
                <a:schemeClr val="accent2">
                  <a:lumMod val="75000"/>
                </a:schemeClr>
              </a:solidFill>
            </a:endParaRPr>
          </a:p>
          <a:p>
            <a:pPr marL="274320" fontAlgn="auto">
              <a:spcAft>
                <a:spcPts val="0"/>
              </a:spcAft>
              <a:defRPr/>
            </a:pPr>
            <a:r>
              <a:rPr lang="sl-SI" dirty="0">
                <a:solidFill>
                  <a:schemeClr val="accent2">
                    <a:lumMod val="75000"/>
                  </a:schemeClr>
                </a:solidFill>
              </a:rPr>
              <a:t>    </a:t>
            </a:r>
            <a:r>
              <a:rPr lang="sl-SI" b="1" dirty="0">
                <a:solidFill>
                  <a:schemeClr val="accent2">
                    <a:lumMod val="75000"/>
                  </a:schemeClr>
                </a:solidFill>
              </a:rPr>
              <a:t>Ozon (O</a:t>
            </a:r>
            <a:r>
              <a:rPr lang="sl-SI" b="1" baseline="-25000" dirty="0">
                <a:solidFill>
                  <a:schemeClr val="accent2">
                    <a:lumMod val="75000"/>
                  </a:schemeClr>
                </a:solidFill>
              </a:rPr>
              <a:t>3</a:t>
            </a:r>
            <a:r>
              <a:rPr lang="sl-SI" b="1" dirty="0">
                <a:solidFill>
                  <a:schemeClr val="accent2">
                    <a:lumMod val="75000"/>
                  </a:schemeClr>
                </a:solidFill>
              </a:rPr>
              <a:t>):</a:t>
            </a:r>
            <a:r>
              <a:rPr lang="sl-SI" dirty="0">
                <a:solidFill>
                  <a:schemeClr val="accent2">
                    <a:lumMod val="75000"/>
                  </a:schemeClr>
                </a:solidFill>
              </a:rPr>
              <a:t> Kriv za nekaj odstotkov učinka. Njegov nastanek povzročajo avtomobilski promet, elektrarne in rafinerije nafte.</a:t>
            </a:r>
          </a:p>
          <a:p>
            <a:pPr marL="274320" fontAlgn="auto">
              <a:spcAft>
                <a:spcPts val="0"/>
              </a:spcAft>
              <a:defRPr/>
            </a:pPr>
            <a:endParaRPr lang="sl-SI" dirty="0">
              <a:solidFill>
                <a:schemeClr val="accent2">
                  <a:lumMod val="75000"/>
                </a:schemeClr>
              </a:solidFill>
            </a:endParaRPr>
          </a:p>
        </p:txBody>
      </p:sp>
      <p:pic>
        <p:nvPicPr>
          <p:cNvPr id="5" name="Slika 4">
            <a:extLst>
              <a:ext uri="{FF2B5EF4-FFF2-40B4-BE49-F238E27FC236}">
                <a16:creationId xmlns:a16="http://schemas.microsoft.com/office/drawing/2014/main" id="{EE84ACDA-D055-4268-9CD2-763F5EEE0E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106488"/>
            <a:ext cx="4124325"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PoljeZBesedilom 5">
            <a:extLst>
              <a:ext uri="{FF2B5EF4-FFF2-40B4-BE49-F238E27FC236}">
                <a16:creationId xmlns:a16="http://schemas.microsoft.com/office/drawing/2014/main" id="{815697D1-32F5-4E1B-B0BE-83B3F26A776C}"/>
              </a:ext>
            </a:extLst>
          </p:cNvPr>
          <p:cNvSpPr txBox="1">
            <a:spLocks noChangeArrowheads="1"/>
          </p:cNvSpPr>
          <p:nvPr/>
        </p:nvSpPr>
        <p:spPr bwMode="auto">
          <a:xfrm>
            <a:off x="6594475" y="3541713"/>
            <a:ext cx="2730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a:lnSpc>
                <a:spcPct val="90000"/>
              </a:lnSpc>
            </a:pPr>
            <a:r>
              <a:rPr lang="sl-SI" altLang="sl-SI" sz="2000">
                <a:solidFill>
                  <a:srgbClr val="FF0000"/>
                </a:solidFill>
              </a:rPr>
              <a:t>Ozonska plast</a:t>
            </a:r>
          </a:p>
        </p:txBody>
      </p:sp>
      <p:sp>
        <p:nvSpPr>
          <p:cNvPr id="19462" name="PoljeZBesedilom 6">
            <a:extLst>
              <a:ext uri="{FF2B5EF4-FFF2-40B4-BE49-F238E27FC236}">
                <a16:creationId xmlns:a16="http://schemas.microsoft.com/office/drawing/2014/main" id="{C31E68F1-2610-4248-935B-5FC23D2F3E6E}"/>
              </a:ext>
            </a:extLst>
          </p:cNvPr>
          <p:cNvSpPr txBox="1">
            <a:spLocks noChangeArrowheads="1"/>
          </p:cNvSpPr>
          <p:nvPr/>
        </p:nvSpPr>
        <p:spPr bwMode="auto">
          <a:xfrm>
            <a:off x="6697663" y="2009775"/>
            <a:ext cx="1612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a:lnSpc>
                <a:spcPct val="90000"/>
              </a:lnSpc>
            </a:pPr>
            <a:r>
              <a:rPr lang="sl-SI" altLang="sl-SI" sz="2000">
                <a:solidFill>
                  <a:srgbClr val="FF0000"/>
                </a:solidFill>
              </a:rPr>
              <a:t>UV žarki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slov 1">
            <a:extLst>
              <a:ext uri="{FF2B5EF4-FFF2-40B4-BE49-F238E27FC236}">
                <a16:creationId xmlns:a16="http://schemas.microsoft.com/office/drawing/2014/main" id="{036839BF-0A7D-49AA-9FCA-4323B2C36CAF}"/>
              </a:ext>
            </a:extLst>
          </p:cNvPr>
          <p:cNvSpPr>
            <a:spLocks noGrp="1"/>
          </p:cNvSpPr>
          <p:nvPr>
            <p:ph type="title"/>
          </p:nvPr>
        </p:nvSpPr>
        <p:spPr>
          <a:xfrm>
            <a:off x="8128000" y="762000"/>
            <a:ext cx="3376613" cy="2743200"/>
          </a:xfrm>
        </p:spPr>
        <p:txBody>
          <a:bodyPr/>
          <a:lstStyle/>
          <a:p>
            <a:r>
              <a:rPr lang="sl-SI" altLang="sl-SI"/>
              <a:t> LITERATURA:</a:t>
            </a:r>
          </a:p>
        </p:txBody>
      </p:sp>
      <p:sp>
        <p:nvSpPr>
          <p:cNvPr id="3" name="Ograda vsebine 2">
            <a:extLst>
              <a:ext uri="{FF2B5EF4-FFF2-40B4-BE49-F238E27FC236}">
                <a16:creationId xmlns:a16="http://schemas.microsoft.com/office/drawing/2014/main" id="{D6ED035E-CE89-42B6-B4FC-6DF8BC5F1729}"/>
              </a:ext>
            </a:extLst>
          </p:cNvPr>
          <p:cNvSpPr>
            <a:spLocks noGrp="1"/>
          </p:cNvSpPr>
          <p:nvPr>
            <p:ph idx="1"/>
          </p:nvPr>
        </p:nvSpPr>
        <p:spPr/>
        <p:txBody>
          <a:bodyPr rtlCol="0">
            <a:normAutofit lnSpcReduction="10000"/>
          </a:bodyPr>
          <a:lstStyle/>
          <a:p>
            <a:pPr marL="45720" indent="0" fontAlgn="auto">
              <a:spcAft>
                <a:spcPts val="0"/>
              </a:spcAft>
              <a:buFont typeface="Arial" panose="020B0604020202020204" pitchFamily="34" charset="0"/>
              <a:buNone/>
              <a:defRPr/>
            </a:pPr>
            <a:r>
              <a:rPr lang="sl-SI" sz="3600" dirty="0">
                <a:solidFill>
                  <a:schemeClr val="accent2">
                    <a:lumMod val="75000"/>
                  </a:schemeClr>
                </a:solidFill>
              </a:rPr>
              <a:t>VIRI:</a:t>
            </a:r>
          </a:p>
          <a:p>
            <a:pPr marL="274320" fontAlgn="auto">
              <a:spcAft>
                <a:spcPts val="0"/>
              </a:spcAft>
              <a:defRPr/>
            </a:pPr>
            <a:r>
              <a:rPr lang="sl-SI" sz="1800" dirty="0">
                <a:solidFill>
                  <a:schemeClr val="accent2">
                    <a:lumMod val="75000"/>
                  </a:schemeClr>
                </a:solidFill>
                <a:hlinkClick r:id="rId2"/>
              </a:rPr>
              <a:t>http://kolednik.wordpress.com/onesnazenje-ozracja/ucinek-tople-grede/</a:t>
            </a:r>
            <a:endParaRPr lang="sl-SI" sz="1800" dirty="0">
              <a:solidFill>
                <a:schemeClr val="accent2">
                  <a:lumMod val="75000"/>
                </a:schemeClr>
              </a:solidFill>
            </a:endParaRPr>
          </a:p>
          <a:p>
            <a:pPr marL="274320" fontAlgn="auto">
              <a:spcAft>
                <a:spcPts val="0"/>
              </a:spcAft>
              <a:defRPr/>
            </a:pPr>
            <a:r>
              <a:rPr lang="sl-SI" sz="1800" dirty="0">
                <a:solidFill>
                  <a:schemeClr val="accent2">
                    <a:lumMod val="75000"/>
                  </a:schemeClr>
                </a:solidFill>
                <a:hlinkClick r:id="rId3"/>
              </a:rPr>
              <a:t>http://www.dnevnik.si/magazin/aktualno/264082#</a:t>
            </a:r>
            <a:endParaRPr lang="sl-SI" sz="1800" dirty="0">
              <a:solidFill>
                <a:schemeClr val="accent2">
                  <a:lumMod val="75000"/>
                </a:schemeClr>
              </a:solidFill>
            </a:endParaRPr>
          </a:p>
          <a:p>
            <a:pPr marL="274320" fontAlgn="auto">
              <a:spcAft>
                <a:spcPts val="0"/>
              </a:spcAft>
              <a:defRPr/>
            </a:pPr>
            <a:r>
              <a:rPr lang="sl-SI" sz="1800" u="sng" dirty="0">
                <a:solidFill>
                  <a:schemeClr val="accent4"/>
                </a:solidFill>
              </a:rPr>
              <a:t>Google slike</a:t>
            </a:r>
          </a:p>
          <a:p>
            <a:pPr marL="274320" fontAlgn="auto">
              <a:spcAft>
                <a:spcPts val="0"/>
              </a:spcAft>
              <a:defRPr/>
            </a:pPr>
            <a:endParaRPr lang="sl-SI" sz="1800" u="sng" dirty="0">
              <a:solidFill>
                <a:schemeClr val="accent4"/>
              </a:solidFill>
            </a:endParaRPr>
          </a:p>
          <a:p>
            <a:pPr marL="274320" fontAlgn="auto">
              <a:spcAft>
                <a:spcPts val="0"/>
              </a:spcAft>
              <a:defRPr/>
            </a:pPr>
            <a:endParaRPr lang="sl-SI" sz="1800" u="sng" dirty="0">
              <a:solidFill>
                <a:schemeClr val="accent4"/>
              </a:solidFill>
            </a:endParaRPr>
          </a:p>
          <a:p>
            <a:pPr marL="274320" fontAlgn="auto">
              <a:spcAft>
                <a:spcPts val="0"/>
              </a:spcAft>
              <a:defRPr/>
            </a:pPr>
            <a:endParaRPr lang="sl-SI" sz="1800" u="sng" dirty="0">
              <a:solidFill>
                <a:schemeClr val="accent4"/>
              </a:solidFill>
            </a:endParaRPr>
          </a:p>
          <a:p>
            <a:pPr marL="274320" fontAlgn="auto">
              <a:spcAft>
                <a:spcPts val="0"/>
              </a:spcAft>
              <a:defRPr/>
            </a:pPr>
            <a:r>
              <a:rPr lang="sl-SI" sz="1800" dirty="0">
                <a:solidFill>
                  <a:srgbClr val="C00000"/>
                </a:solidFill>
              </a:rPr>
              <a:t>ANIMACIJA-FILM</a:t>
            </a:r>
          </a:p>
          <a:p>
            <a:pPr marL="274320" fontAlgn="auto">
              <a:spcAft>
                <a:spcPts val="0"/>
              </a:spcAft>
              <a:defRPr/>
            </a:pPr>
            <a:r>
              <a:rPr lang="sl-SI" sz="1800" dirty="0">
                <a:solidFill>
                  <a:schemeClr val="accent2">
                    <a:lumMod val="75000"/>
                  </a:schemeClr>
                </a:solidFill>
                <a:hlinkClick r:id="rId4"/>
              </a:rPr>
              <a:t>http://www.nek.si/sl/okolje/prikaz_ucinka_tople_grede/?fontUp</a:t>
            </a:r>
            <a:endParaRPr lang="sl-SI" sz="1800" dirty="0">
              <a:solidFill>
                <a:schemeClr val="accent2">
                  <a:lumMod val="75000"/>
                </a:schemeClr>
              </a:solidFill>
            </a:endParaRPr>
          </a:p>
          <a:p>
            <a:pPr marL="274320" fontAlgn="auto">
              <a:spcAft>
                <a:spcPts val="0"/>
              </a:spcAft>
              <a:defRPr/>
            </a:pPr>
            <a:endParaRPr lang="sl-SI" sz="1800" dirty="0">
              <a:solidFill>
                <a:schemeClr val="accent2">
                  <a:lumMod val="75000"/>
                </a:schemeClr>
              </a:solidFill>
            </a:endParaRPr>
          </a:p>
          <a:p>
            <a:pPr marL="274320" fontAlgn="auto">
              <a:spcAft>
                <a:spcPts val="0"/>
              </a:spcAft>
              <a:defRPr/>
            </a:pPr>
            <a:endParaRPr lang="sl-SI" sz="3600" dirty="0">
              <a:solidFill>
                <a:schemeClr val="accent2">
                  <a:lumMod val="75000"/>
                </a:schemeClr>
              </a:solidFill>
            </a:endParaRPr>
          </a:p>
        </p:txBody>
      </p:sp>
      <p:sp>
        <p:nvSpPr>
          <p:cNvPr id="20484" name="Ograda besedila 3">
            <a:extLst>
              <a:ext uri="{FF2B5EF4-FFF2-40B4-BE49-F238E27FC236}">
                <a16:creationId xmlns:a16="http://schemas.microsoft.com/office/drawing/2014/main" id="{BEA6CFED-1AA3-4686-8926-1DE6E03ABF82}"/>
              </a:ext>
            </a:extLst>
          </p:cNvPr>
          <p:cNvSpPr>
            <a:spLocks noGrp="1"/>
          </p:cNvSpPr>
          <p:nvPr>
            <p:ph type="body" sz="half" idx="2"/>
          </p:nvPr>
        </p:nvSpPr>
        <p:spPr>
          <a:xfrm>
            <a:off x="7831138" y="3554413"/>
            <a:ext cx="3990975" cy="1703387"/>
          </a:xfrm>
        </p:spPr>
        <p:txBody>
          <a:bodyPr/>
          <a:lstStyle/>
          <a:p>
            <a:r>
              <a:rPr lang="sl-SI" altLang="sl-SI">
                <a:hlinkClick r:id="rId2"/>
              </a:rPr>
              <a:t>      </a:t>
            </a:r>
            <a:r>
              <a:rPr lang="sl-SI" altLang="sl-SI"/>
              <a:t> </a:t>
            </a:r>
          </a:p>
          <a:p>
            <a:endParaRPr lang="sl-SI" altLang="sl-SI"/>
          </a:p>
        </p:txBody>
      </p:sp>
      <p:sp>
        <p:nvSpPr>
          <p:cNvPr id="20485" name="PoljeZBesedilom 4">
            <a:extLst>
              <a:ext uri="{FF2B5EF4-FFF2-40B4-BE49-F238E27FC236}">
                <a16:creationId xmlns:a16="http://schemas.microsoft.com/office/drawing/2014/main" id="{C6D3C4E2-7849-49B4-B041-C0FB26CF636B}"/>
              </a:ext>
            </a:extLst>
          </p:cNvPr>
          <p:cNvSpPr txBox="1">
            <a:spLocks noChangeArrowheads="1"/>
          </p:cNvSpPr>
          <p:nvPr/>
        </p:nvSpPr>
        <p:spPr bwMode="auto">
          <a:xfrm>
            <a:off x="7740650" y="3554413"/>
            <a:ext cx="40814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a:lnSpc>
                <a:spcPct val="90000"/>
              </a:lnSpc>
            </a:pPr>
            <a:r>
              <a:rPr lang="sl-SI" altLang="sl-SI" sz="2000">
                <a:solidFill>
                  <a:schemeClr val="accent2"/>
                </a:solidFill>
              </a:rPr>
              <a:t>*Učbenik za kemijo</a:t>
            </a:r>
          </a:p>
          <a:p>
            <a:pPr>
              <a:lnSpc>
                <a:spcPct val="90000"/>
              </a:lnSpc>
            </a:pPr>
            <a:r>
              <a:rPr lang="sl-SI" altLang="sl-SI" sz="2000">
                <a:solidFill>
                  <a:schemeClr val="accent2"/>
                </a:solidFill>
              </a:rPr>
              <a:t>*Green  Jen Onesnaževanje zraka</a:t>
            </a:r>
          </a:p>
          <a:p>
            <a:pPr>
              <a:lnSpc>
                <a:spcPct val="90000"/>
              </a:lnSpc>
            </a:pPr>
            <a:endParaRPr lang="sl-SI" altLang="sl-SI" sz="2000">
              <a:solidFill>
                <a:schemeClr val="accent2"/>
              </a:solidFill>
            </a:endParaRPr>
          </a:p>
        </p:txBody>
      </p:sp>
      <p:pic>
        <p:nvPicPr>
          <p:cNvPr id="20486" name="Slika 5">
            <a:extLst>
              <a:ext uri="{FF2B5EF4-FFF2-40B4-BE49-F238E27FC236}">
                <a16:creationId xmlns:a16="http://schemas.microsoft.com/office/drawing/2014/main" id="{5BE57A42-58AA-4449-8D33-DC119E93945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53413" y="160338"/>
            <a:ext cx="3055937"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1000"/>
                                        <p:tgtEl>
                                          <p:spTgt spid="3">
                                            <p:txEl>
                                              <p:pRg st="8" end="8"/>
                                            </p:txEl>
                                          </p:spTgt>
                                        </p:tgtEl>
                                      </p:cBhvr>
                                    </p:animEffect>
                                    <p:anim calcmode="lin" valueType="num">
                                      <p:cBhvr>
                                        <p:cTn id="1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A802D945-618C-458C-B517-4DF6192B9CCE}"/>
              </a:ext>
            </a:extLst>
          </p:cNvPr>
          <p:cNvSpPr>
            <a:spLocks noGrp="1"/>
          </p:cNvSpPr>
          <p:nvPr>
            <p:ph type="title"/>
          </p:nvPr>
        </p:nvSpPr>
        <p:spPr/>
        <p:txBody>
          <a:bodyPr/>
          <a:lstStyle/>
          <a:p>
            <a:r>
              <a:rPr lang="sl-SI" altLang="sl-SI"/>
              <a:t>NASTANEK TOPLE GREDE:</a:t>
            </a:r>
          </a:p>
        </p:txBody>
      </p:sp>
      <p:sp>
        <p:nvSpPr>
          <p:cNvPr id="3" name="Označba mesta vsebine 2">
            <a:extLst>
              <a:ext uri="{FF2B5EF4-FFF2-40B4-BE49-F238E27FC236}">
                <a16:creationId xmlns:a16="http://schemas.microsoft.com/office/drawing/2014/main" id="{7163DDDA-D80F-4204-B81F-0DC696431E11}"/>
              </a:ext>
            </a:extLst>
          </p:cNvPr>
          <p:cNvSpPr>
            <a:spLocks noGrp="1"/>
          </p:cNvSpPr>
          <p:nvPr>
            <p:ph idx="1"/>
          </p:nvPr>
        </p:nvSpPr>
        <p:spPr>
          <a:xfrm>
            <a:off x="1341438" y="1573213"/>
            <a:ext cx="5986462" cy="4094162"/>
          </a:xfrm>
        </p:spPr>
        <p:txBody>
          <a:bodyPr/>
          <a:lstStyle/>
          <a:p>
            <a:r>
              <a:rPr lang="sl-SI" altLang="sl-SI" sz="2400"/>
              <a:t> 1. Toplota in svetloba prideta na zemljo od sonca.</a:t>
            </a:r>
          </a:p>
          <a:p>
            <a:r>
              <a:rPr lang="sl-SI" altLang="sl-SI" sz="2400"/>
              <a:t>2. Zemlja absorbira (vsrkava) del toplote, del pa se jo vrne nazaj v ozračje.</a:t>
            </a:r>
          </a:p>
          <a:p>
            <a:r>
              <a:rPr lang="sl-SI" altLang="sl-SI" sz="2400"/>
              <a:t>3. Okrog Zemlje pa škodljivi plini (ogljikov dioksid) tvorijo obroč, kateri prepreči, da bi se toplota vrnila nazaj v vesolje. Del toplote se zadrži v ozračju, ki postaja vedno toplejše.</a:t>
            </a:r>
          </a:p>
          <a:p>
            <a:endParaRPr lang="sl-SI" altLang="sl-SI" sz="2400"/>
          </a:p>
        </p:txBody>
      </p:sp>
      <p:pic>
        <p:nvPicPr>
          <p:cNvPr id="6148" name="Slika 3">
            <a:extLst>
              <a:ext uri="{FF2B5EF4-FFF2-40B4-BE49-F238E27FC236}">
                <a16:creationId xmlns:a16="http://schemas.microsoft.com/office/drawing/2014/main" id="{8197366F-ACD9-4C71-A0AD-91ACD64B3B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94638" y="265113"/>
            <a:ext cx="40132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a:extLst>
              <a:ext uri="{FF2B5EF4-FFF2-40B4-BE49-F238E27FC236}">
                <a16:creationId xmlns:a16="http://schemas.microsoft.com/office/drawing/2014/main" id="{8B777169-208C-46E7-9FD7-A64B0B43A3F5}"/>
              </a:ext>
            </a:extLst>
          </p:cNvPr>
          <p:cNvSpPr>
            <a:spLocks noGrp="1"/>
          </p:cNvSpPr>
          <p:nvPr>
            <p:ph type="title"/>
          </p:nvPr>
        </p:nvSpPr>
        <p:spPr/>
        <p:txBody>
          <a:bodyPr/>
          <a:lstStyle/>
          <a:p>
            <a:r>
              <a:rPr lang="sl-SI" altLang="sl-SI"/>
              <a:t> UČINKI TOPLE GREDE:</a:t>
            </a:r>
          </a:p>
        </p:txBody>
      </p:sp>
      <p:sp>
        <p:nvSpPr>
          <p:cNvPr id="3" name="Označba mesta vsebine 2">
            <a:extLst>
              <a:ext uri="{FF2B5EF4-FFF2-40B4-BE49-F238E27FC236}">
                <a16:creationId xmlns:a16="http://schemas.microsoft.com/office/drawing/2014/main" id="{A3BB14A7-E47F-4C82-96C1-BFEBCED3992A}"/>
              </a:ext>
            </a:extLst>
          </p:cNvPr>
          <p:cNvSpPr>
            <a:spLocks noGrp="1"/>
          </p:cNvSpPr>
          <p:nvPr>
            <p:ph idx="1"/>
          </p:nvPr>
        </p:nvSpPr>
        <p:spPr>
          <a:xfrm>
            <a:off x="927100" y="1765300"/>
            <a:ext cx="5280025" cy="3887788"/>
          </a:xfrm>
        </p:spPr>
        <p:txBody>
          <a:bodyPr/>
          <a:lstStyle/>
          <a:p>
            <a:r>
              <a:rPr lang="sl-SI" altLang="sl-SI" b="1"/>
              <a:t>Zelo pomemben</a:t>
            </a:r>
            <a:endParaRPr lang="sl-SI" altLang="sl-SI"/>
          </a:p>
          <a:p>
            <a:r>
              <a:rPr lang="sl-SI" altLang="sl-SI"/>
              <a:t> Ljudje ne bi mogli živeti na Zemlji, ker bi bilo premrzlo,  če ne bi bilo tega učinka. </a:t>
            </a:r>
          </a:p>
          <a:p>
            <a:r>
              <a:rPr lang="sl-SI" altLang="sl-SI"/>
              <a:t>Toda, če se bo učinek tople grede povečeval, se lahko Zemlja segreje več kot je običajno. </a:t>
            </a:r>
          </a:p>
          <a:p>
            <a:endParaRPr lang="sl-SI" altLang="sl-SI"/>
          </a:p>
          <a:p>
            <a:endParaRPr lang="sl-SI" altLang="sl-SI"/>
          </a:p>
        </p:txBody>
      </p:sp>
      <p:pic>
        <p:nvPicPr>
          <p:cNvPr id="7172" name="Slika 3">
            <a:extLst>
              <a:ext uri="{FF2B5EF4-FFF2-40B4-BE49-F238E27FC236}">
                <a16:creationId xmlns:a16="http://schemas.microsoft.com/office/drawing/2014/main" id="{DC456C18-D07F-4E8D-BF65-8098CF00C4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1765300"/>
            <a:ext cx="4572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326A023C-E1B8-4CC3-B73B-640C2CE052E9}"/>
              </a:ext>
            </a:extLst>
          </p:cNvPr>
          <p:cNvSpPr>
            <a:spLocks noGrp="1"/>
          </p:cNvSpPr>
          <p:nvPr>
            <p:ph type="title"/>
          </p:nvPr>
        </p:nvSpPr>
        <p:spPr/>
        <p:txBody>
          <a:bodyPr/>
          <a:lstStyle/>
          <a:p>
            <a:endParaRPr lang="sl-SI" altLang="sl-SI"/>
          </a:p>
        </p:txBody>
      </p:sp>
      <p:sp>
        <p:nvSpPr>
          <p:cNvPr id="8195" name="Označba mesta vsebine 2">
            <a:extLst>
              <a:ext uri="{FF2B5EF4-FFF2-40B4-BE49-F238E27FC236}">
                <a16:creationId xmlns:a16="http://schemas.microsoft.com/office/drawing/2014/main" id="{29286B0F-9697-4FA4-A017-B4C97EDD0FD8}"/>
              </a:ext>
            </a:extLst>
          </p:cNvPr>
          <p:cNvSpPr>
            <a:spLocks noGrp="1"/>
          </p:cNvSpPr>
          <p:nvPr>
            <p:ph idx="1"/>
          </p:nvPr>
        </p:nvSpPr>
        <p:spPr>
          <a:xfrm>
            <a:off x="1341438" y="1573213"/>
            <a:ext cx="4338637" cy="3475037"/>
          </a:xfrm>
        </p:spPr>
        <p:txBody>
          <a:bodyPr/>
          <a:lstStyle/>
          <a:p>
            <a:r>
              <a:rPr lang="sl-SI" altLang="sl-SI"/>
              <a:t>Že komaj znatno povišanje temperature lahko povzroči težave za ljudi, živali in rastline.</a:t>
            </a:r>
          </a:p>
          <a:p>
            <a:r>
              <a:rPr lang="sl-SI" altLang="sl-SI"/>
              <a:t> Kar bi vplivalo na topitev ledenikov in bi povzročilo dvig gladine morja, spremenilo pa bi se tudi podnebje.</a:t>
            </a:r>
          </a:p>
          <a:p>
            <a:endParaRPr lang="sl-SI" altLang="sl-SI"/>
          </a:p>
        </p:txBody>
      </p:sp>
      <p:pic>
        <p:nvPicPr>
          <p:cNvPr id="8196" name="Slika 3">
            <a:extLst>
              <a:ext uri="{FF2B5EF4-FFF2-40B4-BE49-F238E27FC236}">
                <a16:creationId xmlns:a16="http://schemas.microsoft.com/office/drawing/2014/main" id="{1E333342-58CF-40EF-8668-AEFAF477C9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73213"/>
            <a:ext cx="57150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BB332AED-2D60-47C1-B5C4-CA470D59FA9F}"/>
              </a:ext>
            </a:extLst>
          </p:cNvPr>
          <p:cNvSpPr>
            <a:spLocks noGrp="1"/>
          </p:cNvSpPr>
          <p:nvPr>
            <p:ph type="title"/>
          </p:nvPr>
        </p:nvSpPr>
        <p:spPr/>
        <p:txBody>
          <a:bodyPr/>
          <a:lstStyle/>
          <a:p>
            <a:r>
              <a:rPr lang="sl-SI" altLang="sl-SI"/>
              <a:t>UČINKI:</a:t>
            </a:r>
          </a:p>
        </p:txBody>
      </p:sp>
      <p:sp>
        <p:nvSpPr>
          <p:cNvPr id="3" name="Označba mesta vsebine 2">
            <a:extLst>
              <a:ext uri="{FF2B5EF4-FFF2-40B4-BE49-F238E27FC236}">
                <a16:creationId xmlns:a16="http://schemas.microsoft.com/office/drawing/2014/main" id="{56B05FF0-1EA0-49D5-B03E-B39C2420CFE0}"/>
              </a:ext>
            </a:extLst>
          </p:cNvPr>
          <p:cNvSpPr>
            <a:spLocks noGrp="1"/>
          </p:cNvSpPr>
          <p:nvPr>
            <p:ph idx="1"/>
          </p:nvPr>
        </p:nvSpPr>
        <p:spPr>
          <a:xfrm>
            <a:off x="1341438" y="1573213"/>
            <a:ext cx="5600700" cy="4141787"/>
          </a:xfrm>
        </p:spPr>
        <p:txBody>
          <a:bodyPr rtlCol="0">
            <a:normAutofit/>
          </a:bodyPr>
          <a:lstStyle/>
          <a:p>
            <a:pPr marL="45720" indent="0" fontAlgn="auto">
              <a:spcAft>
                <a:spcPts val="0"/>
              </a:spcAft>
              <a:buFont typeface="Arial" panose="020B0604020202020204" pitchFamily="34" charset="0"/>
              <a:buNone/>
              <a:defRPr/>
            </a:pPr>
            <a:r>
              <a:rPr lang="sl-SI" b="1" dirty="0">
                <a:solidFill>
                  <a:schemeClr val="accent2">
                    <a:lumMod val="75000"/>
                  </a:schemeClr>
                </a:solidFill>
              </a:rPr>
              <a:t>Plini z učinkom tople grede imajo dve pomembni lastnosti:</a:t>
            </a:r>
            <a:endParaRPr lang="sl-SI" dirty="0">
              <a:solidFill>
                <a:schemeClr val="accent2">
                  <a:lumMod val="75000"/>
                </a:schemeClr>
              </a:solidFill>
            </a:endParaRPr>
          </a:p>
          <a:p>
            <a:pPr marL="274320" fontAlgn="auto">
              <a:spcAft>
                <a:spcPts val="0"/>
              </a:spcAft>
              <a:defRPr/>
            </a:pPr>
            <a:r>
              <a:rPr lang="sl-SI" b="1" dirty="0">
                <a:solidFill>
                  <a:schemeClr val="accent2">
                    <a:lumMod val="75000"/>
                  </a:schemeClr>
                </a:solidFill>
              </a:rPr>
              <a:t>močno vpijajo sončno energijo valovne dolžine, ki jo sicer ozračje ne bi zadržalo,</a:t>
            </a:r>
            <a:endParaRPr lang="sl-SI" dirty="0">
              <a:solidFill>
                <a:schemeClr val="accent2">
                  <a:lumMod val="75000"/>
                </a:schemeClr>
              </a:solidFill>
            </a:endParaRPr>
          </a:p>
          <a:p>
            <a:pPr marL="274320" fontAlgn="auto">
              <a:spcAft>
                <a:spcPts val="0"/>
              </a:spcAft>
              <a:defRPr/>
            </a:pPr>
            <a:r>
              <a:rPr lang="sl-SI" b="1" dirty="0">
                <a:solidFill>
                  <a:schemeClr val="accent2">
                    <a:lumMod val="75000"/>
                  </a:schemeClr>
                </a:solidFill>
              </a:rPr>
              <a:t>hkrati pa so v ozračju zelo obstojni.</a:t>
            </a:r>
            <a:endParaRPr lang="sl-SI" dirty="0">
              <a:solidFill>
                <a:schemeClr val="accent2">
                  <a:lumMod val="75000"/>
                </a:schemeClr>
              </a:solidFill>
            </a:endParaRPr>
          </a:p>
          <a:p>
            <a:pPr marL="274320" fontAlgn="auto">
              <a:spcAft>
                <a:spcPts val="0"/>
              </a:spcAft>
              <a:defRPr/>
            </a:pPr>
            <a:endParaRPr lang="sl-SI" dirty="0">
              <a:solidFill>
                <a:schemeClr val="accent2">
                  <a:lumMod val="75000"/>
                </a:schemeClr>
              </a:solidFill>
            </a:endParaRPr>
          </a:p>
        </p:txBody>
      </p:sp>
      <p:pic>
        <p:nvPicPr>
          <p:cNvPr id="9220" name="Slika 3">
            <a:extLst>
              <a:ext uri="{FF2B5EF4-FFF2-40B4-BE49-F238E27FC236}">
                <a16:creationId xmlns:a16="http://schemas.microsoft.com/office/drawing/2014/main" id="{864688B3-B81C-4092-8BA7-43EC201312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3438" y="1573213"/>
            <a:ext cx="4573587"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a:extLst>
              <a:ext uri="{FF2B5EF4-FFF2-40B4-BE49-F238E27FC236}">
                <a16:creationId xmlns:a16="http://schemas.microsoft.com/office/drawing/2014/main" id="{E17F23E2-B29D-435F-9C1F-D36717247FB5}"/>
              </a:ext>
            </a:extLst>
          </p:cNvPr>
          <p:cNvSpPr>
            <a:spLocks noGrp="1"/>
          </p:cNvSpPr>
          <p:nvPr>
            <p:ph type="title"/>
          </p:nvPr>
        </p:nvSpPr>
        <p:spPr>
          <a:xfrm>
            <a:off x="8128000" y="762000"/>
            <a:ext cx="3887788" cy="2743200"/>
          </a:xfrm>
        </p:spPr>
        <p:txBody>
          <a:bodyPr/>
          <a:lstStyle/>
          <a:p>
            <a:r>
              <a:rPr lang="sl-SI" altLang="sl-SI"/>
              <a:t> Graf emisije CO2 od l. 1750-200</a:t>
            </a:r>
          </a:p>
        </p:txBody>
      </p:sp>
      <p:sp>
        <p:nvSpPr>
          <p:cNvPr id="4" name="Ograda besedila 3">
            <a:extLst>
              <a:ext uri="{FF2B5EF4-FFF2-40B4-BE49-F238E27FC236}">
                <a16:creationId xmlns:a16="http://schemas.microsoft.com/office/drawing/2014/main" id="{22E036E0-4F9C-42E3-9077-B00731C25E7C}"/>
              </a:ext>
            </a:extLst>
          </p:cNvPr>
          <p:cNvSpPr>
            <a:spLocks noGrp="1"/>
          </p:cNvSpPr>
          <p:nvPr>
            <p:ph type="body" sz="half" idx="2"/>
          </p:nvPr>
        </p:nvSpPr>
        <p:spPr>
          <a:xfrm>
            <a:off x="8128000" y="3554413"/>
            <a:ext cx="3376613" cy="1703387"/>
          </a:xfrm>
        </p:spPr>
        <p:txBody>
          <a:bodyPr/>
          <a:lstStyle/>
          <a:p>
            <a:pPr>
              <a:spcBef>
                <a:spcPts val="1800"/>
              </a:spcBef>
            </a:pPr>
            <a:r>
              <a:rPr lang="sl-SI" altLang="sl-SI"/>
              <a:t> Ob povečani količini toplogrednih plinov temperatura ozračja naraste. Koncentracija plinov v ozračju narašča zaradi človeških dejavnosti.</a:t>
            </a:r>
          </a:p>
          <a:p>
            <a:pPr>
              <a:spcBef>
                <a:spcPts val="1800"/>
              </a:spcBef>
            </a:pPr>
            <a:endParaRPr lang="sl-SI" altLang="sl-SI"/>
          </a:p>
        </p:txBody>
      </p:sp>
      <p:pic>
        <p:nvPicPr>
          <p:cNvPr id="7" name="Ograda slike 6" descr="Roža, morska zvezda in školjke na belem pesku" title="Beach photo">
            <a:extLst>
              <a:ext uri="{FF2B5EF4-FFF2-40B4-BE49-F238E27FC236}">
                <a16:creationId xmlns:a16="http://schemas.microsoft.com/office/drawing/2014/main" id="{C0AD8F1F-15BE-402A-80E7-03E91DCF3D32}"/>
              </a:ext>
            </a:extLst>
          </p:cNvPr>
          <p:cNvPicPr>
            <a:picLocks noGrp="1" noChangeAspect="1"/>
          </p:cNvPicPr>
          <p:nvPr>
            <p:ph type="pic" idx="1"/>
          </p:nvPr>
        </p:nvPicPr>
        <p:blipFill>
          <a:blip r:embed="rId2"/>
          <a:srcRect/>
          <a:stretch>
            <a:fillRect/>
          </a:stretch>
        </p:blipFill>
        <p:spPr/>
      </p:pic>
      <p:pic>
        <p:nvPicPr>
          <p:cNvPr id="10245" name="Slika 2">
            <a:extLst>
              <a:ext uri="{FF2B5EF4-FFF2-40B4-BE49-F238E27FC236}">
                <a16:creationId xmlns:a16="http://schemas.microsoft.com/office/drawing/2014/main" id="{54C4CD55-F576-4800-A586-E00657435F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413" y="685800"/>
            <a:ext cx="7315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5B4AC185-B60A-4076-B225-B5C65A0DC304}"/>
              </a:ext>
            </a:extLst>
          </p:cNvPr>
          <p:cNvSpPr>
            <a:spLocks noGrp="1"/>
          </p:cNvSpPr>
          <p:nvPr>
            <p:ph type="title"/>
          </p:nvPr>
        </p:nvSpPr>
        <p:spPr/>
        <p:txBody>
          <a:bodyPr/>
          <a:lstStyle/>
          <a:p>
            <a:r>
              <a:rPr lang="sl-SI" altLang="sl-SI"/>
              <a:t>PREPREČEVANJE:</a:t>
            </a:r>
          </a:p>
        </p:txBody>
      </p:sp>
      <p:sp>
        <p:nvSpPr>
          <p:cNvPr id="3" name="Ograda vsebine 2">
            <a:extLst>
              <a:ext uri="{FF2B5EF4-FFF2-40B4-BE49-F238E27FC236}">
                <a16:creationId xmlns:a16="http://schemas.microsoft.com/office/drawing/2014/main" id="{8BEFF2B9-ACA8-4BCB-B8B6-33E03165A302}"/>
              </a:ext>
            </a:extLst>
          </p:cNvPr>
          <p:cNvSpPr>
            <a:spLocks noGrp="1"/>
          </p:cNvSpPr>
          <p:nvPr>
            <p:ph sz="half" idx="1"/>
          </p:nvPr>
        </p:nvSpPr>
        <p:spPr>
          <a:xfrm>
            <a:off x="1341438" y="1573213"/>
            <a:ext cx="4572000" cy="4141787"/>
          </a:xfrm>
        </p:spPr>
        <p:txBody>
          <a:bodyPr/>
          <a:lstStyle/>
          <a:p>
            <a:pPr>
              <a:buClr>
                <a:srgbClr val="286D7F"/>
              </a:buClr>
            </a:pPr>
            <a:endParaRPr lang="sl-SI" altLang="sl-SI"/>
          </a:p>
        </p:txBody>
      </p:sp>
      <p:graphicFrame>
        <p:nvGraphicFramePr>
          <p:cNvPr id="7" name="Ograda vsebine 6" descr="Medsebojno povezani krogi" title="SmartArt">
            <a:extLst>
              <a:ext uri="{FF2B5EF4-FFF2-40B4-BE49-F238E27FC236}">
                <a16:creationId xmlns:a16="http://schemas.microsoft.com/office/drawing/2014/main" id="{01C9C62E-4107-428A-BABE-57978D238E5B}"/>
              </a:ext>
            </a:extLst>
          </p:cNvPr>
          <p:cNvGraphicFramePr>
            <a:graphicFrameLocks noGrp="1"/>
          </p:cNvGraphicFramePr>
          <p:nvPr>
            <p:ph sz="half" idx="2"/>
          </p:nvPr>
        </p:nvGraphicFramePr>
        <p:xfrm>
          <a:off x="1442434" y="1249251"/>
          <a:ext cx="7959143" cy="4803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a:extLst>
              <a:ext uri="{FF2B5EF4-FFF2-40B4-BE49-F238E27FC236}">
                <a16:creationId xmlns:a16="http://schemas.microsoft.com/office/drawing/2014/main" id="{1D628408-97A2-4EF2-BEC6-41A409C0D12D}"/>
              </a:ext>
            </a:extLst>
          </p:cNvPr>
          <p:cNvSpPr>
            <a:spLocks noGrp="1"/>
          </p:cNvSpPr>
          <p:nvPr>
            <p:ph type="title"/>
          </p:nvPr>
        </p:nvSpPr>
        <p:spPr/>
        <p:txBody>
          <a:bodyPr/>
          <a:lstStyle/>
          <a:p>
            <a:r>
              <a:rPr lang="sl-SI" altLang="sl-SI"/>
              <a:t>POSLEDICE POVEČANE TOPLE GREDE</a:t>
            </a:r>
          </a:p>
        </p:txBody>
      </p:sp>
      <p:pic>
        <p:nvPicPr>
          <p:cNvPr id="12291" name="Označba mesta vsebine 4">
            <a:extLst>
              <a:ext uri="{FF2B5EF4-FFF2-40B4-BE49-F238E27FC236}">
                <a16:creationId xmlns:a16="http://schemas.microsoft.com/office/drawing/2014/main" id="{326DFAB7-0750-444F-A14F-9591B681C9F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711325"/>
            <a:ext cx="6105525" cy="3865563"/>
          </a:xfrm>
        </p:spPr>
      </p:pic>
      <p:sp>
        <p:nvSpPr>
          <p:cNvPr id="4" name="Označba mesta vsebine 3">
            <a:extLst>
              <a:ext uri="{FF2B5EF4-FFF2-40B4-BE49-F238E27FC236}">
                <a16:creationId xmlns:a16="http://schemas.microsoft.com/office/drawing/2014/main" id="{FEBBE602-F468-40CC-A0B6-B489F6AEA63D}"/>
              </a:ext>
            </a:extLst>
          </p:cNvPr>
          <p:cNvSpPr>
            <a:spLocks noGrp="1"/>
          </p:cNvSpPr>
          <p:nvPr>
            <p:ph sz="half" idx="2"/>
          </p:nvPr>
        </p:nvSpPr>
        <p:spPr>
          <a:xfrm>
            <a:off x="6278563" y="1573213"/>
            <a:ext cx="4572000" cy="4141787"/>
          </a:xfrm>
        </p:spPr>
        <p:txBody>
          <a:bodyPr/>
          <a:lstStyle/>
          <a:p>
            <a:r>
              <a:rPr lang="sl-SI" altLang="sl-SI"/>
              <a:t>Povečanje povprečne letne tem. Zemlje za 0,6°C-globalno segrevanje.</a:t>
            </a:r>
          </a:p>
          <a:p>
            <a:r>
              <a:rPr lang="sl-SI" altLang="sl-SI"/>
              <a:t>Taljenje ledenikov.</a:t>
            </a:r>
          </a:p>
          <a:p>
            <a:r>
              <a:rPr lang="sl-SI" altLang="sl-SI"/>
              <a:t>v 100 letih se je gladina morja dvignila za 25 cm.</a:t>
            </a:r>
          </a:p>
          <a:p>
            <a:r>
              <a:rPr lang="sl-SI" altLang="sl-SI"/>
              <a:t>Ekstremna vremenska stanja.</a:t>
            </a:r>
          </a:p>
          <a:p>
            <a:r>
              <a:rPr lang="sl-SI" altLang="sl-SI"/>
              <a:t>Širjenje ozonske luknje.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BF61713F-39FC-4CCF-B96B-8662E90B86F8}"/>
              </a:ext>
            </a:extLst>
          </p:cNvPr>
          <p:cNvSpPr>
            <a:spLocks noGrp="1"/>
          </p:cNvSpPr>
          <p:nvPr>
            <p:ph type="title"/>
          </p:nvPr>
        </p:nvSpPr>
        <p:spPr/>
        <p:txBody>
          <a:bodyPr/>
          <a:lstStyle/>
          <a:p>
            <a:r>
              <a:rPr lang="sl-SI" altLang="sl-SI"/>
              <a:t>TOPLOGREDN PLINI:</a:t>
            </a:r>
          </a:p>
        </p:txBody>
      </p:sp>
      <p:sp>
        <p:nvSpPr>
          <p:cNvPr id="3" name="Označba mesta vsebine 2">
            <a:extLst>
              <a:ext uri="{FF2B5EF4-FFF2-40B4-BE49-F238E27FC236}">
                <a16:creationId xmlns:a16="http://schemas.microsoft.com/office/drawing/2014/main" id="{A025D55B-78DE-489C-9FAB-AA4623CC304B}"/>
              </a:ext>
            </a:extLst>
          </p:cNvPr>
          <p:cNvSpPr>
            <a:spLocks noGrp="1"/>
          </p:cNvSpPr>
          <p:nvPr>
            <p:ph idx="1"/>
          </p:nvPr>
        </p:nvSpPr>
        <p:spPr>
          <a:xfrm>
            <a:off x="1341438" y="1573213"/>
            <a:ext cx="5472112" cy="4260850"/>
          </a:xfrm>
        </p:spPr>
        <p:txBody>
          <a:bodyPr rtlCol="0">
            <a:normAutofit fontScale="62500" lnSpcReduction="20000"/>
          </a:bodyPr>
          <a:lstStyle/>
          <a:p>
            <a:pPr marL="274320" fontAlgn="auto">
              <a:spcAft>
                <a:spcPts val="0"/>
              </a:spcAft>
              <a:defRPr/>
            </a:pPr>
            <a:r>
              <a:rPr lang="sl-SI" sz="3400" dirty="0">
                <a:solidFill>
                  <a:schemeClr val="accent2">
                    <a:lumMod val="75000"/>
                  </a:schemeClr>
                </a:solidFill>
              </a:rPr>
              <a:t>Prepuščajo kratkovalovno sevanje Sonca, glavni vir toplote Zemlje. To so:</a:t>
            </a:r>
          </a:p>
          <a:p>
            <a:pPr marL="45720" indent="0" fontAlgn="auto">
              <a:spcAft>
                <a:spcPts val="0"/>
              </a:spcAft>
              <a:buFont typeface="Arial" panose="020B0604020202020204" pitchFamily="34" charset="0"/>
              <a:buNone/>
              <a:defRPr/>
            </a:pPr>
            <a:r>
              <a:rPr lang="sl-SI" sz="4100" b="1" dirty="0">
                <a:solidFill>
                  <a:schemeClr val="accent2">
                    <a:lumMod val="75000"/>
                  </a:schemeClr>
                </a:solidFill>
              </a:rPr>
              <a:t>Vodna para (H</a:t>
            </a:r>
            <a:r>
              <a:rPr lang="sl-SI" sz="4100" b="1" baseline="-25000" dirty="0">
                <a:solidFill>
                  <a:schemeClr val="accent2">
                    <a:lumMod val="75000"/>
                  </a:schemeClr>
                </a:solidFill>
              </a:rPr>
              <a:t>2</a:t>
            </a:r>
            <a:r>
              <a:rPr lang="sl-SI" sz="4100" b="1" dirty="0">
                <a:solidFill>
                  <a:schemeClr val="accent2">
                    <a:lumMod val="75000"/>
                  </a:schemeClr>
                </a:solidFill>
              </a:rPr>
              <a:t>O):</a:t>
            </a:r>
            <a:r>
              <a:rPr lang="sl-SI" sz="4100" dirty="0">
                <a:solidFill>
                  <a:schemeClr val="accent2">
                    <a:lumMod val="75000"/>
                  </a:schemeClr>
                </a:solidFill>
              </a:rPr>
              <a:t> Najpomembnejši plin tople grede je vodna para, ker jo je med vsemi toplogrednimi plini v zraku največ. Človek ne more bistveno vplivati na količino vodne pare v ozračju.</a:t>
            </a:r>
          </a:p>
          <a:p>
            <a:pPr marL="45720" indent="0" fontAlgn="auto">
              <a:spcAft>
                <a:spcPts val="0"/>
              </a:spcAft>
              <a:buFont typeface="Arial" panose="020B0604020202020204" pitchFamily="34" charset="0"/>
              <a:buNone/>
              <a:defRPr/>
            </a:pPr>
            <a:r>
              <a:rPr lang="sl-SI" sz="2800" dirty="0">
                <a:solidFill>
                  <a:schemeClr val="accent2">
                    <a:lumMod val="75000"/>
                  </a:schemeClr>
                </a:solidFill>
              </a:rPr>
              <a:t> </a:t>
            </a:r>
          </a:p>
          <a:p>
            <a:pPr marL="274320" fontAlgn="auto">
              <a:spcAft>
                <a:spcPts val="0"/>
              </a:spcAft>
              <a:defRPr/>
            </a:pPr>
            <a:endParaRPr lang="sl-SI" sz="2800" dirty="0">
              <a:solidFill>
                <a:schemeClr val="accent2">
                  <a:lumMod val="75000"/>
                </a:schemeClr>
              </a:solidFill>
            </a:endParaRPr>
          </a:p>
          <a:p>
            <a:pPr marL="45720" indent="0" fontAlgn="auto">
              <a:spcAft>
                <a:spcPts val="0"/>
              </a:spcAft>
              <a:buFont typeface="Arial" panose="020B0604020202020204" pitchFamily="34" charset="0"/>
              <a:buNone/>
              <a:defRPr/>
            </a:pPr>
            <a:r>
              <a:rPr lang="sl-SI" dirty="0">
                <a:solidFill>
                  <a:schemeClr val="accent2">
                    <a:lumMod val="75000"/>
                  </a:schemeClr>
                </a:solidFill>
              </a:rPr>
              <a:t> </a:t>
            </a:r>
          </a:p>
          <a:p>
            <a:pPr marL="274320" fontAlgn="auto">
              <a:spcAft>
                <a:spcPts val="0"/>
              </a:spcAft>
              <a:defRPr/>
            </a:pPr>
            <a:endParaRPr lang="sl-SI" dirty="0">
              <a:solidFill>
                <a:schemeClr val="accent2">
                  <a:lumMod val="75000"/>
                </a:schemeClr>
              </a:solidFill>
            </a:endParaRPr>
          </a:p>
        </p:txBody>
      </p:sp>
      <p:pic>
        <p:nvPicPr>
          <p:cNvPr id="4" name="Slika 3">
            <a:extLst>
              <a:ext uri="{FF2B5EF4-FFF2-40B4-BE49-F238E27FC236}">
                <a16:creationId xmlns:a16="http://schemas.microsoft.com/office/drawing/2014/main" id="{0E032335-EFB8-4C21-8832-A4E5473963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2150" y="809625"/>
            <a:ext cx="4572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E84D6F3-030C-4789-9033-D4889AAC83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Predstavitev slike oceana (širokozaslonska)</Template>
  <TotalTime>0</TotalTime>
  <Words>388</Words>
  <Application>Microsoft Office PowerPoint</Application>
  <PresentationFormat>Widescreen</PresentationFormat>
  <Paragraphs>62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Georgia</vt:lpstr>
      <vt:lpstr>Ocean 16x9</vt:lpstr>
      <vt:lpstr>Učinek tople grede</vt:lpstr>
      <vt:lpstr>NASTANEK TOPLE GREDE:</vt:lpstr>
      <vt:lpstr> UČINKI TOPLE GREDE:</vt:lpstr>
      <vt:lpstr>PowerPoint Presentation</vt:lpstr>
      <vt:lpstr>UČINKI:</vt:lpstr>
      <vt:lpstr> Graf emisije CO2 od l. 1750-200</vt:lpstr>
      <vt:lpstr>PREPREČEVANJE:</vt:lpstr>
      <vt:lpstr>POSLEDICE POVEČANE TOPLE GREDE</vt:lpstr>
      <vt:lpstr>TOPLOGREDN PLINI:</vt:lpstr>
      <vt:lpstr>PowerPoint Presentation</vt:lpstr>
      <vt:lpstr>PowerPoint Presentation</vt:lpstr>
      <vt:lpstr>PowerPoint Presentation</vt:lpstr>
      <vt:lpstr>PowerPoint Presentation</vt:lpstr>
      <vt:lpstr>PowerPoint Presentation</vt:lpstr>
      <vt:lpstr>PowerPoint Presentation</vt:lpstr>
      <vt:lpstr> 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2019-05-31T08:41:20Z</dcterms:created>
  <dcterms:modified xsi:type="dcterms:W3CDTF">2019-05-31T08:41:20Z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