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6"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7" autoAdjust="0"/>
    <p:restoredTop sz="94618" autoAdjust="0"/>
  </p:normalViewPr>
  <p:slideViewPr>
    <p:cSldViewPr>
      <p:cViewPr varScale="1">
        <p:scale>
          <a:sx n="154" d="100"/>
          <a:sy n="154" d="100"/>
        </p:scale>
        <p:origin x="1380"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BAB85-1D59-488C-8270-127C086B6FD9}" type="doc">
      <dgm:prSet loTypeId="urn:microsoft.com/office/officeart/2005/8/layout/orgChart1" loCatId="hierarchy" qsTypeId="urn:microsoft.com/office/officeart/2005/8/quickstyle/simple1" qsCatId="simple" csTypeId="urn:microsoft.com/office/officeart/2005/8/colors/accent1_2" csCatId="accent1"/>
      <dgm:spPr/>
    </dgm:pt>
    <dgm:pt modelId="{8B8E0435-DEAE-4C4D-A87F-FDD45A4A416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Osnovni podatki</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TNP</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sl-SI" altLang="sl-SI" b="1" i="0" u="none" strike="noStrike" cap="none" normalizeH="0" baseline="0">
            <a:ln>
              <a:noFill/>
            </a:ln>
            <a:solidFill>
              <a:schemeClr val="tx1"/>
            </a:solidFill>
            <a:effectLst/>
            <a:latin typeface="Arial" panose="020B0604020202020204" pitchFamily="34" charset="0"/>
          </a:endParaRPr>
        </a:p>
      </dgm:t>
    </dgm:pt>
    <dgm:pt modelId="{BC4BF46D-D282-487D-86EF-AFB1300C3F96}" type="parTrans" cxnId="{10F94C0F-4A3C-4CBF-8729-D3784D0C6E9C}">
      <dgm:prSet/>
      <dgm:spPr/>
    </dgm:pt>
    <dgm:pt modelId="{3F8ED9E4-61B6-448A-9180-1AF8E6FED035}" type="sibTrans" cxnId="{10F94C0F-4A3C-4CBF-8729-D3784D0C6E9C}">
      <dgm:prSet/>
      <dgm:spPr/>
    </dgm:pt>
    <dgm:pt modelId="{AC9FEA9F-B555-4CBC-9D5E-C597B76D4AD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l-SI" altLang="sl-SI" b="1" i="0" u="none" strike="noStrike" cap="none" normalizeH="0" baseline="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 Velikost: 83 807 ha</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Osrednje območje: 55 332 ha</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Robno območje: 28 475 ha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sl-SI" altLang="sl-SI" b="1" i="0" u="none" strike="noStrike" cap="none" normalizeH="0" baseline="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 Najvišja točka: 2864m (Triglav)</a:t>
          </a:r>
        </a:p>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sl-SI" altLang="sl-SI" b="1" i="0" u="none" strike="noStrike" cap="none" normalizeH="0" baseline="0">
              <a:ln>
                <a:noFill/>
              </a:ln>
              <a:solidFill>
                <a:schemeClr val="tx1"/>
              </a:solidFill>
              <a:effectLst/>
              <a:latin typeface="Arial" panose="020B0604020202020204" pitchFamily="34" charset="0"/>
            </a:rPr>
            <a:t>- Najnižja točka: 180m </a:t>
          </a:r>
        </a:p>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sl-SI" altLang="sl-SI" b="1" i="0" u="none" strike="noStrike" cap="none" normalizeH="0" baseline="0">
              <a:ln>
                <a:noFill/>
              </a:ln>
              <a:solidFill>
                <a:schemeClr val="tx1"/>
              </a:solidFill>
              <a:effectLst/>
              <a:latin typeface="Arial" panose="020B0604020202020204" pitchFamily="34" charset="0"/>
            </a:rPr>
            <a:t>(reka Tolminka) </a:t>
          </a:r>
        </a:p>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sl-SI" altLang="sl-SI" b="1" i="0" u="none" strike="noStrike" cap="none" normalizeH="0" baseline="0">
              <a:ln>
                <a:noFill/>
              </a:ln>
              <a:solidFill>
                <a:schemeClr val="tx1"/>
              </a:solidFill>
              <a:effectLst/>
              <a:latin typeface="Arial" panose="020B0604020202020204" pitchFamily="34" charset="0"/>
            </a:rPr>
            <a:t>- Povprečna višina: 1334m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sl-SI" altLang="sl-SI" b="1" i="0" u="none" strike="noStrike" cap="none" normalizeH="0" baseline="0">
            <a:ln>
              <a:noFill/>
            </a:ln>
            <a:solidFill>
              <a:schemeClr val="tx1"/>
            </a:solidFill>
            <a:effectLst/>
            <a:latin typeface="Arial" panose="020B0604020202020204" pitchFamily="34" charset="0"/>
          </a:endParaRPr>
        </a:p>
      </dgm:t>
    </dgm:pt>
    <dgm:pt modelId="{A3BBF983-C1DF-4FF2-9685-24F01FD4948E}" type="parTrans" cxnId="{9B224DF9-04E0-4E77-AA46-4DF467005595}">
      <dgm:prSet/>
      <dgm:spPr/>
    </dgm:pt>
    <dgm:pt modelId="{3269E1A6-4149-4D98-BD94-A210D379A4F6}" type="sibTrans" cxnId="{9B224DF9-04E0-4E77-AA46-4DF467005595}">
      <dgm:prSet/>
      <dgm:spPr/>
    </dgm:pt>
    <dgm:pt modelId="{D4A2A493-4D1F-4538-BF1E-E608785EB0E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l-SI" altLang="sl-SI" b="1" i="0" u="none" strike="noStrike" cap="none" normalizeH="0" baseline="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sl-SI" altLang="sl-SI" b="1" i="0" u="none" strike="noStrike" cap="none" normalizeH="0" baseline="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Razvoj narodnega parka:</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 Zasnova 1908</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 Ustanovitev 1924 (1600 ha)</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 Povečanje 1961 (2000 ha)</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 Ustanovitev sedanjega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Narodnega parka 1981 (8480 ha)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sl-SI" altLang="sl-SI" b="1" i="0" u="none" strike="noStrike" cap="none" normalizeH="0" baseline="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sl-SI" altLang="sl-SI" b="1" i="0" u="none" strike="noStrike" cap="none" normalizeH="0" baseline="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sl-SI" altLang="sl-SI" b="1" i="0" u="none" strike="noStrike" cap="none" normalizeH="0" baseline="0">
            <a:ln>
              <a:noFill/>
            </a:ln>
            <a:solidFill>
              <a:schemeClr val="tx1"/>
            </a:solidFill>
            <a:effectLst/>
            <a:latin typeface="Arial" panose="020B0604020202020204" pitchFamily="34" charset="0"/>
          </a:endParaRPr>
        </a:p>
      </dgm:t>
    </dgm:pt>
    <dgm:pt modelId="{67BF0E80-DC51-4BE1-A17F-D526E9FFE191}" type="parTrans" cxnId="{2AF26790-8348-412B-8DDD-3F6A7D9A3165}">
      <dgm:prSet/>
      <dgm:spPr/>
    </dgm:pt>
    <dgm:pt modelId="{14E2E5B6-0FCC-4508-9A3D-991775B78175}" type="sibTrans" cxnId="{2AF26790-8348-412B-8DDD-3F6A7D9A3165}">
      <dgm:prSet/>
      <dgm:spPr/>
    </dgm:pt>
    <dgm:pt modelId="{9572A744-EFCB-4E38-9155-BF74528569D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TNP je dobil ime po Triglavu </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(2864 m), simbolu Slovenije,</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ki je skoraj v središču </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1" i="0" u="none" strike="noStrike" cap="none" normalizeH="0" baseline="0">
              <a:ln>
                <a:noFill/>
              </a:ln>
              <a:solidFill>
                <a:schemeClr val="tx1"/>
              </a:solidFill>
              <a:effectLst/>
              <a:latin typeface="Arial" panose="020B0604020202020204" pitchFamily="34" charset="0"/>
            </a:rPr>
            <a:t>zavarovanega območja.</a:t>
          </a:r>
        </a:p>
      </dgm:t>
    </dgm:pt>
    <dgm:pt modelId="{F566A794-1FC4-47A5-9B2B-E2E2C83CD746}" type="parTrans" cxnId="{5F2FC794-4AD4-45BA-BCD1-3E233F8F69AD}">
      <dgm:prSet/>
      <dgm:spPr/>
    </dgm:pt>
    <dgm:pt modelId="{96171592-3269-408C-B3CD-1D6FCAE62E29}" type="sibTrans" cxnId="{5F2FC794-4AD4-45BA-BCD1-3E233F8F69AD}">
      <dgm:prSet/>
      <dgm:spPr/>
    </dgm:pt>
    <dgm:pt modelId="{84C41FAC-C042-475A-BAF8-C9172D03A769}" type="pres">
      <dgm:prSet presAssocID="{E63BAB85-1D59-488C-8270-127C086B6FD9}" presName="hierChild1" presStyleCnt="0">
        <dgm:presLayoutVars>
          <dgm:orgChart val="1"/>
          <dgm:chPref val="1"/>
          <dgm:dir/>
          <dgm:animOne val="branch"/>
          <dgm:animLvl val="lvl"/>
          <dgm:resizeHandles/>
        </dgm:presLayoutVars>
      </dgm:prSet>
      <dgm:spPr/>
    </dgm:pt>
    <dgm:pt modelId="{3699EE3B-FD45-4672-9081-3A51DF7DC34B}" type="pres">
      <dgm:prSet presAssocID="{8B8E0435-DEAE-4C4D-A87F-FDD45A4A416F}" presName="hierRoot1" presStyleCnt="0">
        <dgm:presLayoutVars>
          <dgm:hierBranch/>
        </dgm:presLayoutVars>
      </dgm:prSet>
      <dgm:spPr/>
    </dgm:pt>
    <dgm:pt modelId="{0AB28498-07BA-4A7A-B7DC-CE07AECE616E}" type="pres">
      <dgm:prSet presAssocID="{8B8E0435-DEAE-4C4D-A87F-FDD45A4A416F}" presName="rootComposite1" presStyleCnt="0"/>
      <dgm:spPr/>
    </dgm:pt>
    <dgm:pt modelId="{87D51F44-4709-4D9A-BC1A-399034346BE9}" type="pres">
      <dgm:prSet presAssocID="{8B8E0435-DEAE-4C4D-A87F-FDD45A4A416F}" presName="rootText1" presStyleLbl="node0" presStyleIdx="0" presStyleCnt="1">
        <dgm:presLayoutVars>
          <dgm:chPref val="3"/>
        </dgm:presLayoutVars>
      </dgm:prSet>
      <dgm:spPr/>
    </dgm:pt>
    <dgm:pt modelId="{8F5FAE82-CA7C-44BE-A4DD-796E6B6EDF9B}" type="pres">
      <dgm:prSet presAssocID="{8B8E0435-DEAE-4C4D-A87F-FDD45A4A416F}" presName="rootConnector1" presStyleLbl="node1" presStyleIdx="0" presStyleCnt="0"/>
      <dgm:spPr/>
    </dgm:pt>
    <dgm:pt modelId="{0960D52B-3C7B-41CF-9D78-371A853CC1A0}" type="pres">
      <dgm:prSet presAssocID="{8B8E0435-DEAE-4C4D-A87F-FDD45A4A416F}" presName="hierChild2" presStyleCnt="0"/>
      <dgm:spPr/>
    </dgm:pt>
    <dgm:pt modelId="{D104138E-16EB-454D-BE19-E26367010E31}" type="pres">
      <dgm:prSet presAssocID="{A3BBF983-C1DF-4FF2-9685-24F01FD4948E}" presName="Name35" presStyleLbl="parChTrans1D2" presStyleIdx="0" presStyleCnt="3"/>
      <dgm:spPr/>
    </dgm:pt>
    <dgm:pt modelId="{7BDFACE7-4944-4DB7-B637-CCF6987CDDAA}" type="pres">
      <dgm:prSet presAssocID="{AC9FEA9F-B555-4CBC-9D5E-C597B76D4AD8}" presName="hierRoot2" presStyleCnt="0">
        <dgm:presLayoutVars>
          <dgm:hierBranch/>
        </dgm:presLayoutVars>
      </dgm:prSet>
      <dgm:spPr/>
    </dgm:pt>
    <dgm:pt modelId="{179EE22D-A2FE-4687-ACE9-317BD8598865}" type="pres">
      <dgm:prSet presAssocID="{AC9FEA9F-B555-4CBC-9D5E-C597B76D4AD8}" presName="rootComposite" presStyleCnt="0"/>
      <dgm:spPr/>
    </dgm:pt>
    <dgm:pt modelId="{ED522C3A-36FC-4854-8001-BEE7FCC99380}" type="pres">
      <dgm:prSet presAssocID="{AC9FEA9F-B555-4CBC-9D5E-C597B76D4AD8}" presName="rootText" presStyleLbl="node2" presStyleIdx="0" presStyleCnt="3">
        <dgm:presLayoutVars>
          <dgm:chPref val="3"/>
        </dgm:presLayoutVars>
      </dgm:prSet>
      <dgm:spPr/>
    </dgm:pt>
    <dgm:pt modelId="{6735C56F-A8E8-49E0-ABB8-54AF9E6B36D7}" type="pres">
      <dgm:prSet presAssocID="{AC9FEA9F-B555-4CBC-9D5E-C597B76D4AD8}" presName="rootConnector" presStyleLbl="node2" presStyleIdx="0" presStyleCnt="3"/>
      <dgm:spPr/>
    </dgm:pt>
    <dgm:pt modelId="{90477207-93A1-42F4-9006-2705F4057DA8}" type="pres">
      <dgm:prSet presAssocID="{AC9FEA9F-B555-4CBC-9D5E-C597B76D4AD8}" presName="hierChild4" presStyleCnt="0"/>
      <dgm:spPr/>
    </dgm:pt>
    <dgm:pt modelId="{F9D60E15-CDC1-4C9F-A26D-D3C4118F33C8}" type="pres">
      <dgm:prSet presAssocID="{AC9FEA9F-B555-4CBC-9D5E-C597B76D4AD8}" presName="hierChild5" presStyleCnt="0"/>
      <dgm:spPr/>
    </dgm:pt>
    <dgm:pt modelId="{57EF45AC-144F-4BE2-9DF4-18154432E18A}" type="pres">
      <dgm:prSet presAssocID="{67BF0E80-DC51-4BE1-A17F-D526E9FFE191}" presName="Name35" presStyleLbl="parChTrans1D2" presStyleIdx="1" presStyleCnt="3"/>
      <dgm:spPr/>
    </dgm:pt>
    <dgm:pt modelId="{7631C003-EC5E-4287-A108-1D458273F4D0}" type="pres">
      <dgm:prSet presAssocID="{D4A2A493-4D1F-4538-BF1E-E608785EB0EB}" presName="hierRoot2" presStyleCnt="0">
        <dgm:presLayoutVars>
          <dgm:hierBranch/>
        </dgm:presLayoutVars>
      </dgm:prSet>
      <dgm:spPr/>
    </dgm:pt>
    <dgm:pt modelId="{3842E236-40B4-47E7-991A-8FE2C8B40197}" type="pres">
      <dgm:prSet presAssocID="{D4A2A493-4D1F-4538-BF1E-E608785EB0EB}" presName="rootComposite" presStyleCnt="0"/>
      <dgm:spPr/>
    </dgm:pt>
    <dgm:pt modelId="{8DD4DE0E-B611-4383-9A65-B89E8968E209}" type="pres">
      <dgm:prSet presAssocID="{D4A2A493-4D1F-4538-BF1E-E608785EB0EB}" presName="rootText" presStyleLbl="node2" presStyleIdx="1" presStyleCnt="3">
        <dgm:presLayoutVars>
          <dgm:chPref val="3"/>
        </dgm:presLayoutVars>
      </dgm:prSet>
      <dgm:spPr/>
    </dgm:pt>
    <dgm:pt modelId="{230C1E32-B4B7-45AE-AC5B-D9FE8D17A042}" type="pres">
      <dgm:prSet presAssocID="{D4A2A493-4D1F-4538-BF1E-E608785EB0EB}" presName="rootConnector" presStyleLbl="node2" presStyleIdx="1" presStyleCnt="3"/>
      <dgm:spPr/>
    </dgm:pt>
    <dgm:pt modelId="{A8BDE471-F601-40E1-80A3-A99CF53E7BA6}" type="pres">
      <dgm:prSet presAssocID="{D4A2A493-4D1F-4538-BF1E-E608785EB0EB}" presName="hierChild4" presStyleCnt="0"/>
      <dgm:spPr/>
    </dgm:pt>
    <dgm:pt modelId="{D425393C-972F-4F3E-A0BE-AA6BD96CAB9C}" type="pres">
      <dgm:prSet presAssocID="{D4A2A493-4D1F-4538-BF1E-E608785EB0EB}" presName="hierChild5" presStyleCnt="0"/>
      <dgm:spPr/>
    </dgm:pt>
    <dgm:pt modelId="{ADFEB239-1A4F-4D58-8F63-77DAD729B1BA}" type="pres">
      <dgm:prSet presAssocID="{F566A794-1FC4-47A5-9B2B-E2E2C83CD746}" presName="Name35" presStyleLbl="parChTrans1D2" presStyleIdx="2" presStyleCnt="3"/>
      <dgm:spPr/>
    </dgm:pt>
    <dgm:pt modelId="{C548B7C6-2B15-43B5-A844-29BAE0B8DA25}" type="pres">
      <dgm:prSet presAssocID="{9572A744-EFCB-4E38-9155-BF74528569D4}" presName="hierRoot2" presStyleCnt="0">
        <dgm:presLayoutVars>
          <dgm:hierBranch/>
        </dgm:presLayoutVars>
      </dgm:prSet>
      <dgm:spPr/>
    </dgm:pt>
    <dgm:pt modelId="{A74F11EB-E1CC-4A92-9E22-2FF6C6ED8C05}" type="pres">
      <dgm:prSet presAssocID="{9572A744-EFCB-4E38-9155-BF74528569D4}" presName="rootComposite" presStyleCnt="0"/>
      <dgm:spPr/>
    </dgm:pt>
    <dgm:pt modelId="{77935227-FDD5-4C73-8B4A-27C8008FBB1F}" type="pres">
      <dgm:prSet presAssocID="{9572A744-EFCB-4E38-9155-BF74528569D4}" presName="rootText" presStyleLbl="node2" presStyleIdx="2" presStyleCnt="3">
        <dgm:presLayoutVars>
          <dgm:chPref val="3"/>
        </dgm:presLayoutVars>
      </dgm:prSet>
      <dgm:spPr/>
    </dgm:pt>
    <dgm:pt modelId="{3A56AEB7-140A-492F-B0FC-82ACA966EE1F}" type="pres">
      <dgm:prSet presAssocID="{9572A744-EFCB-4E38-9155-BF74528569D4}" presName="rootConnector" presStyleLbl="node2" presStyleIdx="2" presStyleCnt="3"/>
      <dgm:spPr/>
    </dgm:pt>
    <dgm:pt modelId="{B57AE0F6-BC9F-4275-B38C-AC2C1993B490}" type="pres">
      <dgm:prSet presAssocID="{9572A744-EFCB-4E38-9155-BF74528569D4}" presName="hierChild4" presStyleCnt="0"/>
      <dgm:spPr/>
    </dgm:pt>
    <dgm:pt modelId="{CD79692F-1CAE-4310-9D7A-560D3E19B6C2}" type="pres">
      <dgm:prSet presAssocID="{9572A744-EFCB-4E38-9155-BF74528569D4}" presName="hierChild5" presStyleCnt="0"/>
      <dgm:spPr/>
    </dgm:pt>
    <dgm:pt modelId="{1933B716-12D5-443D-AD72-0B27CDB56597}" type="pres">
      <dgm:prSet presAssocID="{8B8E0435-DEAE-4C4D-A87F-FDD45A4A416F}" presName="hierChild3" presStyleCnt="0"/>
      <dgm:spPr/>
    </dgm:pt>
  </dgm:ptLst>
  <dgm:cxnLst>
    <dgm:cxn modelId="{10F94C0F-4A3C-4CBF-8729-D3784D0C6E9C}" srcId="{E63BAB85-1D59-488C-8270-127C086B6FD9}" destId="{8B8E0435-DEAE-4C4D-A87F-FDD45A4A416F}" srcOrd="0" destOrd="0" parTransId="{BC4BF46D-D282-487D-86EF-AFB1300C3F96}" sibTransId="{3F8ED9E4-61B6-448A-9180-1AF8E6FED035}"/>
    <dgm:cxn modelId="{8A48CF15-A584-4AEC-8675-D6E9E991239B}" type="presOf" srcId="{8B8E0435-DEAE-4C4D-A87F-FDD45A4A416F}" destId="{87D51F44-4709-4D9A-BC1A-399034346BE9}" srcOrd="0" destOrd="0" presId="urn:microsoft.com/office/officeart/2005/8/layout/orgChart1"/>
    <dgm:cxn modelId="{0E153423-5309-4EC5-B917-33043B944BF0}" type="presOf" srcId="{D4A2A493-4D1F-4538-BF1E-E608785EB0EB}" destId="{230C1E32-B4B7-45AE-AC5B-D9FE8D17A042}" srcOrd="1" destOrd="0" presId="urn:microsoft.com/office/officeart/2005/8/layout/orgChart1"/>
    <dgm:cxn modelId="{B17E7F3C-2C0B-47B7-B103-B9D3B5F4EB32}" type="presOf" srcId="{9572A744-EFCB-4E38-9155-BF74528569D4}" destId="{3A56AEB7-140A-492F-B0FC-82ACA966EE1F}" srcOrd="1" destOrd="0" presId="urn:microsoft.com/office/officeart/2005/8/layout/orgChart1"/>
    <dgm:cxn modelId="{25D5F63E-EF3A-4A87-82A4-4A1783C37FC9}" type="presOf" srcId="{A3BBF983-C1DF-4FF2-9685-24F01FD4948E}" destId="{D104138E-16EB-454D-BE19-E26367010E31}" srcOrd="0" destOrd="0" presId="urn:microsoft.com/office/officeart/2005/8/layout/orgChart1"/>
    <dgm:cxn modelId="{339F7545-655F-4386-B057-8470B15A98E6}" type="presOf" srcId="{F566A794-1FC4-47A5-9B2B-E2E2C83CD746}" destId="{ADFEB239-1A4F-4D58-8F63-77DAD729B1BA}" srcOrd="0" destOrd="0" presId="urn:microsoft.com/office/officeart/2005/8/layout/orgChart1"/>
    <dgm:cxn modelId="{BFEC064A-6932-443C-8A8A-8DB18DC4BD1D}" type="presOf" srcId="{8B8E0435-DEAE-4C4D-A87F-FDD45A4A416F}" destId="{8F5FAE82-CA7C-44BE-A4DD-796E6B6EDF9B}" srcOrd="1" destOrd="0" presId="urn:microsoft.com/office/officeart/2005/8/layout/orgChart1"/>
    <dgm:cxn modelId="{6D11A56A-EF0D-41C6-A40C-18A77ADA8450}" type="presOf" srcId="{AC9FEA9F-B555-4CBC-9D5E-C597B76D4AD8}" destId="{6735C56F-A8E8-49E0-ABB8-54AF9E6B36D7}" srcOrd="1" destOrd="0" presId="urn:microsoft.com/office/officeart/2005/8/layout/orgChart1"/>
    <dgm:cxn modelId="{C3969E59-BF03-4808-A10F-DAF7B33510A7}" type="presOf" srcId="{E63BAB85-1D59-488C-8270-127C086B6FD9}" destId="{84C41FAC-C042-475A-BAF8-C9172D03A769}" srcOrd="0" destOrd="0" presId="urn:microsoft.com/office/officeart/2005/8/layout/orgChart1"/>
    <dgm:cxn modelId="{2AF26790-8348-412B-8DDD-3F6A7D9A3165}" srcId="{8B8E0435-DEAE-4C4D-A87F-FDD45A4A416F}" destId="{D4A2A493-4D1F-4538-BF1E-E608785EB0EB}" srcOrd="1" destOrd="0" parTransId="{67BF0E80-DC51-4BE1-A17F-D526E9FFE191}" sibTransId="{14E2E5B6-0FCC-4508-9A3D-991775B78175}"/>
    <dgm:cxn modelId="{5F2FC794-4AD4-45BA-BCD1-3E233F8F69AD}" srcId="{8B8E0435-DEAE-4C4D-A87F-FDD45A4A416F}" destId="{9572A744-EFCB-4E38-9155-BF74528569D4}" srcOrd="2" destOrd="0" parTransId="{F566A794-1FC4-47A5-9B2B-E2E2C83CD746}" sibTransId="{96171592-3269-408C-B3CD-1D6FCAE62E29}"/>
    <dgm:cxn modelId="{1A351AA3-F61F-40EA-B3A7-7BC13FC66ED4}" type="presOf" srcId="{67BF0E80-DC51-4BE1-A17F-D526E9FFE191}" destId="{57EF45AC-144F-4BE2-9DF4-18154432E18A}" srcOrd="0" destOrd="0" presId="urn:microsoft.com/office/officeart/2005/8/layout/orgChart1"/>
    <dgm:cxn modelId="{7D8861B6-0739-4E84-BA87-ED29A900E871}" type="presOf" srcId="{AC9FEA9F-B555-4CBC-9D5E-C597B76D4AD8}" destId="{ED522C3A-36FC-4854-8001-BEE7FCC99380}" srcOrd="0" destOrd="0" presId="urn:microsoft.com/office/officeart/2005/8/layout/orgChart1"/>
    <dgm:cxn modelId="{6A7951D6-C6E0-4B42-A932-5EEBEF233972}" type="presOf" srcId="{D4A2A493-4D1F-4538-BF1E-E608785EB0EB}" destId="{8DD4DE0E-B611-4383-9A65-B89E8968E209}" srcOrd="0" destOrd="0" presId="urn:microsoft.com/office/officeart/2005/8/layout/orgChart1"/>
    <dgm:cxn modelId="{F35CD6F6-70DA-4D89-9ACC-77E0CFC5F1B2}" type="presOf" srcId="{9572A744-EFCB-4E38-9155-BF74528569D4}" destId="{77935227-FDD5-4C73-8B4A-27C8008FBB1F}" srcOrd="0" destOrd="0" presId="urn:microsoft.com/office/officeart/2005/8/layout/orgChart1"/>
    <dgm:cxn modelId="{9B224DF9-04E0-4E77-AA46-4DF467005595}" srcId="{8B8E0435-DEAE-4C4D-A87F-FDD45A4A416F}" destId="{AC9FEA9F-B555-4CBC-9D5E-C597B76D4AD8}" srcOrd="0" destOrd="0" parTransId="{A3BBF983-C1DF-4FF2-9685-24F01FD4948E}" sibTransId="{3269E1A6-4149-4D98-BD94-A210D379A4F6}"/>
    <dgm:cxn modelId="{BC35850D-5685-4295-8B48-5674EF1BA878}" type="presParOf" srcId="{84C41FAC-C042-475A-BAF8-C9172D03A769}" destId="{3699EE3B-FD45-4672-9081-3A51DF7DC34B}" srcOrd="0" destOrd="0" presId="urn:microsoft.com/office/officeart/2005/8/layout/orgChart1"/>
    <dgm:cxn modelId="{779C178B-5BA7-4739-BD29-3B5BEAF82B8D}" type="presParOf" srcId="{3699EE3B-FD45-4672-9081-3A51DF7DC34B}" destId="{0AB28498-07BA-4A7A-B7DC-CE07AECE616E}" srcOrd="0" destOrd="0" presId="urn:microsoft.com/office/officeart/2005/8/layout/orgChart1"/>
    <dgm:cxn modelId="{4DEEC014-87DF-443E-9DA2-84C8FC45D71D}" type="presParOf" srcId="{0AB28498-07BA-4A7A-B7DC-CE07AECE616E}" destId="{87D51F44-4709-4D9A-BC1A-399034346BE9}" srcOrd="0" destOrd="0" presId="urn:microsoft.com/office/officeart/2005/8/layout/orgChart1"/>
    <dgm:cxn modelId="{3A0342C5-F05A-431A-9662-21EDB2226863}" type="presParOf" srcId="{0AB28498-07BA-4A7A-B7DC-CE07AECE616E}" destId="{8F5FAE82-CA7C-44BE-A4DD-796E6B6EDF9B}" srcOrd="1" destOrd="0" presId="urn:microsoft.com/office/officeart/2005/8/layout/orgChart1"/>
    <dgm:cxn modelId="{A3C24A2E-07D5-401D-9CA9-B34A9FDB6BAD}" type="presParOf" srcId="{3699EE3B-FD45-4672-9081-3A51DF7DC34B}" destId="{0960D52B-3C7B-41CF-9D78-371A853CC1A0}" srcOrd="1" destOrd="0" presId="urn:microsoft.com/office/officeart/2005/8/layout/orgChart1"/>
    <dgm:cxn modelId="{B367A114-F23B-469B-A3F6-F4E1967DF202}" type="presParOf" srcId="{0960D52B-3C7B-41CF-9D78-371A853CC1A0}" destId="{D104138E-16EB-454D-BE19-E26367010E31}" srcOrd="0" destOrd="0" presId="urn:microsoft.com/office/officeart/2005/8/layout/orgChart1"/>
    <dgm:cxn modelId="{B9041939-0412-4572-A970-21E97FBF77C6}" type="presParOf" srcId="{0960D52B-3C7B-41CF-9D78-371A853CC1A0}" destId="{7BDFACE7-4944-4DB7-B637-CCF6987CDDAA}" srcOrd="1" destOrd="0" presId="urn:microsoft.com/office/officeart/2005/8/layout/orgChart1"/>
    <dgm:cxn modelId="{820DA424-E41B-4991-AB25-3E9A2154D5A7}" type="presParOf" srcId="{7BDFACE7-4944-4DB7-B637-CCF6987CDDAA}" destId="{179EE22D-A2FE-4687-ACE9-317BD8598865}" srcOrd="0" destOrd="0" presId="urn:microsoft.com/office/officeart/2005/8/layout/orgChart1"/>
    <dgm:cxn modelId="{1779D217-33D0-4C04-8DA1-DD0C2C7E36FA}" type="presParOf" srcId="{179EE22D-A2FE-4687-ACE9-317BD8598865}" destId="{ED522C3A-36FC-4854-8001-BEE7FCC99380}" srcOrd="0" destOrd="0" presId="urn:microsoft.com/office/officeart/2005/8/layout/orgChart1"/>
    <dgm:cxn modelId="{C771F086-3CC3-4131-988C-97F3487B8747}" type="presParOf" srcId="{179EE22D-A2FE-4687-ACE9-317BD8598865}" destId="{6735C56F-A8E8-49E0-ABB8-54AF9E6B36D7}" srcOrd="1" destOrd="0" presId="urn:microsoft.com/office/officeart/2005/8/layout/orgChart1"/>
    <dgm:cxn modelId="{E1D5B80D-D713-4763-8CF1-0CE31D8F4B65}" type="presParOf" srcId="{7BDFACE7-4944-4DB7-B637-CCF6987CDDAA}" destId="{90477207-93A1-42F4-9006-2705F4057DA8}" srcOrd="1" destOrd="0" presId="urn:microsoft.com/office/officeart/2005/8/layout/orgChart1"/>
    <dgm:cxn modelId="{407AFD1A-9913-45A3-B87E-B58BED9F47CE}" type="presParOf" srcId="{7BDFACE7-4944-4DB7-B637-CCF6987CDDAA}" destId="{F9D60E15-CDC1-4C9F-A26D-D3C4118F33C8}" srcOrd="2" destOrd="0" presId="urn:microsoft.com/office/officeart/2005/8/layout/orgChart1"/>
    <dgm:cxn modelId="{FEF19C13-8060-463B-9B8B-7E5421A8CE2D}" type="presParOf" srcId="{0960D52B-3C7B-41CF-9D78-371A853CC1A0}" destId="{57EF45AC-144F-4BE2-9DF4-18154432E18A}" srcOrd="2" destOrd="0" presId="urn:microsoft.com/office/officeart/2005/8/layout/orgChart1"/>
    <dgm:cxn modelId="{A4A2C2FD-2D0C-4EC3-9BFD-37ECAFF7AA70}" type="presParOf" srcId="{0960D52B-3C7B-41CF-9D78-371A853CC1A0}" destId="{7631C003-EC5E-4287-A108-1D458273F4D0}" srcOrd="3" destOrd="0" presId="urn:microsoft.com/office/officeart/2005/8/layout/orgChart1"/>
    <dgm:cxn modelId="{8D6BB0F4-651F-4629-88C3-E9E87C677FB9}" type="presParOf" srcId="{7631C003-EC5E-4287-A108-1D458273F4D0}" destId="{3842E236-40B4-47E7-991A-8FE2C8B40197}" srcOrd="0" destOrd="0" presId="urn:microsoft.com/office/officeart/2005/8/layout/orgChart1"/>
    <dgm:cxn modelId="{B07721E9-AC63-4B72-BAFC-248DE258E596}" type="presParOf" srcId="{3842E236-40B4-47E7-991A-8FE2C8B40197}" destId="{8DD4DE0E-B611-4383-9A65-B89E8968E209}" srcOrd="0" destOrd="0" presId="urn:microsoft.com/office/officeart/2005/8/layout/orgChart1"/>
    <dgm:cxn modelId="{34466CD9-8F26-4AF5-B9D1-859C8A0E1711}" type="presParOf" srcId="{3842E236-40B4-47E7-991A-8FE2C8B40197}" destId="{230C1E32-B4B7-45AE-AC5B-D9FE8D17A042}" srcOrd="1" destOrd="0" presId="urn:microsoft.com/office/officeart/2005/8/layout/orgChart1"/>
    <dgm:cxn modelId="{5498234A-BFEE-48C9-95F5-9D9F26897A5A}" type="presParOf" srcId="{7631C003-EC5E-4287-A108-1D458273F4D0}" destId="{A8BDE471-F601-40E1-80A3-A99CF53E7BA6}" srcOrd="1" destOrd="0" presId="urn:microsoft.com/office/officeart/2005/8/layout/orgChart1"/>
    <dgm:cxn modelId="{556E505E-22F9-46A9-8BFE-789EA45607D4}" type="presParOf" srcId="{7631C003-EC5E-4287-A108-1D458273F4D0}" destId="{D425393C-972F-4F3E-A0BE-AA6BD96CAB9C}" srcOrd="2" destOrd="0" presId="urn:microsoft.com/office/officeart/2005/8/layout/orgChart1"/>
    <dgm:cxn modelId="{92ABA8B7-177C-4D15-B941-D036B6516C0E}" type="presParOf" srcId="{0960D52B-3C7B-41CF-9D78-371A853CC1A0}" destId="{ADFEB239-1A4F-4D58-8F63-77DAD729B1BA}" srcOrd="4" destOrd="0" presId="urn:microsoft.com/office/officeart/2005/8/layout/orgChart1"/>
    <dgm:cxn modelId="{F9B32990-2748-4CD7-A2CE-C7A251CB6331}" type="presParOf" srcId="{0960D52B-3C7B-41CF-9D78-371A853CC1A0}" destId="{C548B7C6-2B15-43B5-A844-29BAE0B8DA25}" srcOrd="5" destOrd="0" presId="urn:microsoft.com/office/officeart/2005/8/layout/orgChart1"/>
    <dgm:cxn modelId="{885871C1-BAB4-449B-BC58-0BBD03941CF4}" type="presParOf" srcId="{C548B7C6-2B15-43B5-A844-29BAE0B8DA25}" destId="{A74F11EB-E1CC-4A92-9E22-2FF6C6ED8C05}" srcOrd="0" destOrd="0" presId="urn:microsoft.com/office/officeart/2005/8/layout/orgChart1"/>
    <dgm:cxn modelId="{4F0DF883-49A3-48F2-B06C-12DC4AF8ED0F}" type="presParOf" srcId="{A74F11EB-E1CC-4A92-9E22-2FF6C6ED8C05}" destId="{77935227-FDD5-4C73-8B4A-27C8008FBB1F}" srcOrd="0" destOrd="0" presId="urn:microsoft.com/office/officeart/2005/8/layout/orgChart1"/>
    <dgm:cxn modelId="{A81315E7-7843-433A-8EA7-C07602640D69}" type="presParOf" srcId="{A74F11EB-E1CC-4A92-9E22-2FF6C6ED8C05}" destId="{3A56AEB7-140A-492F-B0FC-82ACA966EE1F}" srcOrd="1" destOrd="0" presId="urn:microsoft.com/office/officeart/2005/8/layout/orgChart1"/>
    <dgm:cxn modelId="{6ED08235-73E0-4170-A92E-68C4229BEFC9}" type="presParOf" srcId="{C548B7C6-2B15-43B5-A844-29BAE0B8DA25}" destId="{B57AE0F6-BC9F-4275-B38C-AC2C1993B490}" srcOrd="1" destOrd="0" presId="urn:microsoft.com/office/officeart/2005/8/layout/orgChart1"/>
    <dgm:cxn modelId="{8099BF90-51C5-48EA-9A4D-B82B64099C2B}" type="presParOf" srcId="{C548B7C6-2B15-43B5-A844-29BAE0B8DA25}" destId="{CD79692F-1CAE-4310-9D7A-560D3E19B6C2}" srcOrd="2" destOrd="0" presId="urn:microsoft.com/office/officeart/2005/8/layout/orgChart1"/>
    <dgm:cxn modelId="{48B1B516-A3AA-4B71-B01E-0CE4E395BDD8}" type="presParOf" srcId="{3699EE3B-FD45-4672-9081-3A51DF7DC34B}" destId="{1933B716-12D5-443D-AD72-0B27CDB5659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EB239-1A4F-4D58-8F63-77DAD729B1BA}">
      <dsp:nvSpPr>
        <dsp:cNvPr id="0" name=""/>
        <dsp:cNvSpPr/>
      </dsp:nvSpPr>
      <dsp:spPr>
        <a:xfrm>
          <a:off x="4302919" y="1887677"/>
          <a:ext cx="3044346" cy="528357"/>
        </a:xfrm>
        <a:custGeom>
          <a:avLst/>
          <a:gdLst/>
          <a:ahLst/>
          <a:cxnLst/>
          <a:rect l="0" t="0" r="0" b="0"/>
          <a:pathLst>
            <a:path>
              <a:moveTo>
                <a:pt x="0" y="0"/>
              </a:moveTo>
              <a:lnTo>
                <a:pt x="0" y="264178"/>
              </a:lnTo>
              <a:lnTo>
                <a:pt x="3044346" y="264178"/>
              </a:lnTo>
              <a:lnTo>
                <a:pt x="3044346" y="5283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EF45AC-144F-4BE2-9DF4-18154432E18A}">
      <dsp:nvSpPr>
        <dsp:cNvPr id="0" name=""/>
        <dsp:cNvSpPr/>
      </dsp:nvSpPr>
      <dsp:spPr>
        <a:xfrm>
          <a:off x="4257198" y="1887677"/>
          <a:ext cx="91440" cy="528357"/>
        </a:xfrm>
        <a:custGeom>
          <a:avLst/>
          <a:gdLst/>
          <a:ahLst/>
          <a:cxnLst/>
          <a:rect l="0" t="0" r="0" b="0"/>
          <a:pathLst>
            <a:path>
              <a:moveTo>
                <a:pt x="45720" y="0"/>
              </a:moveTo>
              <a:lnTo>
                <a:pt x="45720" y="5283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04138E-16EB-454D-BE19-E26367010E31}">
      <dsp:nvSpPr>
        <dsp:cNvPr id="0" name=""/>
        <dsp:cNvSpPr/>
      </dsp:nvSpPr>
      <dsp:spPr>
        <a:xfrm>
          <a:off x="1258572" y="1887677"/>
          <a:ext cx="3044346" cy="528357"/>
        </a:xfrm>
        <a:custGeom>
          <a:avLst/>
          <a:gdLst/>
          <a:ahLst/>
          <a:cxnLst/>
          <a:rect l="0" t="0" r="0" b="0"/>
          <a:pathLst>
            <a:path>
              <a:moveTo>
                <a:pt x="3044346" y="0"/>
              </a:moveTo>
              <a:lnTo>
                <a:pt x="3044346" y="264178"/>
              </a:lnTo>
              <a:lnTo>
                <a:pt x="0" y="264178"/>
              </a:lnTo>
              <a:lnTo>
                <a:pt x="0" y="5283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D51F44-4709-4D9A-BC1A-399034346BE9}">
      <dsp:nvSpPr>
        <dsp:cNvPr id="0" name=""/>
        <dsp:cNvSpPr/>
      </dsp:nvSpPr>
      <dsp:spPr>
        <a:xfrm>
          <a:off x="3044924" y="629682"/>
          <a:ext cx="2515989" cy="1257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700" b="1" i="0" u="none" strike="noStrike" kern="1200" cap="none" normalizeH="0" baseline="0">
              <a:ln>
                <a:noFill/>
              </a:ln>
              <a:solidFill>
                <a:schemeClr val="tx1"/>
              </a:solidFill>
              <a:effectLst/>
              <a:latin typeface="Arial" panose="020B0604020202020204" pitchFamily="34" charset="0"/>
            </a:rPr>
            <a:t>Osnovni podatki</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700" b="1" i="0" u="none" strike="noStrike" kern="1200" cap="none" normalizeH="0" baseline="0">
              <a:ln>
                <a:noFill/>
              </a:ln>
              <a:solidFill>
                <a:schemeClr val="tx1"/>
              </a:solidFill>
              <a:effectLst/>
              <a:latin typeface="Arial" panose="020B0604020202020204" pitchFamily="34" charset="0"/>
            </a:rPr>
            <a:t>TNP</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sl-SI" altLang="sl-SI" sz="700" b="1" i="0" u="none" strike="noStrike" kern="1200" cap="none" normalizeH="0" baseline="0">
            <a:ln>
              <a:noFill/>
            </a:ln>
            <a:solidFill>
              <a:schemeClr val="tx1"/>
            </a:solidFill>
            <a:effectLst/>
            <a:latin typeface="Arial" panose="020B0604020202020204" pitchFamily="34" charset="0"/>
          </a:endParaRPr>
        </a:p>
      </dsp:txBody>
      <dsp:txXfrm>
        <a:off x="3044924" y="629682"/>
        <a:ext cx="2515989" cy="1257994"/>
      </dsp:txXfrm>
    </dsp:sp>
    <dsp:sp modelId="{ED522C3A-36FC-4854-8001-BEE7FCC99380}">
      <dsp:nvSpPr>
        <dsp:cNvPr id="0" name=""/>
        <dsp:cNvSpPr/>
      </dsp:nvSpPr>
      <dsp:spPr>
        <a:xfrm>
          <a:off x="577" y="2416034"/>
          <a:ext cx="2515989" cy="1257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l-SI" altLang="sl-SI" sz="700" b="1" i="0" u="none" strike="noStrike" kern="1200" cap="none" normalizeH="0" baseline="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700" b="1" i="0" u="none" strike="noStrike" kern="1200" cap="none" normalizeH="0" baseline="0">
              <a:ln>
                <a:noFill/>
              </a:ln>
              <a:solidFill>
                <a:schemeClr val="tx1"/>
              </a:solidFill>
              <a:effectLst/>
              <a:latin typeface="Arial" panose="020B0604020202020204" pitchFamily="34" charset="0"/>
            </a:rPr>
            <a:t>- Velikost: 83 807 ha</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700" b="1" i="0" u="none" strike="noStrike" kern="1200" cap="none" normalizeH="0" baseline="0">
              <a:ln>
                <a:noFill/>
              </a:ln>
              <a:solidFill>
                <a:schemeClr val="tx1"/>
              </a:solidFill>
              <a:effectLst/>
              <a:latin typeface="Arial" panose="020B0604020202020204" pitchFamily="34" charset="0"/>
            </a:rPr>
            <a:t>Osrednje območje: 55 332 ha</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700" b="1" i="0" u="none" strike="noStrike" kern="1200" cap="none" normalizeH="0" baseline="0">
              <a:ln>
                <a:noFill/>
              </a:ln>
              <a:solidFill>
                <a:schemeClr val="tx1"/>
              </a:solidFill>
              <a:effectLst/>
              <a:latin typeface="Arial" panose="020B0604020202020204" pitchFamily="34" charset="0"/>
            </a:rPr>
            <a:t>Robno območje: 28 475 ha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sl-SI" altLang="sl-SI" sz="700" b="1" i="0" u="none" strike="noStrike" kern="1200" cap="none" normalizeH="0" baseline="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700" b="1" i="0" u="none" strike="noStrike" kern="1200" cap="none" normalizeH="0" baseline="0">
              <a:ln>
                <a:noFill/>
              </a:ln>
              <a:solidFill>
                <a:schemeClr val="tx1"/>
              </a:solidFill>
              <a:effectLst/>
              <a:latin typeface="Arial" panose="020B0604020202020204" pitchFamily="34" charset="0"/>
            </a:rPr>
            <a:t>- Najvišja točka: 2864m (Triglav)</a:t>
          </a:r>
        </a:p>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sl-SI" altLang="sl-SI" sz="700" b="1" i="0" u="none" strike="noStrike" kern="1200" cap="none" normalizeH="0" baseline="0">
              <a:ln>
                <a:noFill/>
              </a:ln>
              <a:solidFill>
                <a:schemeClr val="tx1"/>
              </a:solidFill>
              <a:effectLst/>
              <a:latin typeface="Arial" panose="020B0604020202020204" pitchFamily="34" charset="0"/>
            </a:rPr>
            <a:t>- Najnižja točka: 180m </a:t>
          </a:r>
        </a:p>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sl-SI" altLang="sl-SI" sz="700" b="1" i="0" u="none" strike="noStrike" kern="1200" cap="none" normalizeH="0" baseline="0">
              <a:ln>
                <a:noFill/>
              </a:ln>
              <a:solidFill>
                <a:schemeClr val="tx1"/>
              </a:solidFill>
              <a:effectLst/>
              <a:latin typeface="Arial" panose="020B0604020202020204" pitchFamily="34" charset="0"/>
            </a:rPr>
            <a:t>(reka Tolminka) </a:t>
          </a:r>
        </a:p>
        <a:p>
          <a:pPr marL="0" marR="0" lvl="0" indent="0" algn="ctr"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sl-SI" altLang="sl-SI" sz="700" b="1" i="0" u="none" strike="noStrike" kern="1200" cap="none" normalizeH="0" baseline="0">
              <a:ln>
                <a:noFill/>
              </a:ln>
              <a:solidFill>
                <a:schemeClr val="tx1"/>
              </a:solidFill>
              <a:effectLst/>
              <a:latin typeface="Arial" panose="020B0604020202020204" pitchFamily="34" charset="0"/>
            </a:rPr>
            <a:t>- Povprečna višina: 1334m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sl-SI" altLang="sl-SI" sz="700" b="1" i="0" u="none" strike="noStrike" kern="1200" cap="none" normalizeH="0" baseline="0">
            <a:ln>
              <a:noFill/>
            </a:ln>
            <a:solidFill>
              <a:schemeClr val="tx1"/>
            </a:solidFill>
            <a:effectLst/>
            <a:latin typeface="Arial" panose="020B0604020202020204" pitchFamily="34" charset="0"/>
          </a:endParaRPr>
        </a:p>
      </dsp:txBody>
      <dsp:txXfrm>
        <a:off x="577" y="2416034"/>
        <a:ext cx="2515989" cy="1257994"/>
      </dsp:txXfrm>
    </dsp:sp>
    <dsp:sp modelId="{8DD4DE0E-B611-4383-9A65-B89E8968E209}">
      <dsp:nvSpPr>
        <dsp:cNvPr id="0" name=""/>
        <dsp:cNvSpPr/>
      </dsp:nvSpPr>
      <dsp:spPr>
        <a:xfrm>
          <a:off x="3044924" y="2416034"/>
          <a:ext cx="2515989" cy="1257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l-SI" altLang="sl-SI" sz="700" b="1" i="0" u="none" strike="noStrike" kern="1200" cap="none" normalizeH="0" baseline="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sl-SI" altLang="sl-SI" sz="700" b="1" i="0" u="none" strike="noStrike" kern="1200" cap="none" normalizeH="0" baseline="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700" b="1" i="0" u="none" strike="noStrike" kern="1200" cap="none" normalizeH="0" baseline="0">
              <a:ln>
                <a:noFill/>
              </a:ln>
              <a:solidFill>
                <a:schemeClr val="tx1"/>
              </a:solidFill>
              <a:effectLst/>
              <a:latin typeface="Arial" panose="020B0604020202020204" pitchFamily="34" charset="0"/>
            </a:rPr>
            <a:t>Razvoj narodnega parka:</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700" b="1" i="0" u="none" strike="noStrike" kern="1200" cap="none" normalizeH="0" baseline="0">
              <a:ln>
                <a:noFill/>
              </a:ln>
              <a:solidFill>
                <a:schemeClr val="tx1"/>
              </a:solidFill>
              <a:effectLst/>
              <a:latin typeface="Arial" panose="020B0604020202020204" pitchFamily="34" charset="0"/>
            </a:rPr>
            <a:t>- Zasnova 1908</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700" b="1" i="0" u="none" strike="noStrike" kern="1200" cap="none" normalizeH="0" baseline="0">
              <a:ln>
                <a:noFill/>
              </a:ln>
              <a:solidFill>
                <a:schemeClr val="tx1"/>
              </a:solidFill>
              <a:effectLst/>
              <a:latin typeface="Arial" panose="020B0604020202020204" pitchFamily="34" charset="0"/>
            </a:rPr>
            <a:t>- Ustanovitev 1924 (1600 ha)</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700" b="1" i="0" u="none" strike="noStrike" kern="1200" cap="none" normalizeH="0" baseline="0">
              <a:ln>
                <a:noFill/>
              </a:ln>
              <a:solidFill>
                <a:schemeClr val="tx1"/>
              </a:solidFill>
              <a:effectLst/>
              <a:latin typeface="Arial" panose="020B0604020202020204" pitchFamily="34" charset="0"/>
            </a:rPr>
            <a:t>- Povečanje 1961 (2000 ha)</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700" b="1" i="0" u="none" strike="noStrike" kern="1200" cap="none" normalizeH="0" baseline="0">
              <a:ln>
                <a:noFill/>
              </a:ln>
              <a:solidFill>
                <a:schemeClr val="tx1"/>
              </a:solidFill>
              <a:effectLst/>
              <a:latin typeface="Arial" panose="020B0604020202020204" pitchFamily="34" charset="0"/>
            </a:rPr>
            <a:t>- Ustanovitev sedanjega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700" b="1" i="0" u="none" strike="noStrike" kern="1200" cap="none" normalizeH="0" baseline="0">
              <a:ln>
                <a:noFill/>
              </a:ln>
              <a:solidFill>
                <a:schemeClr val="tx1"/>
              </a:solidFill>
              <a:effectLst/>
              <a:latin typeface="Arial" panose="020B0604020202020204" pitchFamily="34" charset="0"/>
            </a:rPr>
            <a:t>Narodnega parka 1981 (8480 ha)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sl-SI" altLang="sl-SI" sz="700" b="1" i="0" u="none" strike="noStrike" kern="1200" cap="none" normalizeH="0" baseline="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sl-SI" altLang="sl-SI" sz="700" b="1" i="0" u="none" strike="noStrike" kern="1200" cap="none" normalizeH="0" baseline="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sl-SI" altLang="sl-SI" sz="700" b="1" i="0" u="none" strike="noStrike" kern="1200" cap="none" normalizeH="0" baseline="0">
            <a:ln>
              <a:noFill/>
            </a:ln>
            <a:solidFill>
              <a:schemeClr val="tx1"/>
            </a:solidFill>
            <a:effectLst/>
            <a:latin typeface="Arial" panose="020B0604020202020204" pitchFamily="34" charset="0"/>
          </a:endParaRPr>
        </a:p>
      </dsp:txBody>
      <dsp:txXfrm>
        <a:off x="3044924" y="2416034"/>
        <a:ext cx="2515989" cy="1257994"/>
      </dsp:txXfrm>
    </dsp:sp>
    <dsp:sp modelId="{77935227-FDD5-4C73-8B4A-27C8008FBB1F}">
      <dsp:nvSpPr>
        <dsp:cNvPr id="0" name=""/>
        <dsp:cNvSpPr/>
      </dsp:nvSpPr>
      <dsp:spPr>
        <a:xfrm>
          <a:off x="6089271" y="2416034"/>
          <a:ext cx="2515989" cy="1257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700" b="1" i="0" u="none" strike="noStrike" kern="1200" cap="none" normalizeH="0" baseline="0">
              <a:ln>
                <a:noFill/>
              </a:ln>
              <a:solidFill>
                <a:schemeClr val="tx1"/>
              </a:solidFill>
              <a:effectLst/>
              <a:latin typeface="Arial" panose="020B0604020202020204" pitchFamily="34" charset="0"/>
            </a:rPr>
            <a:t>TNP je dobil ime po Triglavu </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700" b="1" i="0" u="none" strike="noStrike" kern="1200" cap="none" normalizeH="0" baseline="0">
              <a:ln>
                <a:noFill/>
              </a:ln>
              <a:solidFill>
                <a:schemeClr val="tx1"/>
              </a:solidFill>
              <a:effectLst/>
              <a:latin typeface="Arial" panose="020B0604020202020204" pitchFamily="34" charset="0"/>
            </a:rPr>
            <a:t>(2864 m), simbolu Slovenije,</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700" b="1" i="0" u="none" strike="noStrike" kern="1200" cap="none" normalizeH="0" baseline="0">
              <a:ln>
                <a:noFill/>
              </a:ln>
              <a:solidFill>
                <a:schemeClr val="tx1"/>
              </a:solidFill>
              <a:effectLst/>
              <a:latin typeface="Arial" panose="020B0604020202020204" pitchFamily="34" charset="0"/>
            </a:rPr>
            <a:t>ki je skoraj v središču </a:t>
          </a:r>
        </a:p>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700" b="1" i="0" u="none" strike="noStrike" kern="1200" cap="none" normalizeH="0" baseline="0">
              <a:ln>
                <a:noFill/>
              </a:ln>
              <a:solidFill>
                <a:schemeClr val="tx1"/>
              </a:solidFill>
              <a:effectLst/>
              <a:latin typeface="Arial" panose="020B0604020202020204" pitchFamily="34" charset="0"/>
            </a:rPr>
            <a:t>zavarovanega območja.</a:t>
          </a:r>
        </a:p>
      </dsp:txBody>
      <dsp:txXfrm>
        <a:off x="6089271" y="2416034"/>
        <a:ext cx="2515989" cy="12579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F926A65C-80DF-4C3C-95DB-16ED1ABBB6D6}"/>
              </a:ext>
            </a:extLst>
          </p:cNvPr>
          <p:cNvSpPr>
            <a:spLocks noGrp="1" noRot="1" noChangeArrowheads="1"/>
          </p:cNvSpPr>
          <p:nvPr>
            <p:ph type="ctrTitle"/>
          </p:nvPr>
        </p:nvSpPr>
        <p:spPr>
          <a:xfrm>
            <a:off x="685800" y="1981200"/>
            <a:ext cx="7772400" cy="1600200"/>
          </a:xfrm>
        </p:spPr>
        <p:txBody>
          <a:bodyPr/>
          <a:lstStyle>
            <a:lvl1pPr>
              <a:defRPr/>
            </a:lvl1pPr>
          </a:lstStyle>
          <a:p>
            <a:pPr lvl="0"/>
            <a:r>
              <a:rPr lang="sl-SI" altLang="sl-SI" noProof="0"/>
              <a:t>Kliknite, če želite urediti slog naslova matrice</a:t>
            </a:r>
          </a:p>
        </p:txBody>
      </p:sp>
      <p:sp>
        <p:nvSpPr>
          <p:cNvPr id="103427" name="Rectangle 3">
            <a:extLst>
              <a:ext uri="{FF2B5EF4-FFF2-40B4-BE49-F238E27FC236}">
                <a16:creationId xmlns:a16="http://schemas.microsoft.com/office/drawing/2014/main" id="{1FD097F1-0C10-45F8-B385-CCE3DA6181DC}"/>
              </a:ext>
            </a:extLst>
          </p:cNvPr>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Kliknite, če želite urediti slog podnaslova matrice</a:t>
            </a:r>
          </a:p>
        </p:txBody>
      </p:sp>
      <p:sp>
        <p:nvSpPr>
          <p:cNvPr id="103428" name="Rectangle 4">
            <a:extLst>
              <a:ext uri="{FF2B5EF4-FFF2-40B4-BE49-F238E27FC236}">
                <a16:creationId xmlns:a16="http://schemas.microsoft.com/office/drawing/2014/main" id="{6C3FEA39-1556-44D3-A1BC-6181E4B541FE}"/>
              </a:ext>
            </a:extLst>
          </p:cNvPr>
          <p:cNvSpPr>
            <a:spLocks noGrp="1" noChangeArrowheads="1"/>
          </p:cNvSpPr>
          <p:nvPr>
            <p:ph type="dt" sz="quarter" idx="2"/>
          </p:nvPr>
        </p:nvSpPr>
        <p:spPr/>
        <p:txBody>
          <a:bodyPr/>
          <a:lstStyle>
            <a:lvl1pPr>
              <a:defRPr/>
            </a:lvl1pPr>
          </a:lstStyle>
          <a:p>
            <a:endParaRPr lang="sl-SI" altLang="sl-SI"/>
          </a:p>
        </p:txBody>
      </p:sp>
      <p:sp>
        <p:nvSpPr>
          <p:cNvPr id="103429" name="Rectangle 5">
            <a:extLst>
              <a:ext uri="{FF2B5EF4-FFF2-40B4-BE49-F238E27FC236}">
                <a16:creationId xmlns:a16="http://schemas.microsoft.com/office/drawing/2014/main" id="{BB06593D-19DF-496E-B462-2439331B97DD}"/>
              </a:ext>
            </a:extLst>
          </p:cNvPr>
          <p:cNvSpPr>
            <a:spLocks noGrp="1" noChangeArrowheads="1"/>
          </p:cNvSpPr>
          <p:nvPr>
            <p:ph type="ftr" sz="quarter" idx="3"/>
          </p:nvPr>
        </p:nvSpPr>
        <p:spPr/>
        <p:txBody>
          <a:bodyPr/>
          <a:lstStyle>
            <a:lvl1pPr>
              <a:defRPr/>
            </a:lvl1pPr>
          </a:lstStyle>
          <a:p>
            <a:endParaRPr lang="sl-SI" altLang="sl-SI"/>
          </a:p>
        </p:txBody>
      </p:sp>
      <p:sp>
        <p:nvSpPr>
          <p:cNvPr id="103430" name="Rectangle 6">
            <a:extLst>
              <a:ext uri="{FF2B5EF4-FFF2-40B4-BE49-F238E27FC236}">
                <a16:creationId xmlns:a16="http://schemas.microsoft.com/office/drawing/2014/main" id="{63B309A5-CBAC-4194-97C5-67E1239BE431}"/>
              </a:ext>
            </a:extLst>
          </p:cNvPr>
          <p:cNvSpPr>
            <a:spLocks noGrp="1" noChangeArrowheads="1"/>
          </p:cNvSpPr>
          <p:nvPr>
            <p:ph type="sldNum" sz="quarter" idx="4"/>
          </p:nvPr>
        </p:nvSpPr>
        <p:spPr/>
        <p:txBody>
          <a:bodyPr/>
          <a:lstStyle>
            <a:lvl1pPr>
              <a:defRPr/>
            </a:lvl1pPr>
          </a:lstStyle>
          <a:p>
            <a:fld id="{FD3BE13D-A29A-4FF0-A35A-60875DD8425C}" type="slidenum">
              <a:rPr lang="sl-SI" altLang="sl-SI"/>
              <a:pPr/>
              <a:t>‹#›</a:t>
            </a:fld>
            <a:endParaRPr lang="sl-SI" altLang="sl-SI"/>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fade">
                                      <p:cBhvr>
                                        <p:cTn id="7" dur="1000"/>
                                        <p:tgtEl>
                                          <p:spTgt spid="103427">
                                            <p:txEl>
                                              <p:pRg st="0" end="0"/>
                                            </p:txEl>
                                          </p:spTgt>
                                        </p:tgtEl>
                                      </p:cBhvr>
                                    </p:animEffect>
                                    <p:anim calcmode="lin" valueType="num">
                                      <p:cBhvr>
                                        <p:cTn id="8" dur="10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342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tmplLst>
          <p:tmpl lvl="1">
            <p:tnLst>
              <p:par>
                <p:cTn presetID="42" presetClass="entr" presetSubtype="0" fill="hold" nodeType="clickEffect">
                  <p:stCondLst>
                    <p:cond delay="0"/>
                  </p:stCondLst>
                  <p:childTnLst>
                    <p:set>
                      <p:cBhvr>
                        <p:cTn dur="1" fill="hold">
                          <p:stCondLst>
                            <p:cond delay="0"/>
                          </p:stCondLst>
                        </p:cTn>
                        <p:tgtEl>
                          <p:spTgt spid="103427"/>
                        </p:tgtEl>
                        <p:attrNameLst>
                          <p:attrName>style.visibility</p:attrName>
                        </p:attrNameLst>
                      </p:cBhvr>
                      <p:to>
                        <p:strVal val="visible"/>
                      </p:to>
                    </p:set>
                    <p:animEffect transition="in" filter="fade">
                      <p:cBhvr>
                        <p:cTn dur="1000"/>
                        <p:tgtEl>
                          <p:spTgt spid="103427"/>
                        </p:tgtEl>
                      </p:cBhvr>
                    </p:animEffect>
                    <p:anim calcmode="lin" valueType="num">
                      <p:cBhvr>
                        <p:cTn dur="1000" fill="hold"/>
                        <p:tgtEl>
                          <p:spTgt spid="103427"/>
                        </p:tgtEl>
                        <p:attrNameLst>
                          <p:attrName>ppt_x</p:attrName>
                        </p:attrNameLst>
                      </p:cBhvr>
                      <p:tavLst>
                        <p:tav tm="0">
                          <p:val>
                            <p:strVal val="#ppt_x"/>
                          </p:val>
                        </p:tav>
                        <p:tav tm="100000">
                          <p:val>
                            <p:strVal val="#ppt_x"/>
                          </p:val>
                        </p:tav>
                      </p:tavLst>
                    </p:anim>
                    <p:anim calcmode="lin" valueType="num">
                      <p:cBhvr>
                        <p:cTn dur="1000" fill="hold"/>
                        <p:tgtEl>
                          <p:spTgt spid="10342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0DBC-3C61-4B30-B7EA-0E62DB7B7626}"/>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62D4B157-FE88-4728-B7A6-80299F5DD6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6C399F4F-8AF8-4CEA-9F5F-1F14155BA0F5}"/>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64196E6E-DAB7-4362-8DD5-7DD35BBD54F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233C889-0B6C-4B6B-ABB7-3D57086F2BF6}"/>
              </a:ext>
            </a:extLst>
          </p:cNvPr>
          <p:cNvSpPr>
            <a:spLocks noGrp="1"/>
          </p:cNvSpPr>
          <p:nvPr>
            <p:ph type="sldNum" sz="quarter" idx="12"/>
          </p:nvPr>
        </p:nvSpPr>
        <p:spPr/>
        <p:txBody>
          <a:bodyPr/>
          <a:lstStyle>
            <a:lvl1pPr>
              <a:defRPr/>
            </a:lvl1pPr>
          </a:lstStyle>
          <a:p>
            <a:fld id="{E9C42B99-F94E-4C97-BFA9-6FE71D5971DE}" type="slidenum">
              <a:rPr lang="sl-SI" altLang="sl-SI"/>
              <a:pPr/>
              <a:t>‹#›</a:t>
            </a:fld>
            <a:endParaRPr lang="sl-SI" altLang="sl-SI"/>
          </a:p>
        </p:txBody>
      </p:sp>
    </p:spTree>
    <p:extLst>
      <p:ext uri="{BB962C8B-B14F-4D97-AF65-F5344CB8AC3E}">
        <p14:creationId xmlns:p14="http://schemas.microsoft.com/office/powerpoint/2010/main" val="114317301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3B1D3B-6E7C-4896-A382-EDF4F6CB3481}"/>
              </a:ext>
            </a:extLst>
          </p:cNvPr>
          <p:cNvSpPr>
            <a:spLocks noGrp="1"/>
          </p:cNvSpPr>
          <p:nvPr>
            <p:ph type="title" orient="vert"/>
          </p:nvPr>
        </p:nvSpPr>
        <p:spPr>
          <a:xfrm>
            <a:off x="6707188" y="228600"/>
            <a:ext cx="2135187" cy="587057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F0793027-F2AE-4382-A385-7CBD95FBC55F}"/>
              </a:ext>
            </a:extLst>
          </p:cNvPr>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DBC66834-D8AE-491E-A4C6-6CCDBF7B326B}"/>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77FFF1DB-D7A4-4059-92E7-F4FD5B35DD6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80FEC65C-9342-4ACA-80AE-F23CAF969F5B}"/>
              </a:ext>
            </a:extLst>
          </p:cNvPr>
          <p:cNvSpPr>
            <a:spLocks noGrp="1"/>
          </p:cNvSpPr>
          <p:nvPr>
            <p:ph type="sldNum" sz="quarter" idx="12"/>
          </p:nvPr>
        </p:nvSpPr>
        <p:spPr/>
        <p:txBody>
          <a:bodyPr/>
          <a:lstStyle>
            <a:lvl1pPr>
              <a:defRPr/>
            </a:lvl1pPr>
          </a:lstStyle>
          <a:p>
            <a:fld id="{710CC10C-5E62-40A7-869C-5D6CC8A82BEB}" type="slidenum">
              <a:rPr lang="sl-SI" altLang="sl-SI"/>
              <a:pPr/>
              <a:t>‹#›</a:t>
            </a:fld>
            <a:endParaRPr lang="sl-SI" altLang="sl-SI"/>
          </a:p>
        </p:txBody>
      </p:sp>
    </p:spTree>
    <p:extLst>
      <p:ext uri="{BB962C8B-B14F-4D97-AF65-F5344CB8AC3E}">
        <p14:creationId xmlns:p14="http://schemas.microsoft.com/office/powerpoint/2010/main" val="13535058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43311-4D11-42B6-B5AB-FB98C950B9C9}"/>
              </a:ext>
            </a:extLst>
          </p:cNvPr>
          <p:cNvSpPr>
            <a:spLocks noGrp="1"/>
          </p:cNvSpPr>
          <p:nvPr>
            <p:ph type="title"/>
          </p:nvPr>
        </p:nvSpPr>
        <p:spPr>
          <a:xfrm>
            <a:off x="301625" y="228600"/>
            <a:ext cx="8510588" cy="1325563"/>
          </a:xfrm>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D42037AA-E6CE-4E38-8E89-4EABAD2C6B55}"/>
              </a:ext>
            </a:extLst>
          </p:cNvPr>
          <p:cNvSpPr>
            <a:spLocks noGrp="1"/>
          </p:cNvSpPr>
          <p:nvPr>
            <p:ph sz="half" idx="1"/>
          </p:nvPr>
        </p:nvSpPr>
        <p:spPr>
          <a:xfrm>
            <a:off x="301625" y="1676400"/>
            <a:ext cx="8540750" cy="2135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E3548863-7260-45B4-85BB-3A23696E5667}"/>
              </a:ext>
            </a:extLst>
          </p:cNvPr>
          <p:cNvSpPr>
            <a:spLocks noGrp="1"/>
          </p:cNvSpPr>
          <p:nvPr>
            <p:ph type="body" sz="half" idx="2"/>
          </p:nvPr>
        </p:nvSpPr>
        <p:spPr>
          <a:xfrm>
            <a:off x="301625" y="3963988"/>
            <a:ext cx="8540750" cy="213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3688B719-4C46-4199-8F9B-A9945F6A67A0}"/>
              </a:ext>
            </a:extLst>
          </p:cNvPr>
          <p:cNvSpPr>
            <a:spLocks noGrp="1"/>
          </p:cNvSpPr>
          <p:nvPr>
            <p:ph type="dt" sz="half" idx="10"/>
          </p:nvPr>
        </p:nvSpPr>
        <p:spPr>
          <a:xfrm>
            <a:off x="304800" y="6245225"/>
            <a:ext cx="2286000" cy="47625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61ADF207-DB29-479C-8C8F-E6088C1BA198}"/>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A5D76846-33B5-4497-88C8-D31815A8186C}"/>
              </a:ext>
            </a:extLst>
          </p:cNvPr>
          <p:cNvSpPr>
            <a:spLocks noGrp="1"/>
          </p:cNvSpPr>
          <p:nvPr>
            <p:ph type="sldNum" sz="quarter" idx="12"/>
          </p:nvPr>
        </p:nvSpPr>
        <p:spPr>
          <a:xfrm>
            <a:off x="6553200" y="6245225"/>
            <a:ext cx="2286000" cy="476250"/>
          </a:xfrm>
        </p:spPr>
        <p:txBody>
          <a:bodyPr/>
          <a:lstStyle>
            <a:lvl1pPr>
              <a:defRPr/>
            </a:lvl1pPr>
          </a:lstStyle>
          <a:p>
            <a:fld id="{249A2083-E381-4DDD-AD08-5FAC9136A7F0}" type="slidenum">
              <a:rPr lang="sl-SI" altLang="sl-SI"/>
              <a:pPr/>
              <a:t>‹#›</a:t>
            </a:fld>
            <a:endParaRPr lang="sl-SI" altLang="sl-SI"/>
          </a:p>
        </p:txBody>
      </p:sp>
    </p:spTree>
    <p:extLst>
      <p:ext uri="{BB962C8B-B14F-4D97-AF65-F5344CB8AC3E}">
        <p14:creationId xmlns:p14="http://schemas.microsoft.com/office/powerpoint/2010/main" val="352528427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96F7-9639-44F9-BD8C-798BF9E929D8}"/>
              </a:ext>
            </a:extLst>
          </p:cNvPr>
          <p:cNvSpPr>
            <a:spLocks noGrp="1"/>
          </p:cNvSpPr>
          <p:nvPr>
            <p:ph type="title"/>
          </p:nvPr>
        </p:nvSpPr>
        <p:spPr>
          <a:xfrm>
            <a:off x="301625" y="228600"/>
            <a:ext cx="8510588"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51F61CD0-6485-4254-BFE3-133535AB29A3}"/>
              </a:ext>
            </a:extLst>
          </p:cNvPr>
          <p:cNvSpPr>
            <a:spLocks noGrp="1"/>
          </p:cNvSpPr>
          <p:nvPr>
            <p:ph type="body" sz="half" idx="1"/>
          </p:nvPr>
        </p:nvSpPr>
        <p:spPr>
          <a:xfrm>
            <a:off x="301625"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422E6A08-6622-44AB-85A0-64F4EA5F432D}"/>
              </a:ext>
            </a:extLst>
          </p:cNvPr>
          <p:cNvSpPr>
            <a:spLocks noGrp="1"/>
          </p:cNvSpPr>
          <p:nvPr>
            <p:ph sz="quarter" idx="2"/>
          </p:nvPr>
        </p:nvSpPr>
        <p:spPr>
          <a:xfrm>
            <a:off x="4648200" y="1676400"/>
            <a:ext cx="4194175" cy="2135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Content Placeholder 4">
            <a:extLst>
              <a:ext uri="{FF2B5EF4-FFF2-40B4-BE49-F238E27FC236}">
                <a16:creationId xmlns:a16="http://schemas.microsoft.com/office/drawing/2014/main" id="{3558478F-DF86-47D4-904B-BF223317F51C}"/>
              </a:ext>
            </a:extLst>
          </p:cNvPr>
          <p:cNvSpPr>
            <a:spLocks noGrp="1"/>
          </p:cNvSpPr>
          <p:nvPr>
            <p:ph sz="quarter" idx="3"/>
          </p:nvPr>
        </p:nvSpPr>
        <p:spPr>
          <a:xfrm>
            <a:off x="4648200" y="3963988"/>
            <a:ext cx="4194175" cy="213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Date Placeholder 5">
            <a:extLst>
              <a:ext uri="{FF2B5EF4-FFF2-40B4-BE49-F238E27FC236}">
                <a16:creationId xmlns:a16="http://schemas.microsoft.com/office/drawing/2014/main" id="{88882E9E-3C07-4B81-AAE6-C150B9BDC98F}"/>
              </a:ext>
            </a:extLst>
          </p:cNvPr>
          <p:cNvSpPr>
            <a:spLocks noGrp="1"/>
          </p:cNvSpPr>
          <p:nvPr>
            <p:ph type="dt" sz="half" idx="10"/>
          </p:nvPr>
        </p:nvSpPr>
        <p:spPr>
          <a:xfrm>
            <a:off x="304800" y="6245225"/>
            <a:ext cx="2286000" cy="476250"/>
          </a:xfrm>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EC248151-2D15-4116-B755-976EF83E885D}"/>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DF2E0703-6C85-4B84-A268-47A1D23E2BCC}"/>
              </a:ext>
            </a:extLst>
          </p:cNvPr>
          <p:cNvSpPr>
            <a:spLocks noGrp="1"/>
          </p:cNvSpPr>
          <p:nvPr>
            <p:ph type="sldNum" sz="quarter" idx="12"/>
          </p:nvPr>
        </p:nvSpPr>
        <p:spPr>
          <a:xfrm>
            <a:off x="6553200" y="6245225"/>
            <a:ext cx="2286000" cy="476250"/>
          </a:xfrm>
        </p:spPr>
        <p:txBody>
          <a:bodyPr/>
          <a:lstStyle>
            <a:lvl1pPr>
              <a:defRPr/>
            </a:lvl1pPr>
          </a:lstStyle>
          <a:p>
            <a:fld id="{810138B5-BB31-4934-9565-E2EC707D37D9}" type="slidenum">
              <a:rPr lang="sl-SI" altLang="sl-SI"/>
              <a:pPr/>
              <a:t>‹#›</a:t>
            </a:fld>
            <a:endParaRPr lang="sl-SI" altLang="sl-SI"/>
          </a:p>
        </p:txBody>
      </p:sp>
    </p:spTree>
    <p:extLst>
      <p:ext uri="{BB962C8B-B14F-4D97-AF65-F5344CB8AC3E}">
        <p14:creationId xmlns:p14="http://schemas.microsoft.com/office/powerpoint/2010/main" val="396201499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99466-AD82-44EA-B593-BA25DE541A24}"/>
              </a:ext>
            </a:extLst>
          </p:cNvPr>
          <p:cNvSpPr>
            <a:spLocks noGrp="1"/>
          </p:cNvSpPr>
          <p:nvPr>
            <p:ph type="title"/>
          </p:nvPr>
        </p:nvSpPr>
        <p:spPr>
          <a:xfrm>
            <a:off x="301625" y="228600"/>
            <a:ext cx="8510588" cy="1325563"/>
          </a:xfrm>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D163D57C-5E39-4FEB-8706-CA74E224DCDE}"/>
              </a:ext>
            </a:extLst>
          </p:cNvPr>
          <p:cNvSpPr>
            <a:spLocks noGrp="1"/>
          </p:cNvSpPr>
          <p:nvPr>
            <p:ph sz="quarter" idx="1"/>
          </p:nvPr>
        </p:nvSpPr>
        <p:spPr>
          <a:xfrm>
            <a:off x="301625" y="1676400"/>
            <a:ext cx="4194175" cy="2135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AD022532-3AD2-4A8B-9E2C-82D99C5C3EFC}"/>
              </a:ext>
            </a:extLst>
          </p:cNvPr>
          <p:cNvSpPr>
            <a:spLocks noGrp="1"/>
          </p:cNvSpPr>
          <p:nvPr>
            <p:ph sz="quarter" idx="2"/>
          </p:nvPr>
        </p:nvSpPr>
        <p:spPr>
          <a:xfrm>
            <a:off x="4648200" y="1676400"/>
            <a:ext cx="4194175" cy="2135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21FD3200-3E9A-4339-BC6E-9542619A7725}"/>
              </a:ext>
            </a:extLst>
          </p:cNvPr>
          <p:cNvSpPr>
            <a:spLocks noGrp="1"/>
          </p:cNvSpPr>
          <p:nvPr>
            <p:ph type="body" sz="half" idx="3"/>
          </p:nvPr>
        </p:nvSpPr>
        <p:spPr>
          <a:xfrm>
            <a:off x="301625" y="3963988"/>
            <a:ext cx="8540750" cy="213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Date Placeholder 5">
            <a:extLst>
              <a:ext uri="{FF2B5EF4-FFF2-40B4-BE49-F238E27FC236}">
                <a16:creationId xmlns:a16="http://schemas.microsoft.com/office/drawing/2014/main" id="{61D3EA7F-12FB-4500-9A85-614F2C4B0EB5}"/>
              </a:ext>
            </a:extLst>
          </p:cNvPr>
          <p:cNvSpPr>
            <a:spLocks noGrp="1"/>
          </p:cNvSpPr>
          <p:nvPr>
            <p:ph type="dt" sz="half" idx="10"/>
          </p:nvPr>
        </p:nvSpPr>
        <p:spPr>
          <a:xfrm>
            <a:off x="304800" y="6245225"/>
            <a:ext cx="2286000" cy="476250"/>
          </a:xfrm>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CD4AF038-6CA9-4F75-8307-530D82F282CE}"/>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C780E661-D603-42E0-A546-6AE60AFB72FC}"/>
              </a:ext>
            </a:extLst>
          </p:cNvPr>
          <p:cNvSpPr>
            <a:spLocks noGrp="1"/>
          </p:cNvSpPr>
          <p:nvPr>
            <p:ph type="sldNum" sz="quarter" idx="12"/>
          </p:nvPr>
        </p:nvSpPr>
        <p:spPr>
          <a:xfrm>
            <a:off x="6553200" y="6245225"/>
            <a:ext cx="2286000" cy="476250"/>
          </a:xfrm>
        </p:spPr>
        <p:txBody>
          <a:bodyPr/>
          <a:lstStyle>
            <a:lvl1pPr>
              <a:defRPr/>
            </a:lvl1pPr>
          </a:lstStyle>
          <a:p>
            <a:fld id="{42C8C73C-BCEA-4AAB-AC2B-BC487455E4D9}" type="slidenum">
              <a:rPr lang="sl-SI" altLang="sl-SI"/>
              <a:pPr/>
              <a:t>‹#›</a:t>
            </a:fld>
            <a:endParaRPr lang="sl-SI" altLang="sl-SI"/>
          </a:p>
        </p:txBody>
      </p:sp>
    </p:spTree>
    <p:extLst>
      <p:ext uri="{BB962C8B-B14F-4D97-AF65-F5344CB8AC3E}">
        <p14:creationId xmlns:p14="http://schemas.microsoft.com/office/powerpoint/2010/main" val="374419410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10013-5AA7-43CC-A746-713EE9910999}"/>
              </a:ext>
            </a:extLst>
          </p:cNvPr>
          <p:cNvSpPr>
            <a:spLocks noGrp="1"/>
          </p:cNvSpPr>
          <p:nvPr>
            <p:ph type="title"/>
          </p:nvPr>
        </p:nvSpPr>
        <p:spPr>
          <a:xfrm>
            <a:off x="301625" y="228600"/>
            <a:ext cx="8510588"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2FAC0B71-7C40-4169-8646-38F221E0C9ED}"/>
              </a:ext>
            </a:extLst>
          </p:cNvPr>
          <p:cNvSpPr>
            <a:spLocks noGrp="1"/>
          </p:cNvSpPr>
          <p:nvPr>
            <p:ph type="body" sz="half" idx="1"/>
          </p:nvPr>
        </p:nvSpPr>
        <p:spPr>
          <a:xfrm>
            <a:off x="301625"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03E95E9E-27F8-4960-9E04-2D185AB3A338}"/>
              </a:ext>
            </a:extLst>
          </p:cNvPr>
          <p:cNvSpPr>
            <a:spLocks noGrp="1"/>
          </p:cNvSpPr>
          <p:nvPr>
            <p:ph sz="half" idx="2"/>
          </p:nvPr>
        </p:nvSpPr>
        <p:spPr>
          <a:xfrm>
            <a:off x="4648200"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D5FE6DAB-606A-47B1-9190-669C991C84FB}"/>
              </a:ext>
            </a:extLst>
          </p:cNvPr>
          <p:cNvSpPr>
            <a:spLocks noGrp="1"/>
          </p:cNvSpPr>
          <p:nvPr>
            <p:ph type="dt" sz="half" idx="10"/>
          </p:nvPr>
        </p:nvSpPr>
        <p:spPr>
          <a:xfrm>
            <a:off x="304800" y="6245225"/>
            <a:ext cx="2286000" cy="47625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C70F791-1AC5-4727-A019-999DCEEECEA1}"/>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8D124DE8-3306-4F73-A203-6EAF4B7A0DF3}"/>
              </a:ext>
            </a:extLst>
          </p:cNvPr>
          <p:cNvSpPr>
            <a:spLocks noGrp="1"/>
          </p:cNvSpPr>
          <p:nvPr>
            <p:ph type="sldNum" sz="quarter" idx="12"/>
          </p:nvPr>
        </p:nvSpPr>
        <p:spPr>
          <a:xfrm>
            <a:off x="6553200" y="6245225"/>
            <a:ext cx="2286000" cy="476250"/>
          </a:xfrm>
        </p:spPr>
        <p:txBody>
          <a:bodyPr/>
          <a:lstStyle>
            <a:lvl1pPr>
              <a:defRPr/>
            </a:lvl1pPr>
          </a:lstStyle>
          <a:p>
            <a:fld id="{32C22306-6B28-4B00-AD22-608445DCC2B9}" type="slidenum">
              <a:rPr lang="sl-SI" altLang="sl-SI"/>
              <a:pPr/>
              <a:t>‹#›</a:t>
            </a:fld>
            <a:endParaRPr lang="sl-SI" altLang="sl-SI"/>
          </a:p>
        </p:txBody>
      </p:sp>
    </p:spTree>
    <p:extLst>
      <p:ext uri="{BB962C8B-B14F-4D97-AF65-F5344CB8AC3E}">
        <p14:creationId xmlns:p14="http://schemas.microsoft.com/office/powerpoint/2010/main" val="186336914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7EE9-8DDB-4EA0-A5B6-A32D613B9510}"/>
              </a:ext>
            </a:extLst>
          </p:cNvPr>
          <p:cNvSpPr>
            <a:spLocks noGrp="1"/>
          </p:cNvSpPr>
          <p:nvPr>
            <p:ph type="title"/>
          </p:nvPr>
        </p:nvSpPr>
        <p:spPr>
          <a:xfrm>
            <a:off x="301625" y="228600"/>
            <a:ext cx="8510588" cy="1325563"/>
          </a:xfrm>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1FD7122C-93A7-4234-A9EB-C754B3420C31}"/>
              </a:ext>
            </a:extLst>
          </p:cNvPr>
          <p:cNvSpPr>
            <a:spLocks noGrp="1"/>
          </p:cNvSpPr>
          <p:nvPr>
            <p:ph sz="quarter" idx="1"/>
          </p:nvPr>
        </p:nvSpPr>
        <p:spPr>
          <a:xfrm>
            <a:off x="301625" y="1676400"/>
            <a:ext cx="4194175" cy="2135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765CB237-795D-4EBC-989D-1D828E9BE2A8}"/>
              </a:ext>
            </a:extLst>
          </p:cNvPr>
          <p:cNvSpPr>
            <a:spLocks noGrp="1"/>
          </p:cNvSpPr>
          <p:nvPr>
            <p:ph sz="quarter" idx="2"/>
          </p:nvPr>
        </p:nvSpPr>
        <p:spPr>
          <a:xfrm>
            <a:off x="301625" y="3963988"/>
            <a:ext cx="4194175" cy="213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2058E466-C7CC-4D17-9FD8-D056111C4E3D}"/>
              </a:ext>
            </a:extLst>
          </p:cNvPr>
          <p:cNvSpPr>
            <a:spLocks noGrp="1"/>
          </p:cNvSpPr>
          <p:nvPr>
            <p:ph type="body" sz="half" idx="3"/>
          </p:nvPr>
        </p:nvSpPr>
        <p:spPr>
          <a:xfrm>
            <a:off x="4648200"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Date Placeholder 5">
            <a:extLst>
              <a:ext uri="{FF2B5EF4-FFF2-40B4-BE49-F238E27FC236}">
                <a16:creationId xmlns:a16="http://schemas.microsoft.com/office/drawing/2014/main" id="{8126DB42-4814-4ED9-A0AD-787A6D06C56F}"/>
              </a:ext>
            </a:extLst>
          </p:cNvPr>
          <p:cNvSpPr>
            <a:spLocks noGrp="1"/>
          </p:cNvSpPr>
          <p:nvPr>
            <p:ph type="dt" sz="half" idx="10"/>
          </p:nvPr>
        </p:nvSpPr>
        <p:spPr>
          <a:xfrm>
            <a:off x="304800" y="6245225"/>
            <a:ext cx="2286000" cy="476250"/>
          </a:xfrm>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06BABB39-A43A-4BA4-9FCC-3CEDDE46B716}"/>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DB2E836D-DDD8-42C6-92E8-D208C10798F1}"/>
              </a:ext>
            </a:extLst>
          </p:cNvPr>
          <p:cNvSpPr>
            <a:spLocks noGrp="1"/>
          </p:cNvSpPr>
          <p:nvPr>
            <p:ph type="sldNum" sz="quarter" idx="12"/>
          </p:nvPr>
        </p:nvSpPr>
        <p:spPr>
          <a:xfrm>
            <a:off x="6553200" y="6245225"/>
            <a:ext cx="2286000" cy="476250"/>
          </a:xfrm>
        </p:spPr>
        <p:txBody>
          <a:bodyPr/>
          <a:lstStyle>
            <a:lvl1pPr>
              <a:defRPr/>
            </a:lvl1pPr>
          </a:lstStyle>
          <a:p>
            <a:fld id="{17621990-2498-49ED-B0FC-F77A0381866F}" type="slidenum">
              <a:rPr lang="sl-SI" altLang="sl-SI"/>
              <a:pPr/>
              <a:t>‹#›</a:t>
            </a:fld>
            <a:endParaRPr lang="sl-SI" altLang="sl-SI"/>
          </a:p>
        </p:txBody>
      </p:sp>
    </p:spTree>
    <p:extLst>
      <p:ext uri="{BB962C8B-B14F-4D97-AF65-F5344CB8AC3E}">
        <p14:creationId xmlns:p14="http://schemas.microsoft.com/office/powerpoint/2010/main" val="291549740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0E952-5C84-4D0A-8413-763FF12567E7}"/>
              </a:ext>
            </a:extLst>
          </p:cNvPr>
          <p:cNvSpPr>
            <a:spLocks noGrp="1"/>
          </p:cNvSpPr>
          <p:nvPr>
            <p:ph type="title" sz="quarter"/>
          </p:nvPr>
        </p:nvSpPr>
        <p:spPr>
          <a:xfrm>
            <a:off x="301625" y="228600"/>
            <a:ext cx="8510588" cy="1325563"/>
          </a:xfrm>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78DED191-4513-4760-A1F4-1D7A7B6727B1}"/>
              </a:ext>
            </a:extLst>
          </p:cNvPr>
          <p:cNvSpPr>
            <a:spLocks noGrp="1"/>
          </p:cNvSpPr>
          <p:nvPr>
            <p:ph sz="quarter" idx="1"/>
          </p:nvPr>
        </p:nvSpPr>
        <p:spPr>
          <a:xfrm>
            <a:off x="301625" y="1676400"/>
            <a:ext cx="4194175" cy="2135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F666E323-D6E2-4AC0-B717-D05BF3C30317}"/>
              </a:ext>
            </a:extLst>
          </p:cNvPr>
          <p:cNvSpPr>
            <a:spLocks noGrp="1"/>
          </p:cNvSpPr>
          <p:nvPr>
            <p:ph sz="quarter" idx="2"/>
          </p:nvPr>
        </p:nvSpPr>
        <p:spPr>
          <a:xfrm>
            <a:off x="4648200" y="1676400"/>
            <a:ext cx="4194175" cy="2135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Content Placeholder 4">
            <a:extLst>
              <a:ext uri="{FF2B5EF4-FFF2-40B4-BE49-F238E27FC236}">
                <a16:creationId xmlns:a16="http://schemas.microsoft.com/office/drawing/2014/main" id="{7ACA3272-5509-439B-8984-A11F27AF94AD}"/>
              </a:ext>
            </a:extLst>
          </p:cNvPr>
          <p:cNvSpPr>
            <a:spLocks noGrp="1"/>
          </p:cNvSpPr>
          <p:nvPr>
            <p:ph sz="quarter" idx="3"/>
          </p:nvPr>
        </p:nvSpPr>
        <p:spPr>
          <a:xfrm>
            <a:off x="301625" y="3963988"/>
            <a:ext cx="4194175" cy="213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Content Placeholder 5">
            <a:extLst>
              <a:ext uri="{FF2B5EF4-FFF2-40B4-BE49-F238E27FC236}">
                <a16:creationId xmlns:a16="http://schemas.microsoft.com/office/drawing/2014/main" id="{CBDCE8C0-6F3E-489C-9074-EB5CD2EA85CD}"/>
              </a:ext>
            </a:extLst>
          </p:cNvPr>
          <p:cNvSpPr>
            <a:spLocks noGrp="1"/>
          </p:cNvSpPr>
          <p:nvPr>
            <p:ph sz="quarter" idx="4"/>
          </p:nvPr>
        </p:nvSpPr>
        <p:spPr>
          <a:xfrm>
            <a:off x="4648200" y="3963988"/>
            <a:ext cx="4194175" cy="213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745014C2-7046-4F13-8525-71C40BFA6515}"/>
              </a:ext>
            </a:extLst>
          </p:cNvPr>
          <p:cNvSpPr>
            <a:spLocks noGrp="1"/>
          </p:cNvSpPr>
          <p:nvPr>
            <p:ph type="dt" sz="half" idx="10"/>
          </p:nvPr>
        </p:nvSpPr>
        <p:spPr>
          <a:xfrm>
            <a:off x="304800" y="6245225"/>
            <a:ext cx="2286000" cy="476250"/>
          </a:xfrm>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08EC9BB3-262C-4C6D-BE87-DC279395FD59}"/>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DF070308-38DB-4E14-BCFA-CC3D89413ED0}"/>
              </a:ext>
            </a:extLst>
          </p:cNvPr>
          <p:cNvSpPr>
            <a:spLocks noGrp="1"/>
          </p:cNvSpPr>
          <p:nvPr>
            <p:ph type="sldNum" sz="quarter" idx="12"/>
          </p:nvPr>
        </p:nvSpPr>
        <p:spPr>
          <a:xfrm>
            <a:off x="6553200" y="6245225"/>
            <a:ext cx="2286000" cy="476250"/>
          </a:xfrm>
        </p:spPr>
        <p:txBody>
          <a:bodyPr/>
          <a:lstStyle>
            <a:lvl1pPr>
              <a:defRPr/>
            </a:lvl1pPr>
          </a:lstStyle>
          <a:p>
            <a:fld id="{8436749D-F257-4B8F-A595-C74B40D6BA8F}" type="slidenum">
              <a:rPr lang="sl-SI" altLang="sl-SI"/>
              <a:pPr/>
              <a:t>‹#›</a:t>
            </a:fld>
            <a:endParaRPr lang="sl-SI" altLang="sl-SI"/>
          </a:p>
        </p:txBody>
      </p:sp>
    </p:spTree>
    <p:extLst>
      <p:ext uri="{BB962C8B-B14F-4D97-AF65-F5344CB8AC3E}">
        <p14:creationId xmlns:p14="http://schemas.microsoft.com/office/powerpoint/2010/main" val="15906624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7080-282C-4540-BA51-D101B80F9CDE}"/>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6E26164E-72B9-47C0-9F51-775B6282A0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5E5B2292-7AAF-4598-B823-774AC27281DD}"/>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A095965F-E2D5-40D6-AD78-1A26F2588BD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A9E5F68A-35FB-4E41-9B18-B8363742C1FD}"/>
              </a:ext>
            </a:extLst>
          </p:cNvPr>
          <p:cNvSpPr>
            <a:spLocks noGrp="1"/>
          </p:cNvSpPr>
          <p:nvPr>
            <p:ph type="sldNum" sz="quarter" idx="12"/>
          </p:nvPr>
        </p:nvSpPr>
        <p:spPr/>
        <p:txBody>
          <a:bodyPr/>
          <a:lstStyle>
            <a:lvl1pPr>
              <a:defRPr/>
            </a:lvl1pPr>
          </a:lstStyle>
          <a:p>
            <a:fld id="{CE8253D7-AD72-4B6F-BDA6-8785FC8F2433}" type="slidenum">
              <a:rPr lang="sl-SI" altLang="sl-SI"/>
              <a:pPr/>
              <a:t>‹#›</a:t>
            </a:fld>
            <a:endParaRPr lang="sl-SI" altLang="sl-SI"/>
          </a:p>
        </p:txBody>
      </p:sp>
    </p:spTree>
    <p:extLst>
      <p:ext uri="{BB962C8B-B14F-4D97-AF65-F5344CB8AC3E}">
        <p14:creationId xmlns:p14="http://schemas.microsoft.com/office/powerpoint/2010/main" val="17790646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F07BC-5DF8-44CC-8EBD-C50EFDA15C0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AAD5499D-E15B-482F-9335-4A31B449584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C17F9AF-05A4-4839-9BD6-B08387FDD8B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02F87598-F05F-47DC-907B-E008F9370186}"/>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A0488C48-B44C-4CA8-A70B-9F2ABD7C7356}"/>
              </a:ext>
            </a:extLst>
          </p:cNvPr>
          <p:cNvSpPr>
            <a:spLocks noGrp="1"/>
          </p:cNvSpPr>
          <p:nvPr>
            <p:ph type="sldNum" sz="quarter" idx="12"/>
          </p:nvPr>
        </p:nvSpPr>
        <p:spPr/>
        <p:txBody>
          <a:bodyPr/>
          <a:lstStyle>
            <a:lvl1pPr>
              <a:defRPr/>
            </a:lvl1pPr>
          </a:lstStyle>
          <a:p>
            <a:fld id="{A8724CE2-008A-4408-911F-5C7E76EB5702}" type="slidenum">
              <a:rPr lang="sl-SI" altLang="sl-SI"/>
              <a:pPr/>
              <a:t>‹#›</a:t>
            </a:fld>
            <a:endParaRPr lang="sl-SI" altLang="sl-SI"/>
          </a:p>
        </p:txBody>
      </p:sp>
    </p:spTree>
    <p:extLst>
      <p:ext uri="{BB962C8B-B14F-4D97-AF65-F5344CB8AC3E}">
        <p14:creationId xmlns:p14="http://schemas.microsoft.com/office/powerpoint/2010/main" val="12666311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E74E1-722B-40D6-940B-8A830C16DD7F}"/>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05934BBE-8717-4220-A6F9-00B8BE23D3C5}"/>
              </a:ext>
            </a:extLst>
          </p:cNvPr>
          <p:cNvSpPr>
            <a:spLocks noGrp="1"/>
          </p:cNvSpPr>
          <p:nvPr>
            <p:ph sz="half" idx="1"/>
          </p:nvPr>
        </p:nvSpPr>
        <p:spPr>
          <a:xfrm>
            <a:off x="301625"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5F06AFFC-00FB-4EA1-892A-2EC5E4B8E9A4}"/>
              </a:ext>
            </a:extLst>
          </p:cNvPr>
          <p:cNvSpPr>
            <a:spLocks noGrp="1"/>
          </p:cNvSpPr>
          <p:nvPr>
            <p:ph sz="half" idx="2"/>
          </p:nvPr>
        </p:nvSpPr>
        <p:spPr>
          <a:xfrm>
            <a:off x="4648200"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AF861FAF-6227-4F8A-BA32-8AFBDDDF89A3}"/>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478EE130-B049-4BF7-ACF1-E12682EE3588}"/>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A12C5253-4268-4057-B96B-46BEB2E6CD27}"/>
              </a:ext>
            </a:extLst>
          </p:cNvPr>
          <p:cNvSpPr>
            <a:spLocks noGrp="1"/>
          </p:cNvSpPr>
          <p:nvPr>
            <p:ph type="sldNum" sz="quarter" idx="12"/>
          </p:nvPr>
        </p:nvSpPr>
        <p:spPr/>
        <p:txBody>
          <a:bodyPr/>
          <a:lstStyle>
            <a:lvl1pPr>
              <a:defRPr/>
            </a:lvl1pPr>
          </a:lstStyle>
          <a:p>
            <a:fld id="{410A9070-09B2-45F6-982A-91523C865818}" type="slidenum">
              <a:rPr lang="sl-SI" altLang="sl-SI"/>
              <a:pPr/>
              <a:t>‹#›</a:t>
            </a:fld>
            <a:endParaRPr lang="sl-SI" altLang="sl-SI"/>
          </a:p>
        </p:txBody>
      </p:sp>
    </p:spTree>
    <p:extLst>
      <p:ext uri="{BB962C8B-B14F-4D97-AF65-F5344CB8AC3E}">
        <p14:creationId xmlns:p14="http://schemas.microsoft.com/office/powerpoint/2010/main" val="160282172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E274B-4D3A-45A9-92B6-3FA09A5AB8E6}"/>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DB91CED2-57E4-43B0-A36A-52CFA05AC20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470DE2-038F-4A2E-A747-DE557F77AC9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4BD217C3-14C4-48B4-9023-81435E77B0B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8BF1D9-2998-44A2-8B69-9A822166794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F2E8A9FA-0899-473C-946D-25C3930EAFDF}"/>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BCE4C410-0DB6-496D-BA21-F828095FB77C}"/>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A5BFA47C-92AE-4B7B-A5EC-868230181A81}"/>
              </a:ext>
            </a:extLst>
          </p:cNvPr>
          <p:cNvSpPr>
            <a:spLocks noGrp="1"/>
          </p:cNvSpPr>
          <p:nvPr>
            <p:ph type="sldNum" sz="quarter" idx="12"/>
          </p:nvPr>
        </p:nvSpPr>
        <p:spPr/>
        <p:txBody>
          <a:bodyPr/>
          <a:lstStyle>
            <a:lvl1pPr>
              <a:defRPr/>
            </a:lvl1pPr>
          </a:lstStyle>
          <a:p>
            <a:fld id="{86C55AE4-A7A4-45AC-9DB4-895D46D2BF45}" type="slidenum">
              <a:rPr lang="sl-SI" altLang="sl-SI"/>
              <a:pPr/>
              <a:t>‹#›</a:t>
            </a:fld>
            <a:endParaRPr lang="sl-SI" altLang="sl-SI"/>
          </a:p>
        </p:txBody>
      </p:sp>
    </p:spTree>
    <p:extLst>
      <p:ext uri="{BB962C8B-B14F-4D97-AF65-F5344CB8AC3E}">
        <p14:creationId xmlns:p14="http://schemas.microsoft.com/office/powerpoint/2010/main" val="20614238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B63B-233C-4237-810F-9E75A10A6CEE}"/>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59A13F69-F2DF-4F94-A67F-2CA64A405EF7}"/>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2B052D18-B50A-4762-97DB-0D297484C9D2}"/>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EB8CCC0F-7BD1-4E7F-B541-FCE41387C745}"/>
              </a:ext>
            </a:extLst>
          </p:cNvPr>
          <p:cNvSpPr>
            <a:spLocks noGrp="1"/>
          </p:cNvSpPr>
          <p:nvPr>
            <p:ph type="sldNum" sz="quarter" idx="12"/>
          </p:nvPr>
        </p:nvSpPr>
        <p:spPr/>
        <p:txBody>
          <a:bodyPr/>
          <a:lstStyle>
            <a:lvl1pPr>
              <a:defRPr/>
            </a:lvl1pPr>
          </a:lstStyle>
          <a:p>
            <a:fld id="{ABBE582C-7890-49DE-BFEE-3D70582FD837}" type="slidenum">
              <a:rPr lang="sl-SI" altLang="sl-SI"/>
              <a:pPr/>
              <a:t>‹#›</a:t>
            </a:fld>
            <a:endParaRPr lang="sl-SI" altLang="sl-SI"/>
          </a:p>
        </p:txBody>
      </p:sp>
    </p:spTree>
    <p:extLst>
      <p:ext uri="{BB962C8B-B14F-4D97-AF65-F5344CB8AC3E}">
        <p14:creationId xmlns:p14="http://schemas.microsoft.com/office/powerpoint/2010/main" val="15976872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6F05F3-D0D9-4AA4-B694-CD98140F6082}"/>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8ED87A48-ED2D-4610-AF10-0AE3E7633D30}"/>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079D84DE-2050-4512-A67F-927469293932}"/>
              </a:ext>
            </a:extLst>
          </p:cNvPr>
          <p:cNvSpPr>
            <a:spLocks noGrp="1"/>
          </p:cNvSpPr>
          <p:nvPr>
            <p:ph type="sldNum" sz="quarter" idx="12"/>
          </p:nvPr>
        </p:nvSpPr>
        <p:spPr/>
        <p:txBody>
          <a:bodyPr/>
          <a:lstStyle>
            <a:lvl1pPr>
              <a:defRPr/>
            </a:lvl1pPr>
          </a:lstStyle>
          <a:p>
            <a:fld id="{DC853277-2662-462F-9D84-F93B7EC85265}" type="slidenum">
              <a:rPr lang="sl-SI" altLang="sl-SI"/>
              <a:pPr/>
              <a:t>‹#›</a:t>
            </a:fld>
            <a:endParaRPr lang="sl-SI" altLang="sl-SI"/>
          </a:p>
        </p:txBody>
      </p:sp>
    </p:spTree>
    <p:extLst>
      <p:ext uri="{BB962C8B-B14F-4D97-AF65-F5344CB8AC3E}">
        <p14:creationId xmlns:p14="http://schemas.microsoft.com/office/powerpoint/2010/main" val="24742234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C2C71-0A9D-4416-8259-035F37583E4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1B01D798-1164-4C99-9F36-D192A2FCFC2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D5DD8036-FE32-4228-85F2-C03BC5B8742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918F8A-5D43-4217-AB7C-BC290B050676}"/>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40CC02C-A5A2-43E0-B982-FB7F065197D9}"/>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ED85407B-12B8-48C7-ACD3-1E2A271B6369}"/>
              </a:ext>
            </a:extLst>
          </p:cNvPr>
          <p:cNvSpPr>
            <a:spLocks noGrp="1"/>
          </p:cNvSpPr>
          <p:nvPr>
            <p:ph type="sldNum" sz="quarter" idx="12"/>
          </p:nvPr>
        </p:nvSpPr>
        <p:spPr/>
        <p:txBody>
          <a:bodyPr/>
          <a:lstStyle>
            <a:lvl1pPr>
              <a:defRPr/>
            </a:lvl1pPr>
          </a:lstStyle>
          <a:p>
            <a:fld id="{23B1B27C-183D-46A5-B785-5D7942C44C2B}" type="slidenum">
              <a:rPr lang="sl-SI" altLang="sl-SI"/>
              <a:pPr/>
              <a:t>‹#›</a:t>
            </a:fld>
            <a:endParaRPr lang="sl-SI" altLang="sl-SI"/>
          </a:p>
        </p:txBody>
      </p:sp>
    </p:spTree>
    <p:extLst>
      <p:ext uri="{BB962C8B-B14F-4D97-AF65-F5344CB8AC3E}">
        <p14:creationId xmlns:p14="http://schemas.microsoft.com/office/powerpoint/2010/main" val="14518122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B6E1-E0AD-4C99-81C2-C600DB24D62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5A3C5E3D-AFD0-4808-A056-836DFD82B2C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5E89EDEF-2037-4019-8163-87C89637C29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818FC1-76B4-44E7-8597-7F579782978E}"/>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0E7DFA6B-E68F-44B6-9C5B-BCB97F654183}"/>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93DFD6C2-B76E-4300-BE95-C3D2FA612D5D}"/>
              </a:ext>
            </a:extLst>
          </p:cNvPr>
          <p:cNvSpPr>
            <a:spLocks noGrp="1"/>
          </p:cNvSpPr>
          <p:nvPr>
            <p:ph type="sldNum" sz="quarter" idx="12"/>
          </p:nvPr>
        </p:nvSpPr>
        <p:spPr/>
        <p:txBody>
          <a:bodyPr/>
          <a:lstStyle>
            <a:lvl1pPr>
              <a:defRPr/>
            </a:lvl1pPr>
          </a:lstStyle>
          <a:p>
            <a:fld id="{7C2ACBED-1BB8-44B1-873C-974C4DAE70E8}" type="slidenum">
              <a:rPr lang="sl-SI" altLang="sl-SI"/>
              <a:pPr/>
              <a:t>‹#›</a:t>
            </a:fld>
            <a:endParaRPr lang="sl-SI" altLang="sl-SI"/>
          </a:p>
        </p:txBody>
      </p:sp>
    </p:spTree>
    <p:extLst>
      <p:ext uri="{BB962C8B-B14F-4D97-AF65-F5344CB8AC3E}">
        <p14:creationId xmlns:p14="http://schemas.microsoft.com/office/powerpoint/2010/main" val="159019649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8CE6DA40-072B-493E-B510-04C4D161A0A3}"/>
              </a:ext>
            </a:extLst>
          </p:cNvPr>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403" name="Rectangle 3">
            <a:extLst>
              <a:ext uri="{FF2B5EF4-FFF2-40B4-BE49-F238E27FC236}">
                <a16:creationId xmlns:a16="http://schemas.microsoft.com/office/drawing/2014/main" id="{23893DE0-AD54-425B-B018-C81648A2AA32}"/>
              </a:ext>
            </a:extLst>
          </p:cNvPr>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404" name="Rectangle 4">
            <a:extLst>
              <a:ext uri="{FF2B5EF4-FFF2-40B4-BE49-F238E27FC236}">
                <a16:creationId xmlns:a16="http://schemas.microsoft.com/office/drawing/2014/main" id="{3E690C99-67C8-4A70-B016-37FBC4282FA1}"/>
              </a:ext>
            </a:extLst>
          </p:cNvPr>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sl-SI" altLang="sl-SI"/>
          </a:p>
        </p:txBody>
      </p:sp>
      <p:sp>
        <p:nvSpPr>
          <p:cNvPr id="102405" name="Rectangle 5">
            <a:extLst>
              <a:ext uri="{FF2B5EF4-FFF2-40B4-BE49-F238E27FC236}">
                <a16:creationId xmlns:a16="http://schemas.microsoft.com/office/drawing/2014/main" id="{E25B7406-1A0C-46B7-B05A-CDD6200359B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sl-SI" altLang="sl-SI"/>
          </a:p>
        </p:txBody>
      </p:sp>
      <p:sp>
        <p:nvSpPr>
          <p:cNvPr id="102406" name="Rectangle 6">
            <a:extLst>
              <a:ext uri="{FF2B5EF4-FFF2-40B4-BE49-F238E27FC236}">
                <a16:creationId xmlns:a16="http://schemas.microsoft.com/office/drawing/2014/main" id="{5F1F42AC-B9A1-43EE-A7A6-64587A7285E5}"/>
              </a:ext>
            </a:extLst>
          </p:cNvPr>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618E949B-A474-4300-912A-94C5DCD83B5B}"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fade">
                                      <p:cBhvr>
                                        <p:cTn id="7" dur="1000"/>
                                        <p:tgtEl>
                                          <p:spTgt spid="102403">
                                            <p:txEl>
                                              <p:pRg st="0" end="0"/>
                                            </p:txEl>
                                          </p:spTgt>
                                        </p:tgtEl>
                                      </p:cBhvr>
                                    </p:animEffect>
                                    <p:anim calcmode="lin" valueType="num">
                                      <p:cBhvr>
                                        <p:cTn id="8" dur="1000" fill="hold"/>
                                        <p:tgtEl>
                                          <p:spTgt spid="1024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0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Effect transition="in" filter="fade">
                                      <p:cBhvr>
                                        <p:cTn id="12" dur="1000"/>
                                        <p:tgtEl>
                                          <p:spTgt spid="102403">
                                            <p:txEl>
                                              <p:pRg st="1" end="1"/>
                                            </p:txEl>
                                          </p:spTgt>
                                        </p:tgtEl>
                                      </p:cBhvr>
                                    </p:animEffect>
                                    <p:anim calcmode="lin" valueType="num">
                                      <p:cBhvr>
                                        <p:cTn id="13" dur="1000" fill="hold"/>
                                        <p:tgtEl>
                                          <p:spTgt spid="10240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240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Effect transition="in" filter="fade">
                                      <p:cBhvr>
                                        <p:cTn id="17" dur="1000"/>
                                        <p:tgtEl>
                                          <p:spTgt spid="102403">
                                            <p:txEl>
                                              <p:pRg st="2" end="2"/>
                                            </p:txEl>
                                          </p:spTgt>
                                        </p:tgtEl>
                                      </p:cBhvr>
                                    </p:animEffect>
                                    <p:anim calcmode="lin" valueType="num">
                                      <p:cBhvr>
                                        <p:cTn id="18" dur="1000" fill="hold"/>
                                        <p:tgtEl>
                                          <p:spTgt spid="10240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240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2403">
                                            <p:txEl>
                                              <p:pRg st="3" end="3"/>
                                            </p:txEl>
                                          </p:spTgt>
                                        </p:tgtEl>
                                        <p:attrNameLst>
                                          <p:attrName>style.visibility</p:attrName>
                                        </p:attrNameLst>
                                      </p:cBhvr>
                                      <p:to>
                                        <p:strVal val="visible"/>
                                      </p:to>
                                    </p:set>
                                    <p:animEffect transition="in" filter="fade">
                                      <p:cBhvr>
                                        <p:cTn id="22" dur="1000"/>
                                        <p:tgtEl>
                                          <p:spTgt spid="102403">
                                            <p:txEl>
                                              <p:pRg st="3" end="3"/>
                                            </p:txEl>
                                          </p:spTgt>
                                        </p:tgtEl>
                                      </p:cBhvr>
                                    </p:animEffect>
                                    <p:anim calcmode="lin" valueType="num">
                                      <p:cBhvr>
                                        <p:cTn id="23" dur="1000" fill="hold"/>
                                        <p:tgtEl>
                                          <p:spTgt spid="10240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240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2403">
                                            <p:txEl>
                                              <p:pRg st="4" end="4"/>
                                            </p:txEl>
                                          </p:spTgt>
                                        </p:tgtEl>
                                        <p:attrNameLst>
                                          <p:attrName>style.visibility</p:attrName>
                                        </p:attrNameLst>
                                      </p:cBhvr>
                                      <p:to>
                                        <p:strVal val="visible"/>
                                      </p:to>
                                    </p:set>
                                    <p:animEffect transition="in" filter="fade">
                                      <p:cBhvr>
                                        <p:cTn id="27" dur="1000"/>
                                        <p:tgtEl>
                                          <p:spTgt spid="102403">
                                            <p:txEl>
                                              <p:pRg st="4" end="4"/>
                                            </p:txEl>
                                          </p:spTgt>
                                        </p:tgtEl>
                                      </p:cBhvr>
                                    </p:animEffect>
                                    <p:anim calcmode="lin" valueType="num">
                                      <p:cBhvr>
                                        <p:cTn id="28" dur="1000" fill="hold"/>
                                        <p:tgtEl>
                                          <p:spTgt spid="10240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240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tmplLst>
          <p:tmpl lvl="1">
            <p:tnLst>
              <p:par>
                <p:cTn presetID="42" presetClass="entr" presetSubtype="0" fill="hold" nodeType="clickEffect">
                  <p:stCondLst>
                    <p:cond delay="0"/>
                  </p:stCondLst>
                  <p:childTnLst>
                    <p:set>
                      <p:cBhvr>
                        <p:cTn dur="1" fill="hold">
                          <p:stCondLst>
                            <p:cond delay="0"/>
                          </p:stCondLst>
                        </p:cTn>
                        <p:tgtEl>
                          <p:spTgt spid="102403"/>
                        </p:tgtEl>
                        <p:attrNameLst>
                          <p:attrName>style.visibility</p:attrName>
                        </p:attrNameLst>
                      </p:cBhvr>
                      <p:to>
                        <p:strVal val="visible"/>
                      </p:to>
                    </p:set>
                    <p:animEffect transition="in" filter="fade">
                      <p:cBhvr>
                        <p:cTn dur="1000"/>
                        <p:tgtEl>
                          <p:spTgt spid="102403"/>
                        </p:tgtEl>
                      </p:cBhvr>
                    </p:animEffect>
                    <p:anim calcmode="lin" valueType="num">
                      <p:cBhvr>
                        <p:cTn dur="1000" fill="hold"/>
                        <p:tgtEl>
                          <p:spTgt spid="102403"/>
                        </p:tgtEl>
                        <p:attrNameLst>
                          <p:attrName>ppt_x</p:attrName>
                        </p:attrNameLst>
                      </p:cBhvr>
                      <p:tavLst>
                        <p:tav tm="0">
                          <p:val>
                            <p:strVal val="#ppt_x"/>
                          </p:val>
                        </p:tav>
                        <p:tav tm="100000">
                          <p:val>
                            <p:strVal val="#ppt_x"/>
                          </p:val>
                        </p:tav>
                      </p:tavLst>
                    </p:anim>
                    <p:anim calcmode="lin" valueType="num">
                      <p:cBhvr>
                        <p:cTn dur="1000" fill="hold"/>
                        <p:tgtEl>
                          <p:spTgt spid="10240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102403"/>
                        </p:tgtEl>
                        <p:attrNameLst>
                          <p:attrName>style.visibility</p:attrName>
                        </p:attrNameLst>
                      </p:cBhvr>
                      <p:to>
                        <p:strVal val="visible"/>
                      </p:to>
                    </p:set>
                    <p:animEffect transition="in" filter="fade">
                      <p:cBhvr>
                        <p:cTn dur="1000"/>
                        <p:tgtEl>
                          <p:spTgt spid="102403"/>
                        </p:tgtEl>
                      </p:cBhvr>
                    </p:animEffect>
                    <p:anim calcmode="lin" valueType="num">
                      <p:cBhvr>
                        <p:cTn dur="1000" fill="hold"/>
                        <p:tgtEl>
                          <p:spTgt spid="102403"/>
                        </p:tgtEl>
                        <p:attrNameLst>
                          <p:attrName>ppt_x</p:attrName>
                        </p:attrNameLst>
                      </p:cBhvr>
                      <p:tavLst>
                        <p:tav tm="0">
                          <p:val>
                            <p:strVal val="#ppt_x"/>
                          </p:val>
                        </p:tav>
                        <p:tav tm="100000">
                          <p:val>
                            <p:strVal val="#ppt_x"/>
                          </p:val>
                        </p:tav>
                      </p:tavLst>
                    </p:anim>
                    <p:anim calcmode="lin" valueType="num">
                      <p:cBhvr>
                        <p:cTn dur="1000" fill="hold"/>
                        <p:tgtEl>
                          <p:spTgt spid="10240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102403"/>
                        </p:tgtEl>
                        <p:attrNameLst>
                          <p:attrName>style.visibility</p:attrName>
                        </p:attrNameLst>
                      </p:cBhvr>
                      <p:to>
                        <p:strVal val="visible"/>
                      </p:to>
                    </p:set>
                    <p:animEffect transition="in" filter="fade">
                      <p:cBhvr>
                        <p:cTn dur="1000"/>
                        <p:tgtEl>
                          <p:spTgt spid="102403"/>
                        </p:tgtEl>
                      </p:cBhvr>
                    </p:animEffect>
                    <p:anim calcmode="lin" valueType="num">
                      <p:cBhvr>
                        <p:cTn dur="1000" fill="hold"/>
                        <p:tgtEl>
                          <p:spTgt spid="102403"/>
                        </p:tgtEl>
                        <p:attrNameLst>
                          <p:attrName>ppt_x</p:attrName>
                        </p:attrNameLst>
                      </p:cBhvr>
                      <p:tavLst>
                        <p:tav tm="0">
                          <p:val>
                            <p:strVal val="#ppt_x"/>
                          </p:val>
                        </p:tav>
                        <p:tav tm="100000">
                          <p:val>
                            <p:strVal val="#ppt_x"/>
                          </p:val>
                        </p:tav>
                      </p:tavLst>
                    </p:anim>
                    <p:anim calcmode="lin" valueType="num">
                      <p:cBhvr>
                        <p:cTn dur="1000" fill="hold"/>
                        <p:tgtEl>
                          <p:spTgt spid="10240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102403"/>
                        </p:tgtEl>
                        <p:attrNameLst>
                          <p:attrName>style.visibility</p:attrName>
                        </p:attrNameLst>
                      </p:cBhvr>
                      <p:to>
                        <p:strVal val="visible"/>
                      </p:to>
                    </p:set>
                    <p:animEffect transition="in" filter="fade">
                      <p:cBhvr>
                        <p:cTn dur="1000"/>
                        <p:tgtEl>
                          <p:spTgt spid="102403"/>
                        </p:tgtEl>
                      </p:cBhvr>
                    </p:animEffect>
                    <p:anim calcmode="lin" valueType="num">
                      <p:cBhvr>
                        <p:cTn dur="1000" fill="hold"/>
                        <p:tgtEl>
                          <p:spTgt spid="102403"/>
                        </p:tgtEl>
                        <p:attrNameLst>
                          <p:attrName>ppt_x</p:attrName>
                        </p:attrNameLst>
                      </p:cBhvr>
                      <p:tavLst>
                        <p:tav tm="0">
                          <p:val>
                            <p:strVal val="#ppt_x"/>
                          </p:val>
                        </p:tav>
                        <p:tav tm="100000">
                          <p:val>
                            <p:strVal val="#ppt_x"/>
                          </p:val>
                        </p:tav>
                      </p:tavLst>
                    </p:anim>
                    <p:anim calcmode="lin" valueType="num">
                      <p:cBhvr>
                        <p:cTn dur="1000" fill="hold"/>
                        <p:tgtEl>
                          <p:spTgt spid="10240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102403"/>
                        </p:tgtEl>
                        <p:attrNameLst>
                          <p:attrName>style.visibility</p:attrName>
                        </p:attrNameLst>
                      </p:cBhvr>
                      <p:to>
                        <p:strVal val="visible"/>
                      </p:to>
                    </p:set>
                    <p:animEffect transition="in" filter="fade">
                      <p:cBhvr>
                        <p:cTn dur="1000"/>
                        <p:tgtEl>
                          <p:spTgt spid="102403"/>
                        </p:tgtEl>
                      </p:cBhvr>
                    </p:animEffect>
                    <p:anim calcmode="lin" valueType="num">
                      <p:cBhvr>
                        <p:cTn dur="1000" fill="hold"/>
                        <p:tgtEl>
                          <p:spTgt spid="102403"/>
                        </p:tgtEl>
                        <p:attrNameLst>
                          <p:attrName>ppt_x</p:attrName>
                        </p:attrNameLst>
                      </p:cBhvr>
                      <p:tavLst>
                        <p:tav tm="0">
                          <p:val>
                            <p:strVal val="#ppt_x"/>
                          </p:val>
                        </p:tav>
                        <p:tav tm="100000">
                          <p:val>
                            <p:strVal val="#ppt_x"/>
                          </p:val>
                        </p:tav>
                      </p:tavLst>
                    </p:anim>
                    <p:anim calcmode="lin" valueType="num">
                      <p:cBhvr>
                        <p:cTn dur="1000" fill="hold"/>
                        <p:tgtEl>
                          <p:spTgt spid="102403"/>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84389086-AF94-4F58-BABA-A1F779748DE3}"/>
              </a:ext>
            </a:extLst>
          </p:cNvPr>
          <p:cNvSpPr>
            <a:spLocks noGrp="1" noRot="1" noChangeArrowheads="1"/>
          </p:cNvSpPr>
          <p:nvPr>
            <p:ph type="title"/>
          </p:nvPr>
        </p:nvSpPr>
        <p:spPr/>
        <p:txBody>
          <a:bodyPr/>
          <a:lstStyle/>
          <a:p>
            <a:endParaRPr lang="sl-SI" altLang="sl-SI"/>
          </a:p>
        </p:txBody>
      </p:sp>
      <p:sp>
        <p:nvSpPr>
          <p:cNvPr id="2057" name="Rectangle 9">
            <a:extLst>
              <a:ext uri="{FF2B5EF4-FFF2-40B4-BE49-F238E27FC236}">
                <a16:creationId xmlns:a16="http://schemas.microsoft.com/office/drawing/2014/main" id="{1C1D786C-037D-4997-8368-5EBFA8A48A17}"/>
              </a:ext>
            </a:extLst>
          </p:cNvPr>
          <p:cNvSpPr>
            <a:spLocks noGrp="1" noRot="1" noChangeArrowheads="1"/>
          </p:cNvSpPr>
          <p:nvPr>
            <p:ph idx="1"/>
          </p:nvPr>
        </p:nvSpPr>
        <p:spPr>
          <a:xfrm>
            <a:off x="468313" y="1773238"/>
            <a:ext cx="8229600" cy="4525962"/>
          </a:xfrm>
        </p:spPr>
        <p:txBody>
          <a:bodyPr/>
          <a:lstStyle/>
          <a:p>
            <a:endParaRPr lang="sl-SI" altLang="sl-SI"/>
          </a:p>
        </p:txBody>
      </p:sp>
      <p:sp>
        <p:nvSpPr>
          <p:cNvPr id="2051" name="Rectangle 3">
            <a:extLst>
              <a:ext uri="{FF2B5EF4-FFF2-40B4-BE49-F238E27FC236}">
                <a16:creationId xmlns:a16="http://schemas.microsoft.com/office/drawing/2014/main" id="{3F1417E7-E028-4426-840A-F516D807F036}"/>
              </a:ext>
            </a:extLst>
          </p:cNvPr>
          <p:cNvSpPr>
            <a:spLocks noGrp="1" noRot="1" noChangeArrowheads="1"/>
          </p:cNvSpPr>
          <p:nvPr>
            <p:ph type="subTitle" idx="4294967295"/>
          </p:nvPr>
        </p:nvSpPr>
        <p:spPr>
          <a:xfrm>
            <a:off x="4211638" y="5516563"/>
            <a:ext cx="4932362" cy="1341437"/>
          </a:xfrm>
        </p:spPr>
        <p:txBody>
          <a:bodyPr/>
          <a:lstStyle/>
          <a:p>
            <a:pPr marL="0" indent="0" algn="ctr">
              <a:buFont typeface="Wingdings" panose="05000000000000000000" pitchFamily="2" charset="2"/>
              <a:buNone/>
            </a:pPr>
            <a:endParaRPr lang="sl-SI" altLang="sl-SI"/>
          </a:p>
          <a:p>
            <a:pPr marL="0" indent="0" algn="ctr">
              <a:buFont typeface="Wingdings" panose="05000000000000000000" pitchFamily="2" charset="2"/>
              <a:buNone/>
            </a:pPr>
            <a:endParaRPr lang="sl-SI" altLang="sl-SI"/>
          </a:p>
        </p:txBody>
      </p:sp>
      <p:sp>
        <p:nvSpPr>
          <p:cNvPr id="2053" name="WordArt 5">
            <a:extLst>
              <a:ext uri="{FF2B5EF4-FFF2-40B4-BE49-F238E27FC236}">
                <a16:creationId xmlns:a16="http://schemas.microsoft.com/office/drawing/2014/main" id="{604EC0CE-93E5-4AFA-97FF-8F589F28CC59}"/>
              </a:ext>
            </a:extLst>
          </p:cNvPr>
          <p:cNvSpPr>
            <a:spLocks noChangeArrowheads="1" noChangeShapeType="1" noTextEdit="1"/>
          </p:cNvSpPr>
          <p:nvPr/>
        </p:nvSpPr>
        <p:spPr bwMode="auto">
          <a:xfrm>
            <a:off x="900113" y="2565400"/>
            <a:ext cx="7219950" cy="933450"/>
          </a:xfrm>
          <a:prstGeom prst="rect">
            <a:avLst/>
          </a:prstGeom>
        </p:spPr>
        <p:txBody>
          <a:bodyPr wrap="none" fromWordArt="1">
            <a:prstTxWarp prst="textPlain">
              <a:avLst>
                <a:gd name="adj" fmla="val 50000"/>
              </a:avLst>
            </a:prstTxWarp>
          </a:bodyPr>
          <a:lstStyle/>
          <a:p>
            <a:pPr algn="ctr"/>
            <a:r>
              <a:rPr lang="sl-SI" sz="60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Triglavski narodni park</a:t>
            </a:r>
          </a:p>
        </p:txBody>
      </p:sp>
      <p:sp>
        <p:nvSpPr>
          <p:cNvPr id="2054" name="WordArt 6">
            <a:extLst>
              <a:ext uri="{FF2B5EF4-FFF2-40B4-BE49-F238E27FC236}">
                <a16:creationId xmlns:a16="http://schemas.microsoft.com/office/drawing/2014/main" id="{A2609E85-8074-4949-85CC-D3698D91470D}"/>
              </a:ext>
            </a:extLst>
          </p:cNvPr>
          <p:cNvSpPr>
            <a:spLocks noChangeArrowheads="1" noChangeShapeType="1" noTextEdit="1"/>
          </p:cNvSpPr>
          <p:nvPr/>
        </p:nvSpPr>
        <p:spPr bwMode="auto">
          <a:xfrm>
            <a:off x="2987675" y="1268413"/>
            <a:ext cx="3105150" cy="6477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sl-SI" sz="3600" kern="10">
                <a:ln w="9525">
                  <a:solidFill>
                    <a:srgbClr val="000000"/>
                  </a:solidFill>
                  <a:round/>
                  <a:headEnd/>
                  <a:tailEnd/>
                </a:ln>
                <a:solidFill>
                  <a:srgbClr val="000000"/>
                </a:solidFill>
                <a:latin typeface="Arial Black" panose="020B0A04020102020204" pitchFamily="34" charset="0"/>
              </a:rPr>
              <a:t>predstavitev</a:t>
            </a:r>
          </a:p>
        </p:txBody>
      </p:sp>
    </p:spTree>
  </p:cSld>
  <p:clrMapOvr>
    <a:masterClrMapping/>
  </p:clrMapOvr>
  <p:transition spd="slow">
    <p:strips dir="rd"/>
    <p:sndAc>
      <p:stSnd>
        <p:snd r:embed="rId2" name="laser.wav"/>
      </p:stSnd>
    </p:sndAc>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40" name="Rectangle 4">
            <a:extLst>
              <a:ext uri="{FF2B5EF4-FFF2-40B4-BE49-F238E27FC236}">
                <a16:creationId xmlns:a16="http://schemas.microsoft.com/office/drawing/2014/main" id="{39145F68-A350-4E78-9F57-C80456ECE34A}"/>
              </a:ext>
            </a:extLst>
          </p:cNvPr>
          <p:cNvSpPr>
            <a:spLocks noGrp="1" noRot="1" noChangeArrowheads="1"/>
          </p:cNvSpPr>
          <p:nvPr>
            <p:ph type="title" sz="quarter"/>
          </p:nvPr>
        </p:nvSpPr>
        <p:spPr/>
        <p:txBody>
          <a:bodyPr/>
          <a:lstStyle/>
          <a:p>
            <a:r>
              <a:rPr lang="sl-SI" altLang="sl-SI"/>
              <a:t>Kozorog,Triglav,Soča in Peca</a:t>
            </a:r>
          </a:p>
        </p:txBody>
      </p:sp>
      <p:pic>
        <p:nvPicPr>
          <p:cNvPr id="142345" name="Picture 9" descr="kzrg">
            <a:extLst>
              <a:ext uri="{FF2B5EF4-FFF2-40B4-BE49-F238E27FC236}">
                <a16:creationId xmlns:a16="http://schemas.microsoft.com/office/drawing/2014/main" id="{8E57877A-BA08-4719-85A8-3F989134B743}"/>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76275" y="1676400"/>
            <a:ext cx="3444875" cy="2135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2348" name="Picture 12" descr="soca">
            <a:extLst>
              <a:ext uri="{FF2B5EF4-FFF2-40B4-BE49-F238E27FC236}">
                <a16:creationId xmlns:a16="http://schemas.microsoft.com/office/drawing/2014/main" id="{E6FA5FCD-7F74-4324-A6F8-A227AE344CA9}"/>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36725" y="3963988"/>
            <a:ext cx="1677988" cy="270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2349" name="Picture 13" descr="triglav">
            <a:extLst>
              <a:ext uri="{FF2B5EF4-FFF2-40B4-BE49-F238E27FC236}">
                <a16:creationId xmlns:a16="http://schemas.microsoft.com/office/drawing/2014/main" id="{E421B411-2CA5-432B-B5E3-188683FB45DA}"/>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016500" y="1676400"/>
            <a:ext cx="3455988" cy="2135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2350" name="Picture 14" descr="trnt">
            <a:extLst>
              <a:ext uri="{FF2B5EF4-FFF2-40B4-BE49-F238E27FC236}">
                <a16:creationId xmlns:a16="http://schemas.microsoft.com/office/drawing/2014/main" id="{8141E75A-2FFA-45F2-8DC1-0092E2796468}"/>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732463" y="3963988"/>
            <a:ext cx="1673225" cy="270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2340"/>
                                        </p:tgtEl>
                                        <p:attrNameLst>
                                          <p:attrName>style.visibility</p:attrName>
                                        </p:attrNameLst>
                                      </p:cBhvr>
                                      <p:to>
                                        <p:strVal val="visible"/>
                                      </p:to>
                                    </p:set>
                                    <p:anim calcmode="lin" valueType="num">
                                      <p:cBhvr>
                                        <p:cTn id="7" dur="1000" fill="hold"/>
                                        <p:tgtEl>
                                          <p:spTgt spid="142340"/>
                                        </p:tgtEl>
                                        <p:attrNameLst>
                                          <p:attrName>ppt_x</p:attrName>
                                        </p:attrNameLst>
                                      </p:cBhvr>
                                      <p:tavLst>
                                        <p:tav tm="0">
                                          <p:val>
                                            <p:strVal val="#ppt_x-.2"/>
                                          </p:val>
                                        </p:tav>
                                        <p:tav tm="100000">
                                          <p:val>
                                            <p:strVal val="#ppt_x"/>
                                          </p:val>
                                        </p:tav>
                                      </p:tavLst>
                                    </p:anim>
                                    <p:anim calcmode="lin" valueType="num">
                                      <p:cBhvr>
                                        <p:cTn id="8" dur="1000" fill="hold"/>
                                        <p:tgtEl>
                                          <p:spTgt spid="1423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6A5F39A-DB70-4FE5-80F6-463C88634647}"/>
              </a:ext>
            </a:extLst>
          </p:cNvPr>
          <p:cNvGraphicFramePr/>
          <p:nvPr/>
        </p:nvGraphicFramePr>
        <p:xfrm>
          <a:off x="107950" y="1125538"/>
          <a:ext cx="8605838" cy="4303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2" name="Rectangle 16">
            <a:extLst>
              <a:ext uri="{FF2B5EF4-FFF2-40B4-BE49-F238E27FC236}">
                <a16:creationId xmlns:a16="http://schemas.microsoft.com/office/drawing/2014/main" id="{83646B43-593C-4144-9763-F9799A6FFDB6}"/>
              </a:ext>
            </a:extLst>
          </p:cNvPr>
          <p:cNvSpPr>
            <a:spLocks noGrp="1" noRot="1" noChangeArrowheads="1"/>
          </p:cNvSpPr>
          <p:nvPr>
            <p:ph type="title"/>
          </p:nvPr>
        </p:nvSpPr>
        <p:spPr/>
        <p:txBody>
          <a:bodyPr/>
          <a:lstStyle/>
          <a:p>
            <a:r>
              <a:rPr lang="sl-SI" altLang="sl-SI"/>
              <a:t>Lega TNP</a:t>
            </a:r>
          </a:p>
        </p:txBody>
      </p:sp>
      <p:sp>
        <p:nvSpPr>
          <p:cNvPr id="4114" name="Rectangle 18">
            <a:extLst>
              <a:ext uri="{FF2B5EF4-FFF2-40B4-BE49-F238E27FC236}">
                <a16:creationId xmlns:a16="http://schemas.microsoft.com/office/drawing/2014/main" id="{E530B178-6278-49F6-9578-A57912A5E87A}"/>
              </a:ext>
            </a:extLst>
          </p:cNvPr>
          <p:cNvSpPr>
            <a:spLocks noGrp="1" noRot="1" noChangeArrowheads="1"/>
          </p:cNvSpPr>
          <p:nvPr>
            <p:ph type="body" sz="half" idx="2"/>
          </p:nvPr>
        </p:nvSpPr>
        <p:spPr/>
        <p:txBody>
          <a:bodyPr/>
          <a:lstStyle/>
          <a:p>
            <a:r>
              <a:rPr lang="sl-SI" altLang="sl-SI" sz="2800"/>
              <a:t> TNP leži v SZ delu Slovenije. </a:t>
            </a:r>
          </a:p>
        </p:txBody>
      </p:sp>
      <p:pic>
        <p:nvPicPr>
          <p:cNvPr id="4115" name="Picture 19" descr="eusltnp">
            <a:extLst>
              <a:ext uri="{FF2B5EF4-FFF2-40B4-BE49-F238E27FC236}">
                <a16:creationId xmlns:a16="http://schemas.microsoft.com/office/drawing/2014/main" id="{07FF49B1-4D2B-4136-B251-E6300A02005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92338" y="1676400"/>
            <a:ext cx="4759325" cy="2135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4112"/>
                                        </p:tgtEl>
                                      </p:cBhvr>
                                    </p:animEffect>
                                    <p:animScale>
                                      <p:cBhvr>
                                        <p:cTn id="7" dur="250" autoRev="1" fill="hold"/>
                                        <p:tgtEl>
                                          <p:spTgt spid="41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6" name="Rectangle 4">
            <a:extLst>
              <a:ext uri="{FF2B5EF4-FFF2-40B4-BE49-F238E27FC236}">
                <a16:creationId xmlns:a16="http://schemas.microsoft.com/office/drawing/2014/main" id="{B327AAE3-2202-47BA-8D7A-C341601C87C2}"/>
              </a:ext>
            </a:extLst>
          </p:cNvPr>
          <p:cNvSpPr>
            <a:spLocks noGrp="1" noRot="1" noChangeArrowheads="1"/>
          </p:cNvSpPr>
          <p:nvPr>
            <p:ph type="title"/>
          </p:nvPr>
        </p:nvSpPr>
        <p:spPr/>
        <p:txBody>
          <a:bodyPr/>
          <a:lstStyle/>
          <a:p>
            <a:r>
              <a:rPr lang="sl-SI" altLang="sl-SI"/>
              <a:t>Zemljevid TNP</a:t>
            </a:r>
          </a:p>
        </p:txBody>
      </p:sp>
      <p:pic>
        <p:nvPicPr>
          <p:cNvPr id="110598" name="Picture 6" descr="untitled">
            <a:extLst>
              <a:ext uri="{FF2B5EF4-FFF2-40B4-BE49-F238E27FC236}">
                <a16:creationId xmlns:a16="http://schemas.microsoft.com/office/drawing/2014/main" id="{67BA581A-196C-4AB4-8400-913943A558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1268413"/>
            <a:ext cx="6624638" cy="5475287"/>
          </a:xfr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0596"/>
                                        </p:tgtEl>
                                        <p:attrNameLst>
                                          <p:attrName>style.visibility</p:attrName>
                                        </p:attrNameLst>
                                      </p:cBhvr>
                                      <p:to>
                                        <p:strVal val="visible"/>
                                      </p:to>
                                    </p:set>
                                    <p:anim calcmode="lin" valueType="num">
                                      <p:cBhvr>
                                        <p:cTn id="7" dur="1000" fill="hold"/>
                                        <p:tgtEl>
                                          <p:spTgt spid="110596"/>
                                        </p:tgtEl>
                                        <p:attrNameLst>
                                          <p:attrName>ppt_w</p:attrName>
                                        </p:attrNameLst>
                                      </p:cBhvr>
                                      <p:tavLst>
                                        <p:tav tm="0">
                                          <p:val>
                                            <p:strVal val="#ppt_w+.3"/>
                                          </p:val>
                                        </p:tav>
                                        <p:tav tm="100000">
                                          <p:val>
                                            <p:strVal val="#ppt_w"/>
                                          </p:val>
                                        </p:tav>
                                      </p:tavLst>
                                    </p:anim>
                                    <p:anim calcmode="lin" valueType="num">
                                      <p:cBhvr>
                                        <p:cTn id="8" dur="1000" fill="hold"/>
                                        <p:tgtEl>
                                          <p:spTgt spid="110596"/>
                                        </p:tgtEl>
                                        <p:attrNameLst>
                                          <p:attrName>ppt_h</p:attrName>
                                        </p:attrNameLst>
                                      </p:cBhvr>
                                      <p:tavLst>
                                        <p:tav tm="0">
                                          <p:val>
                                            <p:strVal val="#ppt_h"/>
                                          </p:val>
                                        </p:tav>
                                        <p:tav tm="100000">
                                          <p:val>
                                            <p:strVal val="#ppt_h"/>
                                          </p:val>
                                        </p:tav>
                                      </p:tavLst>
                                    </p:anim>
                                    <p:animEffect transition="in" filter="fade">
                                      <p:cBhvr>
                                        <p:cTn id="9" dur="1000"/>
                                        <p:tgtEl>
                                          <p:spTgt spid="11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6" name="Rectangle 4">
            <a:extLst>
              <a:ext uri="{FF2B5EF4-FFF2-40B4-BE49-F238E27FC236}">
                <a16:creationId xmlns:a16="http://schemas.microsoft.com/office/drawing/2014/main" id="{53A3B2B8-B4AF-4612-A87C-E9FC10304B18}"/>
              </a:ext>
            </a:extLst>
          </p:cNvPr>
          <p:cNvSpPr>
            <a:spLocks noGrp="1" noRot="1" noChangeArrowheads="1"/>
          </p:cNvSpPr>
          <p:nvPr>
            <p:ph type="title"/>
          </p:nvPr>
        </p:nvSpPr>
        <p:spPr/>
        <p:txBody>
          <a:bodyPr/>
          <a:lstStyle/>
          <a:p>
            <a:r>
              <a:rPr lang="sl-SI" altLang="sl-SI"/>
              <a:t>Bohinjsko jezero</a:t>
            </a:r>
          </a:p>
        </p:txBody>
      </p:sp>
      <p:sp>
        <p:nvSpPr>
          <p:cNvPr id="115729" name="Rectangle 17">
            <a:extLst>
              <a:ext uri="{FF2B5EF4-FFF2-40B4-BE49-F238E27FC236}">
                <a16:creationId xmlns:a16="http://schemas.microsoft.com/office/drawing/2014/main" id="{660E8A05-8889-4459-A373-D4EA4B2B1984}"/>
              </a:ext>
            </a:extLst>
          </p:cNvPr>
          <p:cNvSpPr>
            <a:spLocks noGrp="1" noRot="1" noChangeArrowheads="1"/>
          </p:cNvSpPr>
          <p:nvPr>
            <p:ph type="body" sz="half" idx="1"/>
          </p:nvPr>
        </p:nvSpPr>
        <p:spPr/>
        <p:txBody>
          <a:bodyPr/>
          <a:lstStyle/>
          <a:p>
            <a:r>
              <a:rPr lang="sl-SI" altLang="sl-SI" sz="1600" b="1"/>
              <a:t>Le kdo ne pozna Bohinjskega jezera, stisnjenega v ledeniški dolini med Voglom in Pršivcem?!?</a:t>
            </a:r>
          </a:p>
          <a:p>
            <a:endParaRPr lang="sl-SI" altLang="sl-SI" sz="1600" b="1"/>
          </a:p>
          <a:p>
            <a:r>
              <a:rPr lang="sl-SI" altLang="sl-SI" sz="1600" b="1"/>
              <a:t>Bohinjsko jezero je največje stalno in naravno jezero v Sloveniji. Jezerska gladina je na nadmorski višini 525 m. Jezero je dolgo 4350 m (najdaljša diagonala), največja širina (S-J) je 1250 m in najgloblji del jezera je 45 m - površina jezera je 318 ha.</a:t>
            </a:r>
          </a:p>
        </p:txBody>
      </p:sp>
      <p:pic>
        <p:nvPicPr>
          <p:cNvPr id="115719" name="Picture 7" descr="boh">
            <a:extLst>
              <a:ext uri="{FF2B5EF4-FFF2-40B4-BE49-F238E27FC236}">
                <a16:creationId xmlns:a16="http://schemas.microsoft.com/office/drawing/2014/main" id="{2C2990AF-1C7A-4F00-914B-5BAE56C1CD65}"/>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984750" y="1676400"/>
            <a:ext cx="3835400" cy="2325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5731" name="Picture 19" descr="bohinjski-jezero-veliko">
            <a:extLst>
              <a:ext uri="{FF2B5EF4-FFF2-40B4-BE49-F238E27FC236}">
                <a16:creationId xmlns:a16="http://schemas.microsoft.com/office/drawing/2014/main" id="{819589EB-E632-46EA-9FD9-1E0E6F92CEB0}"/>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003800" y="3990975"/>
            <a:ext cx="3822700" cy="286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fade">
                                      <p:cBhvr>
                                        <p:cTn id="7" dur="2000"/>
                                        <p:tgtEl>
                                          <p:spTgt spid="1157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5729">
                                            <p:txEl>
                                              <p:pRg st="0" end="0"/>
                                            </p:txEl>
                                          </p:spTgt>
                                        </p:tgtEl>
                                        <p:attrNameLst>
                                          <p:attrName>style.visibility</p:attrName>
                                        </p:attrNameLst>
                                      </p:cBhvr>
                                      <p:to>
                                        <p:strVal val="visible"/>
                                      </p:to>
                                    </p:set>
                                    <p:animEffect transition="in" filter="wipe(left)">
                                      <p:cBhvr>
                                        <p:cTn id="12" dur="500"/>
                                        <p:tgtEl>
                                          <p:spTgt spid="11572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5729">
                                            <p:txEl>
                                              <p:pRg st="2" end="2"/>
                                            </p:txEl>
                                          </p:spTgt>
                                        </p:tgtEl>
                                        <p:attrNameLst>
                                          <p:attrName>style.visibility</p:attrName>
                                        </p:attrNameLst>
                                      </p:cBhvr>
                                      <p:to>
                                        <p:strVal val="visible"/>
                                      </p:to>
                                    </p:set>
                                    <p:animEffect transition="in" filter="wipe(left)">
                                      <p:cBhvr>
                                        <p:cTn id="17" dur="500"/>
                                        <p:tgtEl>
                                          <p:spTgt spid="1157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11572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8" name="Rectangle 6">
            <a:extLst>
              <a:ext uri="{FF2B5EF4-FFF2-40B4-BE49-F238E27FC236}">
                <a16:creationId xmlns:a16="http://schemas.microsoft.com/office/drawing/2014/main" id="{7DF2F6ED-EF7A-4CD2-894B-BE7300F5274E}"/>
              </a:ext>
            </a:extLst>
          </p:cNvPr>
          <p:cNvSpPr>
            <a:spLocks noGrp="1" noRot="1" noChangeArrowheads="1"/>
          </p:cNvSpPr>
          <p:nvPr>
            <p:ph type="title"/>
          </p:nvPr>
        </p:nvSpPr>
        <p:spPr/>
        <p:txBody>
          <a:bodyPr/>
          <a:lstStyle/>
          <a:p>
            <a:r>
              <a:rPr lang="sl-SI" altLang="sl-SI"/>
              <a:t>Živalstvo in rastlinstvo</a:t>
            </a:r>
          </a:p>
        </p:txBody>
      </p:sp>
      <p:sp>
        <p:nvSpPr>
          <p:cNvPr id="125961" name="Rectangle 9">
            <a:extLst>
              <a:ext uri="{FF2B5EF4-FFF2-40B4-BE49-F238E27FC236}">
                <a16:creationId xmlns:a16="http://schemas.microsoft.com/office/drawing/2014/main" id="{2578030B-01D0-48AD-92A4-6BD3596D9E7E}"/>
              </a:ext>
            </a:extLst>
          </p:cNvPr>
          <p:cNvSpPr>
            <a:spLocks noGrp="1" noRot="1" noChangeArrowheads="1"/>
          </p:cNvSpPr>
          <p:nvPr>
            <p:ph type="body" sz="half" idx="3"/>
          </p:nvPr>
        </p:nvSpPr>
        <p:spPr/>
        <p:txBody>
          <a:bodyPr/>
          <a:lstStyle/>
          <a:p>
            <a:pPr>
              <a:lnSpc>
                <a:spcPct val="90000"/>
              </a:lnSpc>
            </a:pPr>
            <a:r>
              <a:rPr lang="sl-SI" altLang="sl-SI" sz="1400" b="1"/>
              <a:t>Podobne ugotovitve kot za rastlinstvo veljajo tudi za živalstvo. Z vrstami so zelo bogate nižje živalske skupine, med katerimi je mnogo endemičnih vrst. Med vretenčarji so posebno znani soška postrv, planinski orel, veliki petelin in ruševec. Med divjadjo je najbolj zančilna in številna vrsta gams. V zadnjih letih so bile naseljene tudi tuje ali tu že davno izumrle živali: kozorog , svizec in muflon. </a:t>
            </a:r>
          </a:p>
          <a:p>
            <a:pPr>
              <a:lnSpc>
                <a:spcPct val="90000"/>
              </a:lnSpc>
            </a:pPr>
            <a:endParaRPr lang="sl-SI" altLang="sl-SI" sz="1400" b="1"/>
          </a:p>
          <a:p>
            <a:pPr>
              <a:lnSpc>
                <a:spcPct val="90000"/>
              </a:lnSpc>
            </a:pPr>
            <a:r>
              <a:rPr lang="sl-SI" altLang="sl-SI" sz="1400" b="1"/>
              <a:t>Bogat rastlinski svet je že zgodaj pritegnil pozornost znanih evropskih botanikov, ki so obiskovali Julijske Alpe že konec 18. stoletja in tam odkrivali nove, med njimi mnoge endemične vrste. Rastlinstvo na območju narodnega parka je večinoma značilno alpsko. </a:t>
            </a:r>
          </a:p>
        </p:txBody>
      </p:sp>
      <p:pic>
        <p:nvPicPr>
          <p:cNvPr id="125965" name="Picture 13" descr="trro">
            <a:extLst>
              <a:ext uri="{FF2B5EF4-FFF2-40B4-BE49-F238E27FC236}">
                <a16:creationId xmlns:a16="http://schemas.microsoft.com/office/drawing/2014/main" id="{2BF81051-A9AB-4AFF-9F99-D17FADF8F0C4}"/>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19675" y="1676400"/>
            <a:ext cx="3449638" cy="2135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5967" name="Picture 15" descr="normal_gams-kamela1">
            <a:extLst>
              <a:ext uri="{FF2B5EF4-FFF2-40B4-BE49-F238E27FC236}">
                <a16:creationId xmlns:a16="http://schemas.microsoft.com/office/drawing/2014/main" id="{4140FD3F-1B96-43EC-8CC8-297AE071C24F}"/>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476375" y="1628775"/>
            <a:ext cx="2376488" cy="2270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25958"/>
                                        </p:tgtEl>
                                        <p:attrNameLst>
                                          <p:attrName>style.visibility</p:attrName>
                                        </p:attrNameLst>
                                      </p:cBhvr>
                                      <p:to>
                                        <p:strVal val="visible"/>
                                      </p:to>
                                    </p:set>
                                    <p:anim calcmode="lin" valueType="num">
                                      <p:cBhvr>
                                        <p:cTn id="7" dur="500" fill="hold"/>
                                        <p:tgtEl>
                                          <p:spTgt spid="12595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595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595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5958"/>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125958"/>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125961">
                                            <p:txEl>
                                              <p:pRg st="0" end="0"/>
                                            </p:txEl>
                                          </p:spTgt>
                                        </p:tgtEl>
                                        <p:attrNameLst>
                                          <p:attrName>style.visibility</p:attrName>
                                        </p:attrNameLst>
                                      </p:cBhvr>
                                      <p:to>
                                        <p:strVal val="visible"/>
                                      </p:to>
                                    </p:set>
                                    <p:anim calcmode="lin" valueType="num">
                                      <p:cBhvr>
                                        <p:cTn id="17" dur="500" fill="hold"/>
                                        <p:tgtEl>
                                          <p:spTgt spid="125961">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2596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25961">
                                            <p:txEl>
                                              <p:pRg st="2" end="2"/>
                                            </p:txEl>
                                          </p:spTgt>
                                        </p:tgtEl>
                                        <p:attrNameLst>
                                          <p:attrName>style.visibility</p:attrName>
                                        </p:attrNameLst>
                                      </p:cBhvr>
                                      <p:to>
                                        <p:strVal val="visible"/>
                                      </p:to>
                                    </p:set>
                                    <p:anim calcmode="lin" valueType="num">
                                      <p:cBhvr>
                                        <p:cTn id="23" dur="500" fill="hold"/>
                                        <p:tgtEl>
                                          <p:spTgt spid="12596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2596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xit" presetSubtype="32" fill="hold" grpId="2" nodeType="clickEffect">
                                  <p:stCondLst>
                                    <p:cond delay="0"/>
                                  </p:stCondLst>
                                  <p:childTnLst>
                                    <p:anim calcmode="lin" valueType="num">
                                      <p:cBhvr>
                                        <p:cTn id="28" dur="500" fill="hold"/>
                                        <p:tgtEl>
                                          <p:spTgt spid="125958"/>
                                        </p:tgtEl>
                                        <p:attrNameLst>
                                          <p:attrName>ppt_w</p:attrName>
                                        </p:attrNameLst>
                                      </p:cBhvr>
                                      <p:tavLst>
                                        <p:tav tm="0">
                                          <p:val>
                                            <p:strVal val="ppt_w"/>
                                          </p:val>
                                        </p:tav>
                                        <p:tav tm="100000">
                                          <p:val>
                                            <p:fltVal val="0"/>
                                          </p:val>
                                        </p:tav>
                                      </p:tavLst>
                                    </p:anim>
                                    <p:anim calcmode="lin" valueType="num">
                                      <p:cBhvr>
                                        <p:cTn id="29" dur="500" fill="hold"/>
                                        <p:tgtEl>
                                          <p:spTgt spid="125958"/>
                                        </p:tgtEl>
                                        <p:attrNameLst>
                                          <p:attrName>ppt_h</p:attrName>
                                        </p:attrNameLst>
                                      </p:cBhvr>
                                      <p:tavLst>
                                        <p:tav tm="0">
                                          <p:val>
                                            <p:strVal val="ppt_h"/>
                                          </p:val>
                                        </p:tav>
                                        <p:tav tm="100000">
                                          <p:val>
                                            <p:fltVal val="0"/>
                                          </p:val>
                                        </p:tav>
                                      </p:tavLst>
                                    </p:anim>
                                    <p:set>
                                      <p:cBhvr>
                                        <p:cTn id="30" dur="1" fill="hold">
                                          <p:stCondLst>
                                            <p:cond delay="499"/>
                                          </p:stCondLst>
                                        </p:cTn>
                                        <p:tgtEl>
                                          <p:spTgt spid="125958"/>
                                        </p:tgtEl>
                                        <p:attrNameLst>
                                          <p:attrName>style.visibility</p:attrName>
                                        </p:attrNameLst>
                                      </p:cBhvr>
                                      <p:to>
                                        <p:strVal val="hidden"/>
                                      </p:to>
                                    </p:set>
                                  </p:childTnLst>
                                </p:cTn>
                              </p:par>
                              <p:par>
                                <p:cTn id="31" presetID="23" presetClass="exit" presetSubtype="32" fill="hold" grpId="1" nodeType="withEffect">
                                  <p:stCondLst>
                                    <p:cond delay="0"/>
                                  </p:stCondLst>
                                  <p:childTnLst>
                                    <p:anim calcmode="lin" valueType="num">
                                      <p:cBhvr>
                                        <p:cTn id="32" dur="500" fill="hold"/>
                                        <p:tgtEl>
                                          <p:spTgt spid="125961">
                                            <p:txEl>
                                              <p:pRg st="0" end="0"/>
                                            </p:txEl>
                                          </p:spTgt>
                                        </p:tgtEl>
                                        <p:attrNameLst>
                                          <p:attrName>ppt_w</p:attrName>
                                        </p:attrNameLst>
                                      </p:cBhvr>
                                      <p:tavLst>
                                        <p:tav tm="0">
                                          <p:val>
                                            <p:strVal val="ppt_w"/>
                                          </p:val>
                                        </p:tav>
                                        <p:tav tm="100000">
                                          <p:val>
                                            <p:fltVal val="0"/>
                                          </p:val>
                                        </p:tav>
                                      </p:tavLst>
                                    </p:anim>
                                    <p:anim calcmode="lin" valueType="num">
                                      <p:cBhvr>
                                        <p:cTn id="33" dur="500" fill="hold"/>
                                        <p:tgtEl>
                                          <p:spTgt spid="125961">
                                            <p:txEl>
                                              <p:pRg st="0" end="0"/>
                                            </p:txEl>
                                          </p:spTgt>
                                        </p:tgtEl>
                                        <p:attrNameLst>
                                          <p:attrName>ppt_h</p:attrName>
                                        </p:attrNameLst>
                                      </p:cBhvr>
                                      <p:tavLst>
                                        <p:tav tm="0">
                                          <p:val>
                                            <p:strVal val="ppt_h"/>
                                          </p:val>
                                        </p:tav>
                                        <p:tav tm="100000">
                                          <p:val>
                                            <p:fltVal val="0"/>
                                          </p:val>
                                        </p:tav>
                                      </p:tavLst>
                                    </p:anim>
                                    <p:set>
                                      <p:cBhvr>
                                        <p:cTn id="34" dur="1" fill="hold">
                                          <p:stCondLst>
                                            <p:cond delay="499"/>
                                          </p:stCondLst>
                                        </p:cTn>
                                        <p:tgtEl>
                                          <p:spTgt spid="125961">
                                            <p:txEl>
                                              <p:pRg st="0" end="0"/>
                                            </p:txEl>
                                          </p:spTgt>
                                        </p:tgtEl>
                                        <p:attrNameLst>
                                          <p:attrName>style.visibility</p:attrName>
                                        </p:attrNameLst>
                                      </p:cBhvr>
                                      <p:to>
                                        <p:strVal val="hidden"/>
                                      </p:to>
                                    </p:set>
                                  </p:childTnLst>
                                </p:cTn>
                              </p:par>
                              <p:par>
                                <p:cTn id="35" presetID="23" presetClass="exit" presetSubtype="32" fill="hold" grpId="1" nodeType="withEffect">
                                  <p:stCondLst>
                                    <p:cond delay="0"/>
                                  </p:stCondLst>
                                  <p:childTnLst>
                                    <p:anim calcmode="lin" valueType="num">
                                      <p:cBhvr>
                                        <p:cTn id="36" dur="500" fill="hold"/>
                                        <p:tgtEl>
                                          <p:spTgt spid="125961">
                                            <p:txEl>
                                              <p:pRg st="2" end="2"/>
                                            </p:txEl>
                                          </p:spTgt>
                                        </p:tgtEl>
                                        <p:attrNameLst>
                                          <p:attrName>ppt_w</p:attrName>
                                        </p:attrNameLst>
                                      </p:cBhvr>
                                      <p:tavLst>
                                        <p:tav tm="0">
                                          <p:val>
                                            <p:strVal val="ppt_w"/>
                                          </p:val>
                                        </p:tav>
                                        <p:tav tm="100000">
                                          <p:val>
                                            <p:fltVal val="0"/>
                                          </p:val>
                                        </p:tav>
                                      </p:tavLst>
                                    </p:anim>
                                    <p:anim calcmode="lin" valueType="num">
                                      <p:cBhvr>
                                        <p:cTn id="37" dur="500" fill="hold"/>
                                        <p:tgtEl>
                                          <p:spTgt spid="125961">
                                            <p:txEl>
                                              <p:pRg st="2" end="2"/>
                                            </p:txEl>
                                          </p:spTgt>
                                        </p:tgtEl>
                                        <p:attrNameLst>
                                          <p:attrName>ppt_h</p:attrName>
                                        </p:attrNameLst>
                                      </p:cBhvr>
                                      <p:tavLst>
                                        <p:tav tm="0">
                                          <p:val>
                                            <p:strVal val="ppt_h"/>
                                          </p:val>
                                        </p:tav>
                                        <p:tav tm="100000">
                                          <p:val>
                                            <p:fltVal val="0"/>
                                          </p:val>
                                        </p:tav>
                                      </p:tavLst>
                                    </p:anim>
                                    <p:set>
                                      <p:cBhvr>
                                        <p:cTn id="38" dur="1" fill="hold">
                                          <p:stCondLst>
                                            <p:cond delay="499"/>
                                          </p:stCondLst>
                                        </p:cTn>
                                        <p:tgtEl>
                                          <p:spTgt spid="12596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p:bldP spid="125958" grpId="1"/>
      <p:bldP spid="125958" grpId="2"/>
      <p:bldP spid="125961" grpId="0" build="p"/>
      <p:bldP spid="125961"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40" name="Rectangle 16">
            <a:extLst>
              <a:ext uri="{FF2B5EF4-FFF2-40B4-BE49-F238E27FC236}">
                <a16:creationId xmlns:a16="http://schemas.microsoft.com/office/drawing/2014/main" id="{8FF5B3F5-E209-47DE-8295-104230AB18C9}"/>
              </a:ext>
            </a:extLst>
          </p:cNvPr>
          <p:cNvSpPr>
            <a:spLocks noGrp="1" noRot="1" noChangeArrowheads="1"/>
          </p:cNvSpPr>
          <p:nvPr>
            <p:ph type="title"/>
          </p:nvPr>
        </p:nvSpPr>
        <p:spPr/>
        <p:txBody>
          <a:bodyPr/>
          <a:lstStyle/>
          <a:p>
            <a:r>
              <a:rPr lang="sl-SI" altLang="sl-SI"/>
              <a:t>Zakoni</a:t>
            </a:r>
          </a:p>
        </p:txBody>
      </p:sp>
      <p:sp>
        <p:nvSpPr>
          <p:cNvPr id="129044" name="Rectangle 20">
            <a:extLst>
              <a:ext uri="{FF2B5EF4-FFF2-40B4-BE49-F238E27FC236}">
                <a16:creationId xmlns:a16="http://schemas.microsoft.com/office/drawing/2014/main" id="{6F4AB188-B311-42E8-AF36-0830E1E70F98}"/>
              </a:ext>
            </a:extLst>
          </p:cNvPr>
          <p:cNvSpPr>
            <a:spLocks noGrp="1" noRot="1" noChangeArrowheads="1"/>
          </p:cNvSpPr>
          <p:nvPr>
            <p:ph type="body" sz="half" idx="1"/>
          </p:nvPr>
        </p:nvSpPr>
        <p:spPr/>
        <p:txBody>
          <a:bodyPr/>
          <a:lstStyle/>
          <a:p>
            <a:r>
              <a:rPr lang="sl-SI" altLang="sl-SI" sz="1400" b="1"/>
              <a:t>Narodni park je bil ustanovljen zato, da se lepote ohranijo tudi za zanamce, zato tu veljajo posebna pravila obnašanja:</a:t>
            </a:r>
            <a:br>
              <a:rPr lang="sl-SI" altLang="sl-SI" sz="1400" b="1"/>
            </a:br>
            <a:r>
              <a:rPr lang="sl-SI" altLang="sl-SI" sz="1400" b="1"/>
              <a:t>Velja osnovno pravilo:</a:t>
            </a:r>
            <a:br>
              <a:rPr lang="sl-SI" altLang="sl-SI" sz="1400" b="1"/>
            </a:br>
            <a:r>
              <a:rPr lang="sl-SI" altLang="sl-SI" sz="1400" b="1"/>
              <a:t>IZ NARAVE ODNAŠAMO SAMO VTISE,</a:t>
            </a:r>
            <a:br>
              <a:rPr lang="sl-SI" altLang="sl-SI" sz="1400" b="1"/>
            </a:br>
            <a:r>
              <a:rPr lang="sl-SI" altLang="sl-SI" sz="1400" b="1"/>
              <a:t>V NARAVI PA PUŠČAMO SAMO STOPINJE.</a:t>
            </a:r>
            <a:br>
              <a:rPr lang="sl-SI" altLang="sl-SI" sz="1400" b="1"/>
            </a:br>
            <a:endParaRPr lang="sl-SI" altLang="sl-SI" sz="1400" b="1"/>
          </a:p>
          <a:p>
            <a:r>
              <a:rPr lang="sl-SI" altLang="sl-SI" sz="1600" b="1"/>
              <a:t>Z namenom, da se ohranijo izjemne naravne in kulturne vrednote, zavaruje avtohtono rastlinstvo, živalstvo in naravni ekosistemi ter značilnosti neživega sveta, zagotovita z naravnimi danostmi in vrednotami usklajen nadaljnji razvoj kmetijstva in gozdarstva.</a:t>
            </a:r>
          </a:p>
        </p:txBody>
      </p:sp>
      <p:pic>
        <p:nvPicPr>
          <p:cNvPr id="129046" name="Picture 22" descr="9omej">
            <a:extLst>
              <a:ext uri="{FF2B5EF4-FFF2-40B4-BE49-F238E27FC236}">
                <a16:creationId xmlns:a16="http://schemas.microsoft.com/office/drawing/2014/main" id="{0568C50B-B209-4B1E-9863-7ADB8DB3652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35613" y="2687638"/>
            <a:ext cx="2419350" cy="240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29040"/>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29044">
                                            <p:txEl>
                                              <p:pRg st="0" end="0"/>
                                            </p:txEl>
                                          </p:spTgt>
                                        </p:tgtEl>
                                        <p:attrNameLst>
                                          <p:attrName>style.visibility</p:attrName>
                                        </p:attrNameLst>
                                      </p:cBhvr>
                                      <p:to>
                                        <p:strVal val="visible"/>
                                      </p:to>
                                    </p:set>
                                    <p:animEffect transition="in" filter="fade">
                                      <p:cBhvr>
                                        <p:cTn id="11" dur="1000"/>
                                        <p:tgtEl>
                                          <p:spTgt spid="129044">
                                            <p:txEl>
                                              <p:pRg st="0" end="0"/>
                                            </p:txEl>
                                          </p:spTgt>
                                        </p:tgtEl>
                                      </p:cBhvr>
                                    </p:animEffect>
                                    <p:anim calcmode="lin" valueType="num">
                                      <p:cBhvr>
                                        <p:cTn id="12" dur="1000" fill="hold"/>
                                        <p:tgtEl>
                                          <p:spTgt spid="129044">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29044">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2904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29044">
                                            <p:txEl>
                                              <p:pRg st="1" end="1"/>
                                            </p:txEl>
                                          </p:spTgt>
                                        </p:tgtEl>
                                        <p:attrNameLst>
                                          <p:attrName>style.visibility</p:attrName>
                                        </p:attrNameLst>
                                      </p:cBhvr>
                                      <p:to>
                                        <p:strVal val="visible"/>
                                      </p:to>
                                    </p:set>
                                    <p:animEffect transition="in" filter="fade">
                                      <p:cBhvr>
                                        <p:cTn id="19" dur="1000"/>
                                        <p:tgtEl>
                                          <p:spTgt spid="129044">
                                            <p:txEl>
                                              <p:pRg st="1" end="1"/>
                                            </p:txEl>
                                          </p:spTgt>
                                        </p:tgtEl>
                                      </p:cBhvr>
                                    </p:animEffect>
                                    <p:anim calcmode="lin" valueType="num">
                                      <p:cBhvr>
                                        <p:cTn id="20" dur="1000" fill="hold"/>
                                        <p:tgtEl>
                                          <p:spTgt spid="129044">
                                            <p:txEl>
                                              <p:pRg st="1" end="1"/>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129044">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129044">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40" grpId="0"/>
      <p:bldP spid="12904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2" name="Rectangle 4">
            <a:extLst>
              <a:ext uri="{FF2B5EF4-FFF2-40B4-BE49-F238E27FC236}">
                <a16:creationId xmlns:a16="http://schemas.microsoft.com/office/drawing/2014/main" id="{F2A83CC0-BF11-4B49-A23C-7CA9D006970C}"/>
              </a:ext>
            </a:extLst>
          </p:cNvPr>
          <p:cNvSpPr>
            <a:spLocks noGrp="1" noRot="1" noChangeArrowheads="1"/>
          </p:cNvSpPr>
          <p:nvPr>
            <p:ph type="title"/>
          </p:nvPr>
        </p:nvSpPr>
        <p:spPr/>
        <p:txBody>
          <a:bodyPr/>
          <a:lstStyle/>
          <a:p>
            <a:r>
              <a:rPr lang="sl-SI" altLang="sl-SI"/>
              <a:t>Zgodovina</a:t>
            </a:r>
          </a:p>
        </p:txBody>
      </p:sp>
      <p:sp>
        <p:nvSpPr>
          <p:cNvPr id="135174" name="Rectangle 6">
            <a:extLst>
              <a:ext uri="{FF2B5EF4-FFF2-40B4-BE49-F238E27FC236}">
                <a16:creationId xmlns:a16="http://schemas.microsoft.com/office/drawing/2014/main" id="{A361F2C7-0133-4833-861E-8155458154D9}"/>
              </a:ext>
            </a:extLst>
          </p:cNvPr>
          <p:cNvSpPr>
            <a:spLocks noGrp="1" noRot="1" noChangeArrowheads="1"/>
          </p:cNvSpPr>
          <p:nvPr>
            <p:ph sz="quarter" idx="2"/>
          </p:nvPr>
        </p:nvSpPr>
        <p:spPr/>
        <p:txBody>
          <a:bodyPr/>
          <a:lstStyle/>
          <a:p>
            <a:endParaRPr lang="sl-SI" altLang="sl-SI" sz="2400"/>
          </a:p>
        </p:txBody>
      </p:sp>
      <p:sp>
        <p:nvSpPr>
          <p:cNvPr id="135175" name="Rectangle 7">
            <a:extLst>
              <a:ext uri="{FF2B5EF4-FFF2-40B4-BE49-F238E27FC236}">
                <a16:creationId xmlns:a16="http://schemas.microsoft.com/office/drawing/2014/main" id="{EE53BA8D-5C48-4F45-B489-1AF34B16CB3E}"/>
              </a:ext>
            </a:extLst>
          </p:cNvPr>
          <p:cNvSpPr>
            <a:spLocks noGrp="1" noRot="1" noChangeArrowheads="1"/>
          </p:cNvSpPr>
          <p:nvPr>
            <p:ph type="body" sz="half" idx="3"/>
          </p:nvPr>
        </p:nvSpPr>
        <p:spPr/>
        <p:txBody>
          <a:bodyPr/>
          <a:lstStyle/>
          <a:p>
            <a:r>
              <a:rPr lang="sl-SI" altLang="sl-SI" sz="1400"/>
              <a:t>1924 – je bilo</a:t>
            </a:r>
            <a:r>
              <a:rPr lang="sl-SI" altLang="sl-SI" sz="2800"/>
              <a:t> </a:t>
            </a:r>
            <a:r>
              <a:rPr lang="sl-SI" altLang="sl-SI" sz="1400"/>
              <a:t>zavarovano območje 1600 ha.</a:t>
            </a:r>
          </a:p>
          <a:p>
            <a:r>
              <a:rPr lang="sl-SI" altLang="sl-SI" sz="1400"/>
              <a:t>1961 – je bil ustanovljen odlok o ustanovitvi TNP.</a:t>
            </a:r>
          </a:p>
          <a:p>
            <a:r>
              <a:rPr lang="sl-SI" altLang="sl-SI" sz="1400"/>
              <a:t>1981 – so bili sprejeti zakoni TNP o prepovedi,dejavnosti organizacije za varstvo narodnega parka,javna pooblastila in naravovarstvena nadzorna služba.</a:t>
            </a:r>
          </a:p>
        </p:txBody>
      </p:sp>
      <p:pic>
        <p:nvPicPr>
          <p:cNvPr id="135176" name="Picture 8" descr="1924">
            <a:extLst>
              <a:ext uri="{FF2B5EF4-FFF2-40B4-BE49-F238E27FC236}">
                <a16:creationId xmlns:a16="http://schemas.microsoft.com/office/drawing/2014/main" id="{CDB7CCC0-2F1B-467C-9957-ECF884D5EF35}"/>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01625" y="1822450"/>
            <a:ext cx="4194175" cy="1841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3517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51" name="Rectangle 11">
            <a:extLst>
              <a:ext uri="{FF2B5EF4-FFF2-40B4-BE49-F238E27FC236}">
                <a16:creationId xmlns:a16="http://schemas.microsoft.com/office/drawing/2014/main" id="{B651B1E2-B645-4111-AE80-82C332CEC035}"/>
              </a:ext>
            </a:extLst>
          </p:cNvPr>
          <p:cNvSpPr>
            <a:spLocks noGrp="1" noRot="1" noChangeArrowheads="1"/>
          </p:cNvSpPr>
          <p:nvPr>
            <p:ph type="title"/>
          </p:nvPr>
        </p:nvSpPr>
        <p:spPr/>
        <p:txBody>
          <a:bodyPr/>
          <a:lstStyle/>
          <a:p>
            <a:r>
              <a:rPr lang="sl-SI" altLang="sl-SI" sz="4000"/>
              <a:t>Dovozi in gozdne ceste</a:t>
            </a:r>
            <a:br>
              <a:rPr lang="sl-SI" altLang="sl-SI" sz="4000"/>
            </a:br>
            <a:endParaRPr lang="sl-SI" altLang="sl-SI" sz="4000"/>
          </a:p>
        </p:txBody>
      </p:sp>
      <p:sp>
        <p:nvSpPr>
          <p:cNvPr id="138254" name="Rectangle 14">
            <a:extLst>
              <a:ext uri="{FF2B5EF4-FFF2-40B4-BE49-F238E27FC236}">
                <a16:creationId xmlns:a16="http://schemas.microsoft.com/office/drawing/2014/main" id="{7487DC2C-3D65-4286-8B9B-EE4C3D80A355}"/>
              </a:ext>
            </a:extLst>
          </p:cNvPr>
          <p:cNvSpPr>
            <a:spLocks noGrp="1" noRot="1" noChangeArrowheads="1"/>
          </p:cNvSpPr>
          <p:nvPr>
            <p:ph type="body" sz="half" idx="3"/>
          </p:nvPr>
        </p:nvSpPr>
        <p:spPr/>
        <p:txBody>
          <a:bodyPr/>
          <a:lstStyle/>
          <a:p>
            <a:endParaRPr lang="sl-SI" altLang="sl-SI" sz="2800"/>
          </a:p>
        </p:txBody>
      </p:sp>
      <p:pic>
        <p:nvPicPr>
          <p:cNvPr id="138255" name="Picture 15" descr="ceste in dovozi">
            <a:extLst>
              <a:ext uri="{FF2B5EF4-FFF2-40B4-BE49-F238E27FC236}">
                <a16:creationId xmlns:a16="http://schemas.microsoft.com/office/drawing/2014/main" id="{F9744830-91D1-4BA2-9862-FCE12D6F1ED2}"/>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06475" y="1676400"/>
            <a:ext cx="3349625" cy="2568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8256" name="Picture 16" descr="vis">
            <a:extLst>
              <a:ext uri="{FF2B5EF4-FFF2-40B4-BE49-F238E27FC236}">
                <a16:creationId xmlns:a16="http://schemas.microsoft.com/office/drawing/2014/main" id="{BFBDA528-B909-4D80-AA39-247EEE8898DB}"/>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00563" y="1676400"/>
            <a:ext cx="3844925" cy="256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38251"/>
                                        </p:tgtEl>
                                        <p:attrNameLst>
                                          <p:attrName>style.visibility</p:attrName>
                                        </p:attrNameLst>
                                      </p:cBhvr>
                                      <p:to>
                                        <p:strVal val="visible"/>
                                      </p:to>
                                    </p:set>
                                    <p:anim calcmode="lin" valueType="num">
                                      <p:cBhvr>
                                        <p:cTn id="7" dur="500" fill="hold"/>
                                        <p:tgtEl>
                                          <p:spTgt spid="138251"/>
                                        </p:tgtEl>
                                        <p:attrNameLst>
                                          <p:attrName>ppt_w</p:attrName>
                                        </p:attrNameLst>
                                      </p:cBhvr>
                                      <p:tavLst>
                                        <p:tav tm="0">
                                          <p:val>
                                            <p:fltVal val="0"/>
                                          </p:val>
                                        </p:tav>
                                        <p:tav tm="100000">
                                          <p:val>
                                            <p:strVal val="#ppt_w"/>
                                          </p:val>
                                        </p:tav>
                                      </p:tavLst>
                                    </p:anim>
                                    <p:anim calcmode="lin" valueType="num">
                                      <p:cBhvr>
                                        <p:cTn id="8" dur="500" fill="hold"/>
                                        <p:tgtEl>
                                          <p:spTgt spid="138251"/>
                                        </p:tgtEl>
                                        <p:attrNameLst>
                                          <p:attrName>ppt_h</p:attrName>
                                        </p:attrNameLst>
                                      </p:cBhvr>
                                      <p:tavLst>
                                        <p:tav tm="0">
                                          <p:val>
                                            <p:fltVal val="0"/>
                                          </p:val>
                                        </p:tav>
                                        <p:tav tm="100000">
                                          <p:val>
                                            <p:strVal val="#ppt_h"/>
                                          </p:val>
                                        </p:tav>
                                      </p:tavLst>
                                    </p:anim>
                                    <p:anim calcmode="lin" valueType="num">
                                      <p:cBhvr>
                                        <p:cTn id="9" dur="500" fill="hold"/>
                                        <p:tgtEl>
                                          <p:spTgt spid="138251"/>
                                        </p:tgtEl>
                                        <p:attrNameLst>
                                          <p:attrName>style.rotation</p:attrName>
                                        </p:attrNameLst>
                                      </p:cBhvr>
                                      <p:tavLst>
                                        <p:tav tm="0">
                                          <p:val>
                                            <p:fltVal val="360"/>
                                          </p:val>
                                        </p:tav>
                                        <p:tav tm="100000">
                                          <p:val>
                                            <p:fltVal val="0"/>
                                          </p:val>
                                        </p:tav>
                                      </p:tavLst>
                                    </p:anim>
                                    <p:animEffect transition="in" filter="fade">
                                      <p:cBhvr>
                                        <p:cTn id="10" dur="500"/>
                                        <p:tgtEl>
                                          <p:spTgt spid="1382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nodePh="1">
                                  <p:stCondLst>
                                    <p:cond delay="0"/>
                                  </p:stCondLst>
                                  <p:endCondLst>
                                    <p:cond evt="begin" delay="0">
                                      <p:tn val="13"/>
                                    </p:cond>
                                  </p:endCondLst>
                                  <p:iterate type="lt">
                                    <p:tmPct val="10000"/>
                                  </p:iterate>
                                  <p:childTnLst>
                                    <p:set>
                                      <p:cBhvr>
                                        <p:cTn id="14" dur="1" fill="hold">
                                          <p:stCondLst>
                                            <p:cond delay="0"/>
                                          </p:stCondLst>
                                        </p:cTn>
                                        <p:tgtEl>
                                          <p:spTgt spid="138254">
                                            <p:txEl>
                                              <p:pRg st="0" end="0"/>
                                            </p:txEl>
                                          </p:spTgt>
                                        </p:tgtEl>
                                        <p:attrNameLst>
                                          <p:attrName>style.visibility</p:attrName>
                                        </p:attrNameLst>
                                      </p:cBhvr>
                                      <p:to>
                                        <p:strVal val="visible"/>
                                      </p:to>
                                    </p:set>
                                    <p:anim calcmode="lin" valueType="num">
                                      <p:cBhvr>
                                        <p:cTn id="15" dur="500" fill="hold"/>
                                        <p:tgtEl>
                                          <p:spTgt spid="13825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38254">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38254">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382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1" grpId="0"/>
      <p:bldP spid="138254" grpId="0" build="p"/>
    </p:bldLst>
  </p:timing>
</p:sld>
</file>

<file path=ppt/theme/theme1.xml><?xml version="1.0" encoding="utf-8"?>
<a:theme xmlns:a="http://schemas.openxmlformats.org/drawingml/2006/main" name="Oblaki">
  <a:themeElements>
    <a:clrScheme name="Oblaki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bla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blaki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Oblaki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Oblaki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Oblaki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Oblaki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Oblaki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Oblaki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Oblaki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Oblaki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Clouds</Template>
  <TotalTime>0</TotalTime>
  <Words>377</Words>
  <Application>Microsoft Office PowerPoint</Application>
  <PresentationFormat>On-screen Show (4:3)</PresentationFormat>
  <Paragraphs>46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Impact</vt:lpstr>
      <vt:lpstr>Symbol</vt:lpstr>
      <vt:lpstr>Wingdings</vt:lpstr>
      <vt:lpstr>Oblaki</vt:lpstr>
      <vt:lpstr>PowerPoint Presentation</vt:lpstr>
      <vt:lpstr>PowerPoint Presentation</vt:lpstr>
      <vt:lpstr>Lega TNP</vt:lpstr>
      <vt:lpstr>Zemljevid TNP</vt:lpstr>
      <vt:lpstr>Bohinjsko jezero</vt:lpstr>
      <vt:lpstr>Živalstvo in rastlinstvo</vt:lpstr>
      <vt:lpstr>Zakoni</vt:lpstr>
      <vt:lpstr>Zgodovina</vt:lpstr>
      <vt:lpstr>Dovozi in gozdne ceste </vt:lpstr>
      <vt:lpstr>Kozorog,Triglav,Soča in Peca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2019-05-31T08:41:22Z</dcterms:created>
  <dcterms:modified xsi:type="dcterms:W3CDTF">2019-05-31T08:41:22Z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