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59" r:id="rId2"/>
  </p:sldMasterIdLst>
  <p:handoutMasterIdLst>
    <p:handoutMasterId r:id="rId27"/>
  </p:handoutMasterIdLst>
  <p:sldIdLst>
    <p:sldId id="256" r:id="rId3"/>
    <p:sldId id="280" r:id="rId4"/>
    <p:sldId id="279" r:id="rId5"/>
    <p:sldId id="260" r:id="rId6"/>
    <p:sldId id="258" r:id="rId7"/>
    <p:sldId id="259" r:id="rId8"/>
    <p:sldId id="261" r:id="rId9"/>
    <p:sldId id="262" r:id="rId10"/>
    <p:sldId id="263" r:id="rId11"/>
    <p:sldId id="264" r:id="rId12"/>
    <p:sldId id="267" r:id="rId13"/>
    <p:sldId id="257" r:id="rId14"/>
    <p:sldId id="268" r:id="rId15"/>
    <p:sldId id="266" r:id="rId16"/>
    <p:sldId id="281" r:id="rId17"/>
    <p:sldId id="270" r:id="rId18"/>
    <p:sldId id="278" r:id="rId19"/>
    <p:sldId id="271" r:id="rId20"/>
    <p:sldId id="274" r:id="rId21"/>
    <p:sldId id="277" r:id="rId22"/>
    <p:sldId id="272" r:id="rId23"/>
    <p:sldId id="273" r:id="rId24"/>
    <p:sldId id="275" r:id="rId25"/>
    <p:sldId id="276" r:id="rId2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9A84152E-C76F-4053-8414-DA518EE6F1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FBC1C71-48B6-441B-8EDF-E9E4242BB2F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l-SI" altLang="sl-SI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040709FB-AA14-4961-A54B-54B5E55C78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l-SI" altLang="sl-SI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50286899-139A-4BF3-B3F3-D382213C76B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4B5B71-1822-4017-A481-1B63E767C3B7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946030AA-5C04-434E-9DD6-C93FFCA96C9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6147" name="Freeform 3">
              <a:extLst>
                <a:ext uri="{FF2B5EF4-FFF2-40B4-BE49-F238E27FC236}">
                  <a16:creationId xmlns:a16="http://schemas.microsoft.com/office/drawing/2014/main" id="{6D3050A6-B91E-4D4A-A87B-BF83F07E97E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48" name="Freeform 4">
              <a:extLst>
                <a:ext uri="{FF2B5EF4-FFF2-40B4-BE49-F238E27FC236}">
                  <a16:creationId xmlns:a16="http://schemas.microsoft.com/office/drawing/2014/main" id="{BEB82627-F7B6-4697-BCB8-EF7B5425EA4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49" name="Freeform 5">
              <a:extLst>
                <a:ext uri="{FF2B5EF4-FFF2-40B4-BE49-F238E27FC236}">
                  <a16:creationId xmlns:a16="http://schemas.microsoft.com/office/drawing/2014/main" id="{BAA97C2D-D80E-46A8-A946-F1435A50A0A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6150" name="Group 6">
              <a:extLst>
                <a:ext uri="{FF2B5EF4-FFF2-40B4-BE49-F238E27FC236}">
                  <a16:creationId xmlns:a16="http://schemas.microsoft.com/office/drawing/2014/main" id="{0F5AC37D-4623-4C88-80B4-AAF7238842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151" name="Freeform 7">
                <a:extLst>
                  <a:ext uri="{FF2B5EF4-FFF2-40B4-BE49-F238E27FC236}">
                    <a16:creationId xmlns:a16="http://schemas.microsoft.com/office/drawing/2014/main" id="{518AAD6E-9D7A-49B7-B998-2931A4A3DB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2" name="Freeform 8">
                <a:extLst>
                  <a:ext uri="{FF2B5EF4-FFF2-40B4-BE49-F238E27FC236}">
                    <a16:creationId xmlns:a16="http://schemas.microsoft.com/office/drawing/2014/main" id="{2FDFE0FB-A0F3-479D-AFC9-F10DE5E3BD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3" name="Freeform 9">
                <a:extLst>
                  <a:ext uri="{FF2B5EF4-FFF2-40B4-BE49-F238E27FC236}">
                    <a16:creationId xmlns:a16="http://schemas.microsoft.com/office/drawing/2014/main" id="{6E52877E-49AA-4C43-94E7-7CE4AC0B33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4" name="Freeform 10">
                <a:extLst>
                  <a:ext uri="{FF2B5EF4-FFF2-40B4-BE49-F238E27FC236}">
                    <a16:creationId xmlns:a16="http://schemas.microsoft.com/office/drawing/2014/main" id="{E7DBCBC5-DE54-41B0-90FD-046B73E0C3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5" name="Freeform 11">
                <a:extLst>
                  <a:ext uri="{FF2B5EF4-FFF2-40B4-BE49-F238E27FC236}">
                    <a16:creationId xmlns:a16="http://schemas.microsoft.com/office/drawing/2014/main" id="{64A12969-BC0F-45B8-893C-8AC951D785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6" name="Freeform 12">
                <a:extLst>
                  <a:ext uri="{FF2B5EF4-FFF2-40B4-BE49-F238E27FC236}">
                    <a16:creationId xmlns:a16="http://schemas.microsoft.com/office/drawing/2014/main" id="{3E6EB541-BCE8-4DE7-A800-AD66A80470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7" name="Freeform 13">
                <a:extLst>
                  <a:ext uri="{FF2B5EF4-FFF2-40B4-BE49-F238E27FC236}">
                    <a16:creationId xmlns:a16="http://schemas.microsoft.com/office/drawing/2014/main" id="{543271F4-E761-42D8-9CC7-6A63BD3C6F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8" name="Freeform 14">
                <a:extLst>
                  <a:ext uri="{FF2B5EF4-FFF2-40B4-BE49-F238E27FC236}">
                    <a16:creationId xmlns:a16="http://schemas.microsoft.com/office/drawing/2014/main" id="{C180E2F9-DA4C-4C7F-8CBB-48F560BF12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59" name="Freeform 15">
                <a:extLst>
                  <a:ext uri="{FF2B5EF4-FFF2-40B4-BE49-F238E27FC236}">
                    <a16:creationId xmlns:a16="http://schemas.microsoft.com/office/drawing/2014/main" id="{B045A552-A97C-476C-9AA5-4FECD7FF41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60" name="Freeform 16">
                <a:extLst>
                  <a:ext uri="{FF2B5EF4-FFF2-40B4-BE49-F238E27FC236}">
                    <a16:creationId xmlns:a16="http://schemas.microsoft.com/office/drawing/2014/main" id="{D16E3BFD-5D6A-4987-ADEB-37FACCC8D0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61" name="Freeform 17">
                <a:extLst>
                  <a:ext uri="{FF2B5EF4-FFF2-40B4-BE49-F238E27FC236}">
                    <a16:creationId xmlns:a16="http://schemas.microsoft.com/office/drawing/2014/main" id="{60395057-5560-46AC-9F1B-34534FF3C2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62" name="Freeform 18">
                <a:extLst>
                  <a:ext uri="{FF2B5EF4-FFF2-40B4-BE49-F238E27FC236}">
                    <a16:creationId xmlns:a16="http://schemas.microsoft.com/office/drawing/2014/main" id="{F1EF16EF-84B4-4781-BA69-B651B4D098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63" name="Freeform 19">
                <a:extLst>
                  <a:ext uri="{FF2B5EF4-FFF2-40B4-BE49-F238E27FC236}">
                    <a16:creationId xmlns:a16="http://schemas.microsoft.com/office/drawing/2014/main" id="{30076B4A-9E6C-42A0-B61E-CAD7C4165F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6164" name="Freeform 20">
              <a:extLst>
                <a:ext uri="{FF2B5EF4-FFF2-40B4-BE49-F238E27FC236}">
                  <a16:creationId xmlns:a16="http://schemas.microsoft.com/office/drawing/2014/main" id="{3D1D9F34-C5BD-4D1D-8B79-CDAD297814E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65" name="Freeform 21">
              <a:extLst>
                <a:ext uri="{FF2B5EF4-FFF2-40B4-BE49-F238E27FC236}">
                  <a16:creationId xmlns:a16="http://schemas.microsoft.com/office/drawing/2014/main" id="{398DA7C2-E9CE-4C7D-9242-3C17A0166AB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66" name="Freeform 22">
              <a:extLst>
                <a:ext uri="{FF2B5EF4-FFF2-40B4-BE49-F238E27FC236}">
                  <a16:creationId xmlns:a16="http://schemas.microsoft.com/office/drawing/2014/main" id="{16EF5F3A-F851-4769-BEEE-4889767E8168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67" name="Freeform 23">
              <a:extLst>
                <a:ext uri="{FF2B5EF4-FFF2-40B4-BE49-F238E27FC236}">
                  <a16:creationId xmlns:a16="http://schemas.microsoft.com/office/drawing/2014/main" id="{5628285F-D3A2-483B-8482-9E06A61B66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68" name="Freeform 24">
              <a:extLst>
                <a:ext uri="{FF2B5EF4-FFF2-40B4-BE49-F238E27FC236}">
                  <a16:creationId xmlns:a16="http://schemas.microsoft.com/office/drawing/2014/main" id="{520350B5-CE16-4C62-AE94-D8B96AC57EDE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69" name="Freeform 25">
              <a:extLst>
                <a:ext uri="{FF2B5EF4-FFF2-40B4-BE49-F238E27FC236}">
                  <a16:creationId xmlns:a16="http://schemas.microsoft.com/office/drawing/2014/main" id="{DF17202F-1391-408C-88C9-4BE6B52920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70" name="Freeform 26">
              <a:extLst>
                <a:ext uri="{FF2B5EF4-FFF2-40B4-BE49-F238E27FC236}">
                  <a16:creationId xmlns:a16="http://schemas.microsoft.com/office/drawing/2014/main" id="{8FF2DE36-4D59-4B63-BB71-8AD34C200CF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71" name="Freeform 27">
              <a:extLst>
                <a:ext uri="{FF2B5EF4-FFF2-40B4-BE49-F238E27FC236}">
                  <a16:creationId xmlns:a16="http://schemas.microsoft.com/office/drawing/2014/main" id="{FB367D3A-B595-4944-A60A-CE95D8B65B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72" name="Line 28">
              <a:extLst>
                <a:ext uri="{FF2B5EF4-FFF2-40B4-BE49-F238E27FC236}">
                  <a16:creationId xmlns:a16="http://schemas.microsoft.com/office/drawing/2014/main" id="{46D43DF3-EC4F-4287-A45A-23A856D3F34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73" name="Line 29">
              <a:extLst>
                <a:ext uri="{FF2B5EF4-FFF2-40B4-BE49-F238E27FC236}">
                  <a16:creationId xmlns:a16="http://schemas.microsoft.com/office/drawing/2014/main" id="{7678DF82-F249-4713-9A09-FF4CAE5186C6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74" name="Line 30">
              <a:extLst>
                <a:ext uri="{FF2B5EF4-FFF2-40B4-BE49-F238E27FC236}">
                  <a16:creationId xmlns:a16="http://schemas.microsoft.com/office/drawing/2014/main" id="{94478B77-060B-48B3-B320-766E7879931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6175" name="Group 31">
              <a:extLst>
                <a:ext uri="{FF2B5EF4-FFF2-40B4-BE49-F238E27FC236}">
                  <a16:creationId xmlns:a16="http://schemas.microsoft.com/office/drawing/2014/main" id="{BDDCFEEF-BB99-4119-93FF-3BA66E8B1E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6176" name="Line 32">
                <a:extLst>
                  <a:ext uri="{FF2B5EF4-FFF2-40B4-BE49-F238E27FC236}">
                    <a16:creationId xmlns:a16="http://schemas.microsoft.com/office/drawing/2014/main" id="{3243FA23-F87A-4C70-AB4C-282DBB9A0D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77" name="Line 33">
                <a:extLst>
                  <a:ext uri="{FF2B5EF4-FFF2-40B4-BE49-F238E27FC236}">
                    <a16:creationId xmlns:a16="http://schemas.microsoft.com/office/drawing/2014/main" id="{D5C28DDE-C845-4494-A284-3E7661E6EF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78" name="Line 34">
                <a:extLst>
                  <a:ext uri="{FF2B5EF4-FFF2-40B4-BE49-F238E27FC236}">
                    <a16:creationId xmlns:a16="http://schemas.microsoft.com/office/drawing/2014/main" id="{C009F4F4-3FEC-4FFC-854A-9AC837DF61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79" name="Line 35">
                <a:extLst>
                  <a:ext uri="{FF2B5EF4-FFF2-40B4-BE49-F238E27FC236}">
                    <a16:creationId xmlns:a16="http://schemas.microsoft.com/office/drawing/2014/main" id="{C26BEAA2-B172-4411-BAAF-AFEF57D0F7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6180" name="Line 36">
                <a:extLst>
                  <a:ext uri="{FF2B5EF4-FFF2-40B4-BE49-F238E27FC236}">
                    <a16:creationId xmlns:a16="http://schemas.microsoft.com/office/drawing/2014/main" id="{D34FDEE4-8252-466A-81E2-E0FBE7F86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6181" name="Line 37">
              <a:extLst>
                <a:ext uri="{FF2B5EF4-FFF2-40B4-BE49-F238E27FC236}">
                  <a16:creationId xmlns:a16="http://schemas.microsoft.com/office/drawing/2014/main" id="{666BB867-83E7-4CED-9224-1DA650158568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6182" name="Line 38">
              <a:extLst>
                <a:ext uri="{FF2B5EF4-FFF2-40B4-BE49-F238E27FC236}">
                  <a16:creationId xmlns:a16="http://schemas.microsoft.com/office/drawing/2014/main" id="{E3A0FBD5-742D-4326-AAA2-659CD0F11E8B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6183" name="Rectangle 39">
            <a:extLst>
              <a:ext uri="{FF2B5EF4-FFF2-40B4-BE49-F238E27FC236}">
                <a16:creationId xmlns:a16="http://schemas.microsoft.com/office/drawing/2014/main" id="{05E949D4-93C4-4087-923C-27DB7FF6D8B0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6184" name="Rectangle 40">
            <a:extLst>
              <a:ext uri="{FF2B5EF4-FFF2-40B4-BE49-F238E27FC236}">
                <a16:creationId xmlns:a16="http://schemas.microsoft.com/office/drawing/2014/main" id="{0B294650-03F1-47F8-8998-EAA603535AB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185" name="Rectangle 41">
            <a:extLst>
              <a:ext uri="{FF2B5EF4-FFF2-40B4-BE49-F238E27FC236}">
                <a16:creationId xmlns:a16="http://schemas.microsoft.com/office/drawing/2014/main" id="{AF3EBB6D-F0DB-410D-ADDF-95D94852BAFF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86" name="Rectangle 42">
            <a:extLst>
              <a:ext uri="{FF2B5EF4-FFF2-40B4-BE49-F238E27FC236}">
                <a16:creationId xmlns:a16="http://schemas.microsoft.com/office/drawing/2014/main" id="{C983EA98-65C3-439D-B836-47A402C28A0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187" name="Rectangle 43">
            <a:extLst>
              <a:ext uri="{FF2B5EF4-FFF2-40B4-BE49-F238E27FC236}">
                <a16:creationId xmlns:a16="http://schemas.microsoft.com/office/drawing/2014/main" id="{7DF7B647-7A00-4679-BEF3-AC60E78ADCB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A1164A-301C-4416-920F-1EC75634381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D637-27F5-4FD7-9FF5-A8B86A79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E8D23-52FE-46AC-AD99-C2B34592A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58A55-ED06-4CFA-B71B-C24F21A6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11C30-AC01-4E13-BE7B-76F91051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99E8F-EF81-4DA7-9DCE-6CD98ABDA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F1FC4-4CE0-4466-984B-F7A0B63D5F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9725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4B0FC-1392-4423-9426-FF41136C5A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E8FEB-9DF0-4FC4-B3DB-25B467F44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F073-F1AE-4DB8-AA38-95AA1A4FB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5472B-C8A3-4522-9414-3FF45B31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77A50-D6F0-4757-A599-87548FC2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4D028-3AE1-46AD-924F-552B1DFDC3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3811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>
            <a:extLst>
              <a:ext uri="{FF2B5EF4-FFF2-40B4-BE49-F238E27FC236}">
                <a16:creationId xmlns:a16="http://schemas.microsoft.com/office/drawing/2014/main" id="{798E81CF-94E3-499B-8010-CC657096D750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987" name="Freeform 3">
              <a:extLst>
                <a:ext uri="{FF2B5EF4-FFF2-40B4-BE49-F238E27FC236}">
                  <a16:creationId xmlns:a16="http://schemas.microsoft.com/office/drawing/2014/main" id="{C21094B1-DCFC-44BB-AD6E-4F3DCE30DF4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41988" name="Group 4">
              <a:extLst>
                <a:ext uri="{FF2B5EF4-FFF2-40B4-BE49-F238E27FC236}">
                  <a16:creationId xmlns:a16="http://schemas.microsoft.com/office/drawing/2014/main" id="{7959AE66-FF1F-4E14-93D0-4A8F8D3155D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89" name="Oval 5">
                <a:extLst>
                  <a:ext uri="{FF2B5EF4-FFF2-40B4-BE49-F238E27FC236}">
                    <a16:creationId xmlns:a16="http://schemas.microsoft.com/office/drawing/2014/main" id="{2D146463-87E1-4082-909A-F29144187A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0" name="Oval 6">
                <a:extLst>
                  <a:ext uri="{FF2B5EF4-FFF2-40B4-BE49-F238E27FC236}">
                    <a16:creationId xmlns:a16="http://schemas.microsoft.com/office/drawing/2014/main" id="{46EAA842-841C-48A7-9399-0139EED001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1" name="Oval 7">
                <a:extLst>
                  <a:ext uri="{FF2B5EF4-FFF2-40B4-BE49-F238E27FC236}">
                    <a16:creationId xmlns:a16="http://schemas.microsoft.com/office/drawing/2014/main" id="{7E90F856-0763-4510-AF83-9E344B55451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2" name="Oval 8">
                <a:extLst>
                  <a:ext uri="{FF2B5EF4-FFF2-40B4-BE49-F238E27FC236}">
                    <a16:creationId xmlns:a16="http://schemas.microsoft.com/office/drawing/2014/main" id="{5762B464-DA1D-4717-BD8E-B54E3949BB9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3" name="Oval 9">
                <a:extLst>
                  <a:ext uri="{FF2B5EF4-FFF2-40B4-BE49-F238E27FC236}">
                    <a16:creationId xmlns:a16="http://schemas.microsoft.com/office/drawing/2014/main" id="{796D27B6-0B9C-4F19-8E34-305F65FDB3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4" name="Freeform 10">
                <a:extLst>
                  <a:ext uri="{FF2B5EF4-FFF2-40B4-BE49-F238E27FC236}">
                    <a16:creationId xmlns:a16="http://schemas.microsoft.com/office/drawing/2014/main" id="{E7385574-D170-4C05-A209-ADD0E56B279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5" name="Freeform 11">
                <a:extLst>
                  <a:ext uri="{FF2B5EF4-FFF2-40B4-BE49-F238E27FC236}">
                    <a16:creationId xmlns:a16="http://schemas.microsoft.com/office/drawing/2014/main" id="{08488F4A-395F-42A7-8214-9C1EB74408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6" name="Freeform 12">
                <a:extLst>
                  <a:ext uri="{FF2B5EF4-FFF2-40B4-BE49-F238E27FC236}">
                    <a16:creationId xmlns:a16="http://schemas.microsoft.com/office/drawing/2014/main" id="{E2D1AD16-2B07-4267-995E-DC05E6E416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7" name="Freeform 13">
                <a:extLst>
                  <a:ext uri="{FF2B5EF4-FFF2-40B4-BE49-F238E27FC236}">
                    <a16:creationId xmlns:a16="http://schemas.microsoft.com/office/drawing/2014/main" id="{9E3D7DD0-E793-4F1A-8D24-705E11E10E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8" name="Freeform 14">
                <a:extLst>
                  <a:ext uri="{FF2B5EF4-FFF2-40B4-BE49-F238E27FC236}">
                    <a16:creationId xmlns:a16="http://schemas.microsoft.com/office/drawing/2014/main" id="{DF886AB4-51F5-4A1F-B9B6-793EB267250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999" name="Oval 15">
                <a:extLst>
                  <a:ext uri="{FF2B5EF4-FFF2-40B4-BE49-F238E27FC236}">
                    <a16:creationId xmlns:a16="http://schemas.microsoft.com/office/drawing/2014/main" id="{18D384E3-352E-4855-BF2D-DAF9CC61D7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2000" name="Group 16">
              <a:extLst>
                <a:ext uri="{FF2B5EF4-FFF2-40B4-BE49-F238E27FC236}">
                  <a16:creationId xmlns:a16="http://schemas.microsoft.com/office/drawing/2014/main" id="{1702F9B7-24A1-453F-ACD5-5A97890892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1" name="Oval 17">
                <a:extLst>
                  <a:ext uri="{FF2B5EF4-FFF2-40B4-BE49-F238E27FC236}">
                    <a16:creationId xmlns:a16="http://schemas.microsoft.com/office/drawing/2014/main" id="{BF04BCFE-761C-4ED3-8484-97C1132AAD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2" name="Oval 18">
                <a:extLst>
                  <a:ext uri="{FF2B5EF4-FFF2-40B4-BE49-F238E27FC236}">
                    <a16:creationId xmlns:a16="http://schemas.microsoft.com/office/drawing/2014/main" id="{A5BA415B-DE18-4578-AAD9-AFA63DEF2DE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3" name="Oval 19">
                <a:extLst>
                  <a:ext uri="{FF2B5EF4-FFF2-40B4-BE49-F238E27FC236}">
                    <a16:creationId xmlns:a16="http://schemas.microsoft.com/office/drawing/2014/main" id="{1EDE51BD-A7FF-4DCD-92DB-FDF070C7DD8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4" name="Oval 20">
                <a:extLst>
                  <a:ext uri="{FF2B5EF4-FFF2-40B4-BE49-F238E27FC236}">
                    <a16:creationId xmlns:a16="http://schemas.microsoft.com/office/drawing/2014/main" id="{BF89F076-8996-4258-9144-8973960823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5" name="Oval 21">
                <a:extLst>
                  <a:ext uri="{FF2B5EF4-FFF2-40B4-BE49-F238E27FC236}">
                    <a16:creationId xmlns:a16="http://schemas.microsoft.com/office/drawing/2014/main" id="{C84DFD1E-2255-4122-9F3B-99923F06F3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6" name="Oval 22">
                <a:extLst>
                  <a:ext uri="{FF2B5EF4-FFF2-40B4-BE49-F238E27FC236}">
                    <a16:creationId xmlns:a16="http://schemas.microsoft.com/office/drawing/2014/main" id="{E8C7BFF3-5445-4DC0-BF32-B133D1B336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7" name="Oval 23">
                <a:extLst>
                  <a:ext uri="{FF2B5EF4-FFF2-40B4-BE49-F238E27FC236}">
                    <a16:creationId xmlns:a16="http://schemas.microsoft.com/office/drawing/2014/main" id="{DF108346-185D-4DDC-87FB-4E19F68511C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8" name="Oval 24">
                <a:extLst>
                  <a:ext uri="{FF2B5EF4-FFF2-40B4-BE49-F238E27FC236}">
                    <a16:creationId xmlns:a16="http://schemas.microsoft.com/office/drawing/2014/main" id="{3B60A547-276E-42A6-9F4B-FC746D7FBB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09" name="Freeform 25">
                <a:extLst>
                  <a:ext uri="{FF2B5EF4-FFF2-40B4-BE49-F238E27FC236}">
                    <a16:creationId xmlns:a16="http://schemas.microsoft.com/office/drawing/2014/main" id="{AD3C6227-F1A9-486E-A904-0B1F061F7D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0" name="Freeform 26">
                <a:extLst>
                  <a:ext uri="{FF2B5EF4-FFF2-40B4-BE49-F238E27FC236}">
                    <a16:creationId xmlns:a16="http://schemas.microsoft.com/office/drawing/2014/main" id="{AAC1A6EB-EFF0-41F9-A546-B59D30ADA42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1" name="Freeform 27">
                <a:extLst>
                  <a:ext uri="{FF2B5EF4-FFF2-40B4-BE49-F238E27FC236}">
                    <a16:creationId xmlns:a16="http://schemas.microsoft.com/office/drawing/2014/main" id="{7A16AC51-E01F-4C6C-BDAE-33991C019A9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2" name="Freeform 28">
                <a:extLst>
                  <a:ext uri="{FF2B5EF4-FFF2-40B4-BE49-F238E27FC236}">
                    <a16:creationId xmlns:a16="http://schemas.microsoft.com/office/drawing/2014/main" id="{42236D74-C6A2-43B4-BB0E-BA73F18BFA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3" name="Freeform 29">
                <a:extLst>
                  <a:ext uri="{FF2B5EF4-FFF2-40B4-BE49-F238E27FC236}">
                    <a16:creationId xmlns:a16="http://schemas.microsoft.com/office/drawing/2014/main" id="{4040F1A1-C343-4466-953F-8707273389E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4" name="Freeform 30">
                <a:extLst>
                  <a:ext uri="{FF2B5EF4-FFF2-40B4-BE49-F238E27FC236}">
                    <a16:creationId xmlns:a16="http://schemas.microsoft.com/office/drawing/2014/main" id="{A0F40C24-75CC-4B98-B45C-6A4FA07A829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5" name="Freeform 31">
                <a:extLst>
                  <a:ext uri="{FF2B5EF4-FFF2-40B4-BE49-F238E27FC236}">
                    <a16:creationId xmlns:a16="http://schemas.microsoft.com/office/drawing/2014/main" id="{2F9343C1-957D-4F42-A7D8-C8DEAC2078C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6" name="Freeform 32">
                <a:extLst>
                  <a:ext uri="{FF2B5EF4-FFF2-40B4-BE49-F238E27FC236}">
                    <a16:creationId xmlns:a16="http://schemas.microsoft.com/office/drawing/2014/main" id="{E97AF20F-9BCD-4F51-A2A3-2B3BE3506BA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7" name="Freeform 33">
                <a:extLst>
                  <a:ext uri="{FF2B5EF4-FFF2-40B4-BE49-F238E27FC236}">
                    <a16:creationId xmlns:a16="http://schemas.microsoft.com/office/drawing/2014/main" id="{51A81EAD-DE18-48B7-844C-0412F07FB8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18" name="Freeform 34">
                <a:extLst>
                  <a:ext uri="{FF2B5EF4-FFF2-40B4-BE49-F238E27FC236}">
                    <a16:creationId xmlns:a16="http://schemas.microsoft.com/office/drawing/2014/main" id="{96219A5A-19D1-4796-A7AF-553CAE8A376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2019" name="Group 35">
              <a:extLst>
                <a:ext uri="{FF2B5EF4-FFF2-40B4-BE49-F238E27FC236}">
                  <a16:creationId xmlns:a16="http://schemas.microsoft.com/office/drawing/2014/main" id="{947085FC-73E5-48B8-B3DC-5CD88DB7DB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0" name="Freeform 36">
                <a:extLst>
                  <a:ext uri="{FF2B5EF4-FFF2-40B4-BE49-F238E27FC236}">
                    <a16:creationId xmlns:a16="http://schemas.microsoft.com/office/drawing/2014/main" id="{2336217F-781A-4C7B-BBC2-DCBF30B25722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1" name="Freeform 37">
                <a:extLst>
                  <a:ext uri="{FF2B5EF4-FFF2-40B4-BE49-F238E27FC236}">
                    <a16:creationId xmlns:a16="http://schemas.microsoft.com/office/drawing/2014/main" id="{9F81395A-B5E6-4E7A-AD70-A1ED4C2F907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2" name="Freeform 38">
                <a:extLst>
                  <a:ext uri="{FF2B5EF4-FFF2-40B4-BE49-F238E27FC236}">
                    <a16:creationId xmlns:a16="http://schemas.microsoft.com/office/drawing/2014/main" id="{4856628A-77E5-4057-A09C-CF7B2B008D9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3" name="Freeform 39">
                <a:extLst>
                  <a:ext uri="{FF2B5EF4-FFF2-40B4-BE49-F238E27FC236}">
                    <a16:creationId xmlns:a16="http://schemas.microsoft.com/office/drawing/2014/main" id="{15F051D1-4464-4C20-B707-E5CF0A863F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4" name="Freeform 40">
                <a:extLst>
                  <a:ext uri="{FF2B5EF4-FFF2-40B4-BE49-F238E27FC236}">
                    <a16:creationId xmlns:a16="http://schemas.microsoft.com/office/drawing/2014/main" id="{9E8922FC-73D1-4D97-AB1A-30689085EFA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5" name="Freeform 41">
                <a:extLst>
                  <a:ext uri="{FF2B5EF4-FFF2-40B4-BE49-F238E27FC236}">
                    <a16:creationId xmlns:a16="http://schemas.microsoft.com/office/drawing/2014/main" id="{9CA138B9-BF6F-49E2-A49F-5C20F50E85A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6" name="Freeform 42">
                <a:extLst>
                  <a:ext uri="{FF2B5EF4-FFF2-40B4-BE49-F238E27FC236}">
                    <a16:creationId xmlns:a16="http://schemas.microsoft.com/office/drawing/2014/main" id="{DE3B27CA-8922-4D3A-BCB8-528BA41DE33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7" name="Freeform 43">
                <a:extLst>
                  <a:ext uri="{FF2B5EF4-FFF2-40B4-BE49-F238E27FC236}">
                    <a16:creationId xmlns:a16="http://schemas.microsoft.com/office/drawing/2014/main" id="{BFB05363-800E-4F5D-8BA6-D01E63B3183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8" name="Freeform 44">
                <a:extLst>
                  <a:ext uri="{FF2B5EF4-FFF2-40B4-BE49-F238E27FC236}">
                    <a16:creationId xmlns:a16="http://schemas.microsoft.com/office/drawing/2014/main" id="{4A181F0D-6671-440C-968F-F7BFEAEAB1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29" name="Freeform 45">
                <a:extLst>
                  <a:ext uri="{FF2B5EF4-FFF2-40B4-BE49-F238E27FC236}">
                    <a16:creationId xmlns:a16="http://schemas.microsoft.com/office/drawing/2014/main" id="{F5ABA79C-2091-467B-87FF-C6DEDAB119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0" name="Freeform 46">
                <a:extLst>
                  <a:ext uri="{FF2B5EF4-FFF2-40B4-BE49-F238E27FC236}">
                    <a16:creationId xmlns:a16="http://schemas.microsoft.com/office/drawing/2014/main" id="{D84D7667-8711-414B-84EF-A3773E436C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1" name="Oval 47">
                <a:extLst>
                  <a:ext uri="{FF2B5EF4-FFF2-40B4-BE49-F238E27FC236}">
                    <a16:creationId xmlns:a16="http://schemas.microsoft.com/office/drawing/2014/main" id="{65411726-21BF-46E7-A797-A97033668EB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2" name="Oval 48">
                <a:extLst>
                  <a:ext uri="{FF2B5EF4-FFF2-40B4-BE49-F238E27FC236}">
                    <a16:creationId xmlns:a16="http://schemas.microsoft.com/office/drawing/2014/main" id="{CFF56911-901E-4EB9-A736-3E8462369E9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3" name="Oval 49">
                <a:extLst>
                  <a:ext uri="{FF2B5EF4-FFF2-40B4-BE49-F238E27FC236}">
                    <a16:creationId xmlns:a16="http://schemas.microsoft.com/office/drawing/2014/main" id="{035DE2B6-F5CF-429B-B66B-B0226E7B9AD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4" name="Oval 50">
                <a:extLst>
                  <a:ext uri="{FF2B5EF4-FFF2-40B4-BE49-F238E27FC236}">
                    <a16:creationId xmlns:a16="http://schemas.microsoft.com/office/drawing/2014/main" id="{F1401C98-6E80-4E11-9557-5CB689334A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5" name="Oval 51">
                <a:extLst>
                  <a:ext uri="{FF2B5EF4-FFF2-40B4-BE49-F238E27FC236}">
                    <a16:creationId xmlns:a16="http://schemas.microsoft.com/office/drawing/2014/main" id="{5B84783C-4B3B-4A6A-8F0E-A3E293B3364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6" name="Oval 52">
                <a:extLst>
                  <a:ext uri="{FF2B5EF4-FFF2-40B4-BE49-F238E27FC236}">
                    <a16:creationId xmlns:a16="http://schemas.microsoft.com/office/drawing/2014/main" id="{A159C45A-7630-478B-A191-B5027B7C5B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2037" name="Group 53">
              <a:extLst>
                <a:ext uri="{FF2B5EF4-FFF2-40B4-BE49-F238E27FC236}">
                  <a16:creationId xmlns:a16="http://schemas.microsoft.com/office/drawing/2014/main" id="{F087A1F7-C80F-44A1-B268-7586519E0C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8" name="Freeform 54">
                <a:extLst>
                  <a:ext uri="{FF2B5EF4-FFF2-40B4-BE49-F238E27FC236}">
                    <a16:creationId xmlns:a16="http://schemas.microsoft.com/office/drawing/2014/main" id="{062F500E-F90F-45BA-BB46-B50129515DD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39" name="Freeform 55">
                <a:extLst>
                  <a:ext uri="{FF2B5EF4-FFF2-40B4-BE49-F238E27FC236}">
                    <a16:creationId xmlns:a16="http://schemas.microsoft.com/office/drawing/2014/main" id="{79A3DE40-63F6-4EEE-9229-964DC186C5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0" name="Freeform 56">
                <a:extLst>
                  <a:ext uri="{FF2B5EF4-FFF2-40B4-BE49-F238E27FC236}">
                    <a16:creationId xmlns:a16="http://schemas.microsoft.com/office/drawing/2014/main" id="{3677916B-65FC-484A-96F1-CCEF510693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1" name="Freeform 57">
                <a:extLst>
                  <a:ext uri="{FF2B5EF4-FFF2-40B4-BE49-F238E27FC236}">
                    <a16:creationId xmlns:a16="http://schemas.microsoft.com/office/drawing/2014/main" id="{5C32BFFD-631C-4FFE-8594-C7F317CC2A3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2" name="Freeform 58">
                <a:extLst>
                  <a:ext uri="{FF2B5EF4-FFF2-40B4-BE49-F238E27FC236}">
                    <a16:creationId xmlns:a16="http://schemas.microsoft.com/office/drawing/2014/main" id="{72F688F2-7F73-47B2-AAE2-F3491F4D09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3" name="Freeform 59">
                <a:extLst>
                  <a:ext uri="{FF2B5EF4-FFF2-40B4-BE49-F238E27FC236}">
                    <a16:creationId xmlns:a16="http://schemas.microsoft.com/office/drawing/2014/main" id="{19EE38F7-3127-42F6-AF51-70FA21B5C40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2044" name="Freeform 60">
                <a:extLst>
                  <a:ext uri="{FF2B5EF4-FFF2-40B4-BE49-F238E27FC236}">
                    <a16:creationId xmlns:a16="http://schemas.microsoft.com/office/drawing/2014/main" id="{0AE514F8-3B85-44D3-95B3-7C1099DD837E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42045" name="Group 61">
                <a:extLst>
                  <a:ext uri="{FF2B5EF4-FFF2-40B4-BE49-F238E27FC236}">
                    <a16:creationId xmlns:a16="http://schemas.microsoft.com/office/drawing/2014/main" id="{6ACEEA4F-2CF1-4566-A469-A587C1400A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6" name="Oval 62">
                  <a:extLst>
                    <a:ext uri="{FF2B5EF4-FFF2-40B4-BE49-F238E27FC236}">
                      <a16:creationId xmlns:a16="http://schemas.microsoft.com/office/drawing/2014/main" id="{567390E9-4293-4F48-A6B1-866E0845E44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2047" name="Oval 63">
                  <a:extLst>
                    <a:ext uri="{FF2B5EF4-FFF2-40B4-BE49-F238E27FC236}">
                      <a16:creationId xmlns:a16="http://schemas.microsoft.com/office/drawing/2014/main" id="{6097DDA5-5329-491D-9A09-0F646E5039D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2048" name="Oval 64">
                  <a:extLst>
                    <a:ext uri="{FF2B5EF4-FFF2-40B4-BE49-F238E27FC236}">
                      <a16:creationId xmlns:a16="http://schemas.microsoft.com/office/drawing/2014/main" id="{690393EB-22CC-4187-94EE-6BC9C2B7B39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2049" name="Oval 65">
                  <a:extLst>
                    <a:ext uri="{FF2B5EF4-FFF2-40B4-BE49-F238E27FC236}">
                      <a16:creationId xmlns:a16="http://schemas.microsoft.com/office/drawing/2014/main" id="{D74501B5-5A00-46F1-B317-98FE2ED9D76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42050" name="Rectangle 66">
            <a:extLst>
              <a:ext uri="{FF2B5EF4-FFF2-40B4-BE49-F238E27FC236}">
                <a16:creationId xmlns:a16="http://schemas.microsoft.com/office/drawing/2014/main" id="{C69D0710-C244-4CAA-AED1-C346107FA76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l-SI" altLang="sl-SI" noProof="0"/>
              <a:t>Kliknite, če želite urediti slog naslova matrice</a:t>
            </a:r>
          </a:p>
        </p:txBody>
      </p:sp>
      <p:sp>
        <p:nvSpPr>
          <p:cNvPr id="42051" name="Rectangle 67">
            <a:extLst>
              <a:ext uri="{FF2B5EF4-FFF2-40B4-BE49-F238E27FC236}">
                <a16:creationId xmlns:a16="http://schemas.microsoft.com/office/drawing/2014/main" id="{E4518650-A14B-478C-AE09-B4DC90D917A0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42052" name="Rectangle 68">
            <a:extLst>
              <a:ext uri="{FF2B5EF4-FFF2-40B4-BE49-F238E27FC236}">
                <a16:creationId xmlns:a16="http://schemas.microsoft.com/office/drawing/2014/main" id="{AC747752-7012-4E7B-AB25-2CA3E954005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2053" name="Rectangle 69">
            <a:extLst>
              <a:ext uri="{FF2B5EF4-FFF2-40B4-BE49-F238E27FC236}">
                <a16:creationId xmlns:a16="http://schemas.microsoft.com/office/drawing/2014/main" id="{F3612277-3AEA-4AB3-818D-4466DA816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2054" name="Rectangle 70">
            <a:extLst>
              <a:ext uri="{FF2B5EF4-FFF2-40B4-BE49-F238E27FC236}">
                <a16:creationId xmlns:a16="http://schemas.microsoft.com/office/drawing/2014/main" id="{68E87C23-DC9B-41C0-98EC-A4F7618C9A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A205CA-3BA2-4292-B3A8-7FF66E33965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1BE8C-E73B-499B-BE4B-4107E7982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8D76A-CD3F-43BB-8D26-B748C3683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C8CDF-9092-420B-9E22-A0CA9E27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A5A2E-E720-420C-A883-60056569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8F17D-8E82-4B9B-B5B0-C234FE151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58832-52A0-44F7-98E4-9276EB6241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1986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6A2E-0CC8-4B8E-BAE9-0275932E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4C5B-66F9-4E13-B8B6-2EA62E0C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C6A3C-B19A-4180-9F6D-40B8243D0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E1C67-95C5-416D-8BBD-920C2466F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FB12-B8A1-489A-96C5-7CC2ADD6F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CBF86-355A-42AD-8E28-8CCAC2F2DFB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9542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727B1-9E95-4B15-B1F0-726EFEAB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3FD6C-5042-4B5E-8E19-BF3E361A60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4E505-1042-4E5D-92CA-63A8D86FC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FFA05-C4BC-4931-82B7-0BE064B5D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7E543-DB54-40BE-A4EB-77F6C658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14B22-75E8-45A5-BFDD-4D20DE6D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3AD5-CA5F-4D6C-B437-74C7716E9F5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33142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E971-03C5-45ED-8684-5E8D07C4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31B4-3F49-4D4C-BDE8-2EF25DEC9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5AE69-AB9E-47F7-900A-B0DEF5EEC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0B86D-4E6E-43EA-9BEC-95334BBA7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7E66B0-C3B7-4394-978A-94A51CF79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DBB458-2CB4-4B01-B76D-D2DC7E4A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A3EDF-451A-459B-AC32-73D9076AE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FD4CE-934B-4317-91CC-590B9659C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A9EED-989B-4B3B-B8FD-D7B7B6202B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1227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608A-B13E-40F6-9FA7-3A5000E3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C4913A-4174-4AD4-9F7B-3D5A11E1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C9DFA3-94B3-474F-AEDB-9C4DB211D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C9917-1BC4-437B-A7BD-DB86A523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AE4A5-9922-4DEF-9D68-55B2C2C3DA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0404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C5A21D-6744-4A69-A0E1-B5ABF87D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C4F3C-4E90-4FD9-B1FE-AE3ED7A7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73ABDE-DB73-47C7-A51F-765D65105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0965-3CEE-4073-ACAC-F432337013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7207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371E4-34FB-4458-803C-086BCC438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43F3A-504B-40F5-AC88-566079474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005DA7-7386-435F-8F19-393E3AA4F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3FE923-0AB1-4071-AA13-3DB52FF0E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C2667-170A-425F-84AB-0BC2813C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40AF1-798B-44E4-BDDB-1501973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C1446-908C-4E5A-885C-57C7AF1445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3264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366DD-135F-4FC2-88F3-7D273776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B2FFE-59BE-494C-9BD2-AD6A9E178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B0378-B519-4940-AEF8-240BE330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5DFAE-4ACE-4165-9744-75B968D7A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852C-8AAE-451E-9D26-FA38DDF66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44467-961D-4C0A-8C01-EC8F796BCDE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3659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C1D61-C508-470C-8BFB-C464A017F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0C03FA-7810-42A7-951C-7F8FC6A4A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A9937F-3B27-4534-962E-DACF6A8D5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3504D-3B00-44B7-B635-321F54AE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80303-9E10-4760-ACB6-6C106E7E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160AF-301D-4FB7-8270-45914E0B6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63133-5F61-4DFC-B048-D81FAEFE515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3105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8EDC-BA4D-423F-84FA-AD728A9F3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AF0DB5-4EF6-4E7D-9CFB-A26780EA2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CD59C-D383-42B0-8F20-4D3412AB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822C3-E44C-49EE-9B7F-C0CFD979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D1F54-339A-49CE-9F4B-BC995A0B1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6FF934-B0D1-470B-BAE1-1AA2D0E01C2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279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9231D2-14AD-4A65-95E7-B5F198E8AC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33A1D-A1DA-41F5-832A-A92988E3B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77A996-1FC4-42CC-ADAD-4CE0EC2D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413DF-BBFF-459D-A18A-5E6FB42F2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C759C-B84F-4905-9749-54037CB5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0A0D1-7F47-485C-80B6-6ADA097457D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44743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C383A-D1BD-4F82-ADEA-0FD2DA12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6D914-91AF-48D9-A529-61504C76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C247-C298-4954-9F2A-0B8E51DD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A399-92DA-4F99-B6CA-7AE7C56B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30D2F-56E4-4D7A-8398-71B89B5E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D89D3-91D7-4F19-8411-44290C4F966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659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89FAE-31AA-4922-A285-59B43AE9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927DB-9ED3-4B09-8931-BC2077A60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71854-B026-4CB3-80EF-B638D9257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20EAC-835A-4C61-9673-9EB34D2E2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C5D28-BFA6-44DB-85A7-D2E84F20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50D16-C22C-438E-A569-077CD05C8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A3F90-9021-4CE3-8171-BBA25C355F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247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4BD2E-E708-4858-9606-BDCB7842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123F9-FDEA-4F1B-A9C7-FB69CA181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DE267-5A9D-4E5E-A26E-80DC80987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8A72B-F9DF-4A05-8238-2D8CC6B58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9D407-1FFD-4BDE-A346-8D85169CC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A032D-ACC4-4599-996F-381626C36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0B880-8859-47D6-A58E-A9DD6D23A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8A536F-194F-4B1F-B2A2-27707DF50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9C800-405C-439C-805A-085AFFED1B9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60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A29D-6762-424C-A431-B866B73D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4EE330-8916-45CF-9F6C-34A81225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EE33C1-E31B-4911-992F-A081AAA5B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E5496F-61A7-479E-AF9E-21E04529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204B1-96F2-4674-AA3C-F494250483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16539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30789-1788-4F7D-AA45-42520B630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ACB78-2D8A-43DA-AB7B-99FCCA734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DFDBD-4DAD-4034-A33C-B11EDE34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FBE9A-3B8B-4ECD-B8FC-05BC2B00F26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2103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2072-6CB0-49AA-8907-68F854FE0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48052-4DDC-4865-85AD-A4A630D68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0B1B-B6BC-4BAA-AB22-43C986EE1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BF6F2-CE71-4DDB-9ED7-7E66DDB9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5EE05B-F654-440E-816D-E0036153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75EB2-273C-4E15-99D1-AB90FCDA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9E76F-8FED-4A1B-AA15-B37D62175AD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9930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F7B17-F8D1-4B40-84B0-5488C618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A113E6-C66D-4AAE-94A1-80F1D6D1F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74FA-9579-4BA2-8971-94E19036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40851-FDEF-402B-8C12-0ACEB5CD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0DFE2-5B08-4D91-97FD-47C102A45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16FA4-0D3E-4502-8721-304201691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4ABC8-E649-46B4-A5E0-D8D679876D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874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351D3683-5189-42CE-95A0-5AE462B347F6}"/>
              </a:ext>
            </a:extLst>
          </p:cNvPr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3EBDDE56-D430-4652-AC69-2419FE42DC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4" name="Freeform 4">
              <a:extLst>
                <a:ext uri="{FF2B5EF4-FFF2-40B4-BE49-F238E27FC236}">
                  <a16:creationId xmlns:a16="http://schemas.microsoft.com/office/drawing/2014/main" id="{692D6A23-6A63-48F9-8042-B0092DB3C8E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25" name="Freeform 5">
              <a:extLst>
                <a:ext uri="{FF2B5EF4-FFF2-40B4-BE49-F238E27FC236}">
                  <a16:creationId xmlns:a16="http://schemas.microsoft.com/office/drawing/2014/main" id="{C6346402-5B31-430B-B4B7-0D430A1C5F0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7BD71A80-5D7B-4C15-A92A-9270AEAC3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095C237A-5575-4BB4-9C46-7FD7736DB5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F8FA5657-C627-4081-AB5F-194D65DF21B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29" name="Freeform 9">
                <a:extLst>
                  <a:ext uri="{FF2B5EF4-FFF2-40B4-BE49-F238E27FC236}">
                    <a16:creationId xmlns:a16="http://schemas.microsoft.com/office/drawing/2014/main" id="{F06F03B5-6E16-4932-94E5-78A8BA89085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2CF32192-F097-47A4-B4F5-AE54640BF0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2E97883A-5011-4360-8571-D422907A3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2" name="Freeform 12">
                <a:extLst>
                  <a:ext uri="{FF2B5EF4-FFF2-40B4-BE49-F238E27FC236}">
                    <a16:creationId xmlns:a16="http://schemas.microsoft.com/office/drawing/2014/main" id="{077713A5-37E3-485F-8630-5F20F6B9FF1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id="{3DEA1022-34E8-46D9-BADA-46064E3BC6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B8C6511D-7054-42A1-8951-12066F6CFD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5" name="Freeform 15">
                <a:extLst>
                  <a:ext uri="{FF2B5EF4-FFF2-40B4-BE49-F238E27FC236}">
                    <a16:creationId xmlns:a16="http://schemas.microsoft.com/office/drawing/2014/main" id="{65972DAA-1A2E-4FC7-8718-64E61DD33C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id="{9DFE52A6-C778-4597-886C-3B46EF5408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7" name="Freeform 17">
                <a:extLst>
                  <a:ext uri="{FF2B5EF4-FFF2-40B4-BE49-F238E27FC236}">
                    <a16:creationId xmlns:a16="http://schemas.microsoft.com/office/drawing/2014/main" id="{D042154A-14CC-47AE-91A4-5838042566D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8" name="Freeform 18">
                <a:extLst>
                  <a:ext uri="{FF2B5EF4-FFF2-40B4-BE49-F238E27FC236}">
                    <a16:creationId xmlns:a16="http://schemas.microsoft.com/office/drawing/2014/main" id="{CBB6220E-C0CD-4F14-B74E-AC544017ED9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39" name="Freeform 19">
                <a:extLst>
                  <a:ext uri="{FF2B5EF4-FFF2-40B4-BE49-F238E27FC236}">
                    <a16:creationId xmlns:a16="http://schemas.microsoft.com/office/drawing/2014/main" id="{FDB36573-82F6-470B-AB1B-0359DD882D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140" name="Freeform 20">
              <a:extLst>
                <a:ext uri="{FF2B5EF4-FFF2-40B4-BE49-F238E27FC236}">
                  <a16:creationId xmlns:a16="http://schemas.microsoft.com/office/drawing/2014/main" id="{40C284F9-8966-45B5-8479-18C39D25151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1" name="Freeform 21">
              <a:extLst>
                <a:ext uri="{FF2B5EF4-FFF2-40B4-BE49-F238E27FC236}">
                  <a16:creationId xmlns:a16="http://schemas.microsoft.com/office/drawing/2014/main" id="{8499EB81-312F-4C37-90D2-4D8739B1BC9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2" name="Freeform 22">
              <a:extLst>
                <a:ext uri="{FF2B5EF4-FFF2-40B4-BE49-F238E27FC236}">
                  <a16:creationId xmlns:a16="http://schemas.microsoft.com/office/drawing/2014/main" id="{AEDC08AB-FF8D-476F-9CB6-868E1D31387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3" name="Freeform 23">
              <a:extLst>
                <a:ext uri="{FF2B5EF4-FFF2-40B4-BE49-F238E27FC236}">
                  <a16:creationId xmlns:a16="http://schemas.microsoft.com/office/drawing/2014/main" id="{84FFBAD6-9B8F-4922-9C8C-413350C1924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4" name="Freeform 24">
              <a:extLst>
                <a:ext uri="{FF2B5EF4-FFF2-40B4-BE49-F238E27FC236}">
                  <a16:creationId xmlns:a16="http://schemas.microsoft.com/office/drawing/2014/main" id="{462321CE-CC1E-4559-A431-F2CA8E5F02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5" name="Freeform 25">
              <a:extLst>
                <a:ext uri="{FF2B5EF4-FFF2-40B4-BE49-F238E27FC236}">
                  <a16:creationId xmlns:a16="http://schemas.microsoft.com/office/drawing/2014/main" id="{174D58D2-4629-4AED-AC2B-5E129572B7C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6" name="Freeform 26">
              <a:extLst>
                <a:ext uri="{FF2B5EF4-FFF2-40B4-BE49-F238E27FC236}">
                  <a16:creationId xmlns:a16="http://schemas.microsoft.com/office/drawing/2014/main" id="{AC134FEA-2E0E-4DBA-A904-D51B94CCFBB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7" name="Freeform 27">
              <a:extLst>
                <a:ext uri="{FF2B5EF4-FFF2-40B4-BE49-F238E27FC236}">
                  <a16:creationId xmlns:a16="http://schemas.microsoft.com/office/drawing/2014/main" id="{DB6FCAA2-07BB-4F78-AFC6-DEE4774A44A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8" name="Line 28">
              <a:extLst>
                <a:ext uri="{FF2B5EF4-FFF2-40B4-BE49-F238E27FC236}">
                  <a16:creationId xmlns:a16="http://schemas.microsoft.com/office/drawing/2014/main" id="{9754F736-0A6B-4623-A089-F840B8CF5A0D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49" name="Line 29">
              <a:extLst>
                <a:ext uri="{FF2B5EF4-FFF2-40B4-BE49-F238E27FC236}">
                  <a16:creationId xmlns:a16="http://schemas.microsoft.com/office/drawing/2014/main" id="{6F2181F5-84DD-45C1-A4BB-3B979C850D82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50" name="Line 30">
              <a:extLst>
                <a:ext uri="{FF2B5EF4-FFF2-40B4-BE49-F238E27FC236}">
                  <a16:creationId xmlns:a16="http://schemas.microsoft.com/office/drawing/2014/main" id="{AE9B78D2-8052-43ED-87F9-7A1BBE235473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5151" name="Group 31">
              <a:extLst>
                <a:ext uri="{FF2B5EF4-FFF2-40B4-BE49-F238E27FC236}">
                  <a16:creationId xmlns:a16="http://schemas.microsoft.com/office/drawing/2014/main" id="{29A4DE70-9586-4215-9F4D-91A3E8BD70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152" name="Line 32">
                <a:extLst>
                  <a:ext uri="{FF2B5EF4-FFF2-40B4-BE49-F238E27FC236}">
                    <a16:creationId xmlns:a16="http://schemas.microsoft.com/office/drawing/2014/main" id="{04F2DC0B-DCDE-49FE-9989-1EB939D6A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3" name="Line 33">
                <a:extLst>
                  <a:ext uri="{FF2B5EF4-FFF2-40B4-BE49-F238E27FC236}">
                    <a16:creationId xmlns:a16="http://schemas.microsoft.com/office/drawing/2014/main" id="{EF36EC40-2FA2-4E74-BCE0-C520F9DAE2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4" name="Line 34">
                <a:extLst>
                  <a:ext uri="{FF2B5EF4-FFF2-40B4-BE49-F238E27FC236}">
                    <a16:creationId xmlns:a16="http://schemas.microsoft.com/office/drawing/2014/main" id="{635D67EE-4D73-40FC-99A5-FEA93673F0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5" name="Line 35">
                <a:extLst>
                  <a:ext uri="{FF2B5EF4-FFF2-40B4-BE49-F238E27FC236}">
                    <a16:creationId xmlns:a16="http://schemas.microsoft.com/office/drawing/2014/main" id="{9B704EC6-0CE6-4E5A-B34F-D68C877DC0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5156" name="Line 36">
                <a:extLst>
                  <a:ext uri="{FF2B5EF4-FFF2-40B4-BE49-F238E27FC236}">
                    <a16:creationId xmlns:a16="http://schemas.microsoft.com/office/drawing/2014/main" id="{11F9A49D-9373-4D55-892C-37E1983677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5157" name="Line 37">
              <a:extLst>
                <a:ext uri="{FF2B5EF4-FFF2-40B4-BE49-F238E27FC236}">
                  <a16:creationId xmlns:a16="http://schemas.microsoft.com/office/drawing/2014/main" id="{2D4141A8-8647-40CB-872F-75E2266ADE61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5158" name="Line 38">
              <a:extLst>
                <a:ext uri="{FF2B5EF4-FFF2-40B4-BE49-F238E27FC236}">
                  <a16:creationId xmlns:a16="http://schemas.microsoft.com/office/drawing/2014/main" id="{F30E6D4F-F3FD-4F17-A811-8742D9511C1A}"/>
                </a:ext>
              </a:extLst>
            </p:cNvPr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5159" name="Rectangle 39">
            <a:extLst>
              <a:ext uri="{FF2B5EF4-FFF2-40B4-BE49-F238E27FC236}">
                <a16:creationId xmlns:a16="http://schemas.microsoft.com/office/drawing/2014/main" id="{923047FE-9FBA-4928-9CF7-342C4A793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5160" name="Rectangle 40">
            <a:extLst>
              <a:ext uri="{FF2B5EF4-FFF2-40B4-BE49-F238E27FC236}">
                <a16:creationId xmlns:a16="http://schemas.microsoft.com/office/drawing/2014/main" id="{88B8F99B-2B42-4701-BDAE-D41EC9FCCE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5161" name="Rectangle 41">
            <a:extLst>
              <a:ext uri="{FF2B5EF4-FFF2-40B4-BE49-F238E27FC236}">
                <a16:creationId xmlns:a16="http://schemas.microsoft.com/office/drawing/2014/main" id="{4B9A4BB5-C8E4-4484-97A3-E70E258455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5162" name="Rectangle 42">
            <a:extLst>
              <a:ext uri="{FF2B5EF4-FFF2-40B4-BE49-F238E27FC236}">
                <a16:creationId xmlns:a16="http://schemas.microsoft.com/office/drawing/2014/main" id="{A00AFC08-3E67-46B8-A473-1D17E52476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9C83606-62F6-4F7E-A111-3D48C249A5CB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A2F715CF-A96F-4995-B9E3-8E3918DD7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>
            <a:extLst>
              <a:ext uri="{FF2B5EF4-FFF2-40B4-BE49-F238E27FC236}">
                <a16:creationId xmlns:a16="http://schemas.microsoft.com/office/drawing/2014/main" id="{68A3BAD9-8AE2-4D53-924B-6CBDCBE2FC9B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l-SI"/>
          </a:p>
        </p:txBody>
      </p:sp>
      <p:grpSp>
        <p:nvGrpSpPr>
          <p:cNvPr id="40963" name="Group 3">
            <a:extLst>
              <a:ext uri="{FF2B5EF4-FFF2-40B4-BE49-F238E27FC236}">
                <a16:creationId xmlns:a16="http://schemas.microsoft.com/office/drawing/2014/main" id="{3B8CD090-0527-4112-9E42-E5F652EDFF8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0964" name="Freeform 4">
              <a:extLst>
                <a:ext uri="{FF2B5EF4-FFF2-40B4-BE49-F238E27FC236}">
                  <a16:creationId xmlns:a16="http://schemas.microsoft.com/office/drawing/2014/main" id="{9075CD59-CDD9-44DA-8148-D5325E0CF5D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40965" name="Group 5">
              <a:extLst>
                <a:ext uri="{FF2B5EF4-FFF2-40B4-BE49-F238E27FC236}">
                  <a16:creationId xmlns:a16="http://schemas.microsoft.com/office/drawing/2014/main" id="{6531F876-07AA-46D6-A988-0C61209CDDA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0966" name="Oval 6">
                <a:extLst>
                  <a:ext uri="{FF2B5EF4-FFF2-40B4-BE49-F238E27FC236}">
                    <a16:creationId xmlns:a16="http://schemas.microsoft.com/office/drawing/2014/main" id="{832CB4E0-C372-4A60-9062-AC5498F1681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67" name="Oval 7">
                <a:extLst>
                  <a:ext uri="{FF2B5EF4-FFF2-40B4-BE49-F238E27FC236}">
                    <a16:creationId xmlns:a16="http://schemas.microsoft.com/office/drawing/2014/main" id="{2489EA35-8A91-47F8-A783-5B3C5494439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68" name="Oval 8">
                <a:extLst>
                  <a:ext uri="{FF2B5EF4-FFF2-40B4-BE49-F238E27FC236}">
                    <a16:creationId xmlns:a16="http://schemas.microsoft.com/office/drawing/2014/main" id="{2D88E75E-DEFD-430B-B615-DBCE1AF35F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69" name="Oval 9">
                <a:extLst>
                  <a:ext uri="{FF2B5EF4-FFF2-40B4-BE49-F238E27FC236}">
                    <a16:creationId xmlns:a16="http://schemas.microsoft.com/office/drawing/2014/main" id="{37095283-89A2-4A0A-93DF-CAAF0F0FAD8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0" name="Oval 10">
                <a:extLst>
                  <a:ext uri="{FF2B5EF4-FFF2-40B4-BE49-F238E27FC236}">
                    <a16:creationId xmlns:a16="http://schemas.microsoft.com/office/drawing/2014/main" id="{CC472112-31AB-4A9C-AA2E-88EA1DE621F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1" name="Freeform 11">
                <a:extLst>
                  <a:ext uri="{FF2B5EF4-FFF2-40B4-BE49-F238E27FC236}">
                    <a16:creationId xmlns:a16="http://schemas.microsoft.com/office/drawing/2014/main" id="{772B17FD-6734-4344-A57C-849E205B450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2" name="Freeform 12">
                <a:extLst>
                  <a:ext uri="{FF2B5EF4-FFF2-40B4-BE49-F238E27FC236}">
                    <a16:creationId xmlns:a16="http://schemas.microsoft.com/office/drawing/2014/main" id="{E341CAA5-0BB8-4B80-8B30-D4655DCFB9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3" name="Freeform 13">
                <a:extLst>
                  <a:ext uri="{FF2B5EF4-FFF2-40B4-BE49-F238E27FC236}">
                    <a16:creationId xmlns:a16="http://schemas.microsoft.com/office/drawing/2014/main" id="{72B8FD40-CC14-4F19-AB64-2E7D232DAD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4" name="Freeform 14">
                <a:extLst>
                  <a:ext uri="{FF2B5EF4-FFF2-40B4-BE49-F238E27FC236}">
                    <a16:creationId xmlns:a16="http://schemas.microsoft.com/office/drawing/2014/main" id="{A231766A-CDA8-4F67-A46F-D6DCD3BD147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5" name="Freeform 15">
                <a:extLst>
                  <a:ext uri="{FF2B5EF4-FFF2-40B4-BE49-F238E27FC236}">
                    <a16:creationId xmlns:a16="http://schemas.microsoft.com/office/drawing/2014/main" id="{F34B59D5-B253-40BB-8F06-65D0D88EACF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6" name="Oval 16">
                <a:extLst>
                  <a:ext uri="{FF2B5EF4-FFF2-40B4-BE49-F238E27FC236}">
                    <a16:creationId xmlns:a16="http://schemas.microsoft.com/office/drawing/2014/main" id="{D8AF8C7C-4238-4A84-9AE1-AFC67FD8F2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0977" name="Group 17">
              <a:extLst>
                <a:ext uri="{FF2B5EF4-FFF2-40B4-BE49-F238E27FC236}">
                  <a16:creationId xmlns:a16="http://schemas.microsoft.com/office/drawing/2014/main" id="{951C48EA-D33A-4A4D-89DC-FB7D64D4C8F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0978" name="Oval 18">
                <a:extLst>
                  <a:ext uri="{FF2B5EF4-FFF2-40B4-BE49-F238E27FC236}">
                    <a16:creationId xmlns:a16="http://schemas.microsoft.com/office/drawing/2014/main" id="{D6BAF2A8-E7B7-4FC7-9BEC-ECB8E14CD5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79" name="Oval 19">
                <a:extLst>
                  <a:ext uri="{FF2B5EF4-FFF2-40B4-BE49-F238E27FC236}">
                    <a16:creationId xmlns:a16="http://schemas.microsoft.com/office/drawing/2014/main" id="{CBB3E80C-057A-4422-852A-20A649280A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0" name="Oval 20">
                <a:extLst>
                  <a:ext uri="{FF2B5EF4-FFF2-40B4-BE49-F238E27FC236}">
                    <a16:creationId xmlns:a16="http://schemas.microsoft.com/office/drawing/2014/main" id="{B2609A40-9B64-49E0-8AAA-B5C978E6212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1" name="Oval 21">
                <a:extLst>
                  <a:ext uri="{FF2B5EF4-FFF2-40B4-BE49-F238E27FC236}">
                    <a16:creationId xmlns:a16="http://schemas.microsoft.com/office/drawing/2014/main" id="{1B9671A9-D7A3-42F7-900D-B60981027BC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2" name="Oval 22">
                <a:extLst>
                  <a:ext uri="{FF2B5EF4-FFF2-40B4-BE49-F238E27FC236}">
                    <a16:creationId xmlns:a16="http://schemas.microsoft.com/office/drawing/2014/main" id="{648B83F3-4032-47B3-89D5-90A5B79EBF0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3" name="Oval 23">
                <a:extLst>
                  <a:ext uri="{FF2B5EF4-FFF2-40B4-BE49-F238E27FC236}">
                    <a16:creationId xmlns:a16="http://schemas.microsoft.com/office/drawing/2014/main" id="{2A0D16CE-B560-4F8A-BE07-C8A67906585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4" name="Oval 24">
                <a:extLst>
                  <a:ext uri="{FF2B5EF4-FFF2-40B4-BE49-F238E27FC236}">
                    <a16:creationId xmlns:a16="http://schemas.microsoft.com/office/drawing/2014/main" id="{DE63EA8B-BD9C-42B4-B061-87C127C7F3B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5" name="Oval 25">
                <a:extLst>
                  <a:ext uri="{FF2B5EF4-FFF2-40B4-BE49-F238E27FC236}">
                    <a16:creationId xmlns:a16="http://schemas.microsoft.com/office/drawing/2014/main" id="{642F75A9-4465-4045-810F-527C11F7BC5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6" name="Freeform 26">
                <a:extLst>
                  <a:ext uri="{FF2B5EF4-FFF2-40B4-BE49-F238E27FC236}">
                    <a16:creationId xmlns:a16="http://schemas.microsoft.com/office/drawing/2014/main" id="{BD095AC4-E11F-4B97-BE77-A271CA1E464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7" name="Freeform 27">
                <a:extLst>
                  <a:ext uri="{FF2B5EF4-FFF2-40B4-BE49-F238E27FC236}">
                    <a16:creationId xmlns:a16="http://schemas.microsoft.com/office/drawing/2014/main" id="{6DD4CDF5-CE18-4265-8BC8-2ADD9B2F2FE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8" name="Freeform 28">
                <a:extLst>
                  <a:ext uri="{FF2B5EF4-FFF2-40B4-BE49-F238E27FC236}">
                    <a16:creationId xmlns:a16="http://schemas.microsoft.com/office/drawing/2014/main" id="{533B36FA-58E3-4DCB-92AD-E32204E7BC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89" name="Freeform 29">
                <a:extLst>
                  <a:ext uri="{FF2B5EF4-FFF2-40B4-BE49-F238E27FC236}">
                    <a16:creationId xmlns:a16="http://schemas.microsoft.com/office/drawing/2014/main" id="{596EAD85-50BC-4B04-9D63-4D2BF4B9ABB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0" name="Freeform 30">
                <a:extLst>
                  <a:ext uri="{FF2B5EF4-FFF2-40B4-BE49-F238E27FC236}">
                    <a16:creationId xmlns:a16="http://schemas.microsoft.com/office/drawing/2014/main" id="{88DF747A-1B25-4DB6-8A94-47D944E625F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1" name="Freeform 31">
                <a:extLst>
                  <a:ext uri="{FF2B5EF4-FFF2-40B4-BE49-F238E27FC236}">
                    <a16:creationId xmlns:a16="http://schemas.microsoft.com/office/drawing/2014/main" id="{CF0C5B71-709A-4CF5-A44D-879227D25B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2" name="Freeform 32">
                <a:extLst>
                  <a:ext uri="{FF2B5EF4-FFF2-40B4-BE49-F238E27FC236}">
                    <a16:creationId xmlns:a16="http://schemas.microsoft.com/office/drawing/2014/main" id="{AA3CBB9A-E207-4859-9A2A-567FDBA41E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3" name="Freeform 33">
                <a:extLst>
                  <a:ext uri="{FF2B5EF4-FFF2-40B4-BE49-F238E27FC236}">
                    <a16:creationId xmlns:a16="http://schemas.microsoft.com/office/drawing/2014/main" id="{81335548-F151-47FA-A6D2-5CE9AC24C41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4" name="Freeform 34">
                <a:extLst>
                  <a:ext uri="{FF2B5EF4-FFF2-40B4-BE49-F238E27FC236}">
                    <a16:creationId xmlns:a16="http://schemas.microsoft.com/office/drawing/2014/main" id="{DF349F86-2657-4228-AC3F-FCC261BD4AD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5" name="Freeform 35">
                <a:extLst>
                  <a:ext uri="{FF2B5EF4-FFF2-40B4-BE49-F238E27FC236}">
                    <a16:creationId xmlns:a16="http://schemas.microsoft.com/office/drawing/2014/main" id="{322638B6-9F35-4F4B-B5A8-3730E4F0B8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0996" name="Group 36">
              <a:extLst>
                <a:ext uri="{FF2B5EF4-FFF2-40B4-BE49-F238E27FC236}">
                  <a16:creationId xmlns:a16="http://schemas.microsoft.com/office/drawing/2014/main" id="{54717B08-7E99-41FF-B344-5B0928543EE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0997" name="Freeform 37">
                <a:extLst>
                  <a:ext uri="{FF2B5EF4-FFF2-40B4-BE49-F238E27FC236}">
                    <a16:creationId xmlns:a16="http://schemas.microsoft.com/office/drawing/2014/main" id="{7FA83380-048D-4680-9B03-5013C53A82D5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8" name="Freeform 38">
                <a:extLst>
                  <a:ext uri="{FF2B5EF4-FFF2-40B4-BE49-F238E27FC236}">
                    <a16:creationId xmlns:a16="http://schemas.microsoft.com/office/drawing/2014/main" id="{1A23967D-1EB3-49D7-ABEE-7048DDCDBC3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0999" name="Freeform 39">
                <a:extLst>
                  <a:ext uri="{FF2B5EF4-FFF2-40B4-BE49-F238E27FC236}">
                    <a16:creationId xmlns:a16="http://schemas.microsoft.com/office/drawing/2014/main" id="{EB322945-EBC0-4A7E-A1D4-01210A2D088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0" name="Freeform 40">
                <a:extLst>
                  <a:ext uri="{FF2B5EF4-FFF2-40B4-BE49-F238E27FC236}">
                    <a16:creationId xmlns:a16="http://schemas.microsoft.com/office/drawing/2014/main" id="{D1E7D1E8-B191-4328-9552-86FDA8DFEE8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1" name="Freeform 41">
                <a:extLst>
                  <a:ext uri="{FF2B5EF4-FFF2-40B4-BE49-F238E27FC236}">
                    <a16:creationId xmlns:a16="http://schemas.microsoft.com/office/drawing/2014/main" id="{5A139163-599E-455D-8301-2204416521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2" name="Freeform 42">
                <a:extLst>
                  <a:ext uri="{FF2B5EF4-FFF2-40B4-BE49-F238E27FC236}">
                    <a16:creationId xmlns:a16="http://schemas.microsoft.com/office/drawing/2014/main" id="{CD444F4E-18B6-4C56-AF73-2E0D43E1F2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3" name="Freeform 43">
                <a:extLst>
                  <a:ext uri="{FF2B5EF4-FFF2-40B4-BE49-F238E27FC236}">
                    <a16:creationId xmlns:a16="http://schemas.microsoft.com/office/drawing/2014/main" id="{4E8CFAB2-D779-49EF-A0AD-6F025D4B076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4" name="Freeform 44">
                <a:extLst>
                  <a:ext uri="{FF2B5EF4-FFF2-40B4-BE49-F238E27FC236}">
                    <a16:creationId xmlns:a16="http://schemas.microsoft.com/office/drawing/2014/main" id="{95C29603-7424-4A96-800B-F8A3B80156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5" name="Freeform 45">
                <a:extLst>
                  <a:ext uri="{FF2B5EF4-FFF2-40B4-BE49-F238E27FC236}">
                    <a16:creationId xmlns:a16="http://schemas.microsoft.com/office/drawing/2014/main" id="{05F64FB1-9441-41B0-8995-93CBBC2DD8C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6" name="Freeform 46">
                <a:extLst>
                  <a:ext uri="{FF2B5EF4-FFF2-40B4-BE49-F238E27FC236}">
                    <a16:creationId xmlns:a16="http://schemas.microsoft.com/office/drawing/2014/main" id="{B0E2987D-9496-457E-83B2-3519E660A9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7" name="Freeform 47">
                <a:extLst>
                  <a:ext uri="{FF2B5EF4-FFF2-40B4-BE49-F238E27FC236}">
                    <a16:creationId xmlns:a16="http://schemas.microsoft.com/office/drawing/2014/main" id="{9239D62D-6CB1-434E-AA76-12DA4A82911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8" name="Oval 48">
                <a:extLst>
                  <a:ext uri="{FF2B5EF4-FFF2-40B4-BE49-F238E27FC236}">
                    <a16:creationId xmlns:a16="http://schemas.microsoft.com/office/drawing/2014/main" id="{855958AA-3AA6-4B6C-AACE-7D735ED0B8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09" name="Oval 49">
                <a:extLst>
                  <a:ext uri="{FF2B5EF4-FFF2-40B4-BE49-F238E27FC236}">
                    <a16:creationId xmlns:a16="http://schemas.microsoft.com/office/drawing/2014/main" id="{B5FADFCA-6D17-4C91-B644-9BCC558DC23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0" name="Oval 50">
                <a:extLst>
                  <a:ext uri="{FF2B5EF4-FFF2-40B4-BE49-F238E27FC236}">
                    <a16:creationId xmlns:a16="http://schemas.microsoft.com/office/drawing/2014/main" id="{352ED807-E673-4552-8928-2E9004FBCBF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1" name="Oval 51">
                <a:extLst>
                  <a:ext uri="{FF2B5EF4-FFF2-40B4-BE49-F238E27FC236}">
                    <a16:creationId xmlns:a16="http://schemas.microsoft.com/office/drawing/2014/main" id="{51A0B6AD-E697-4F5C-8B7F-B0FD3677A39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2" name="Oval 52">
                <a:extLst>
                  <a:ext uri="{FF2B5EF4-FFF2-40B4-BE49-F238E27FC236}">
                    <a16:creationId xmlns:a16="http://schemas.microsoft.com/office/drawing/2014/main" id="{F26E9110-AFAB-4FB8-920F-7DC29EC906F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3" name="Oval 53">
                <a:extLst>
                  <a:ext uri="{FF2B5EF4-FFF2-40B4-BE49-F238E27FC236}">
                    <a16:creationId xmlns:a16="http://schemas.microsoft.com/office/drawing/2014/main" id="{90D7C9E3-E137-417A-8801-08D6EE6F14C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  <p:grpSp>
          <p:nvGrpSpPr>
            <p:cNvPr id="41014" name="Group 54">
              <a:extLst>
                <a:ext uri="{FF2B5EF4-FFF2-40B4-BE49-F238E27FC236}">
                  <a16:creationId xmlns:a16="http://schemas.microsoft.com/office/drawing/2014/main" id="{F2C2C1C6-CE38-4F3A-BBA2-72B9C04B7C5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015" name="Freeform 55">
                <a:extLst>
                  <a:ext uri="{FF2B5EF4-FFF2-40B4-BE49-F238E27FC236}">
                    <a16:creationId xmlns:a16="http://schemas.microsoft.com/office/drawing/2014/main" id="{F9AB291B-35F6-4874-BC85-B07771DE410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6" name="Freeform 56">
                <a:extLst>
                  <a:ext uri="{FF2B5EF4-FFF2-40B4-BE49-F238E27FC236}">
                    <a16:creationId xmlns:a16="http://schemas.microsoft.com/office/drawing/2014/main" id="{2B818049-01C1-4020-AD7A-F7C5443322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7" name="Freeform 57">
                <a:extLst>
                  <a:ext uri="{FF2B5EF4-FFF2-40B4-BE49-F238E27FC236}">
                    <a16:creationId xmlns:a16="http://schemas.microsoft.com/office/drawing/2014/main" id="{CCCEC688-8DC3-42C4-AFC6-B0423379CFD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8" name="Freeform 58">
                <a:extLst>
                  <a:ext uri="{FF2B5EF4-FFF2-40B4-BE49-F238E27FC236}">
                    <a16:creationId xmlns:a16="http://schemas.microsoft.com/office/drawing/2014/main" id="{BF22C2C4-DE2E-4D40-B614-6D689E20612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19" name="Freeform 59">
                <a:extLst>
                  <a:ext uri="{FF2B5EF4-FFF2-40B4-BE49-F238E27FC236}">
                    <a16:creationId xmlns:a16="http://schemas.microsoft.com/office/drawing/2014/main" id="{2BF0AB79-24A3-4F9C-94E6-6DD8EF152E7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20" name="Freeform 60">
                <a:extLst>
                  <a:ext uri="{FF2B5EF4-FFF2-40B4-BE49-F238E27FC236}">
                    <a16:creationId xmlns:a16="http://schemas.microsoft.com/office/drawing/2014/main" id="{83DAFB12-1B8D-420F-9987-19D6C5287B2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41021" name="Freeform 61">
                <a:extLst>
                  <a:ext uri="{FF2B5EF4-FFF2-40B4-BE49-F238E27FC236}">
                    <a16:creationId xmlns:a16="http://schemas.microsoft.com/office/drawing/2014/main" id="{2A38B626-D2B3-4F02-8A1E-986BD894CAF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grpSp>
            <p:nvGrpSpPr>
              <p:cNvPr id="41022" name="Group 62">
                <a:extLst>
                  <a:ext uri="{FF2B5EF4-FFF2-40B4-BE49-F238E27FC236}">
                    <a16:creationId xmlns:a16="http://schemas.microsoft.com/office/drawing/2014/main" id="{B43FCCEB-D300-43E8-B390-21D48414E8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1023" name="Oval 63">
                  <a:extLst>
                    <a:ext uri="{FF2B5EF4-FFF2-40B4-BE49-F238E27FC236}">
                      <a16:creationId xmlns:a16="http://schemas.microsoft.com/office/drawing/2014/main" id="{5A3C0A5A-DDBE-4C9A-8F12-93A0C0837FE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24" name="Oval 64">
                  <a:extLst>
                    <a:ext uri="{FF2B5EF4-FFF2-40B4-BE49-F238E27FC236}">
                      <a16:creationId xmlns:a16="http://schemas.microsoft.com/office/drawing/2014/main" id="{364D4D8B-6BA5-493B-9D4F-FB1734A9CCA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25" name="Oval 65">
                  <a:extLst>
                    <a:ext uri="{FF2B5EF4-FFF2-40B4-BE49-F238E27FC236}">
                      <a16:creationId xmlns:a16="http://schemas.microsoft.com/office/drawing/2014/main" id="{13E515BE-AD06-4B75-A746-F75DE7F07ED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  <p:sp>
              <p:nvSpPr>
                <p:cNvPr id="41026" name="Oval 66">
                  <a:extLst>
                    <a:ext uri="{FF2B5EF4-FFF2-40B4-BE49-F238E27FC236}">
                      <a16:creationId xmlns:a16="http://schemas.microsoft.com/office/drawing/2014/main" id="{06B5B8A9-3547-4B4A-8DBF-43D875E58D0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sl-SI"/>
                </a:p>
              </p:txBody>
            </p:sp>
          </p:grpSp>
        </p:grpSp>
      </p:grpSp>
      <p:sp>
        <p:nvSpPr>
          <p:cNvPr id="41027" name="Rectangle 67">
            <a:extLst>
              <a:ext uri="{FF2B5EF4-FFF2-40B4-BE49-F238E27FC236}">
                <a16:creationId xmlns:a16="http://schemas.microsoft.com/office/drawing/2014/main" id="{E8476639-FDFE-47EF-91B7-F160DBE493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41028" name="Rectangle 68">
            <a:extLst>
              <a:ext uri="{FF2B5EF4-FFF2-40B4-BE49-F238E27FC236}">
                <a16:creationId xmlns:a16="http://schemas.microsoft.com/office/drawing/2014/main" id="{FD390E4B-3F1D-47AD-BDA6-698A76DFF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1029" name="Rectangle 69">
            <a:extLst>
              <a:ext uri="{FF2B5EF4-FFF2-40B4-BE49-F238E27FC236}">
                <a16:creationId xmlns:a16="http://schemas.microsoft.com/office/drawing/2014/main" id="{72059E99-81CA-430B-A25E-2A521AEAB2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030" name="Rectangle 70">
            <a:extLst>
              <a:ext uri="{FF2B5EF4-FFF2-40B4-BE49-F238E27FC236}">
                <a16:creationId xmlns:a16="http://schemas.microsoft.com/office/drawing/2014/main" id="{B86F4C4A-3B99-4A32-8121-701B6D8392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41031" name="Rectangle 71">
            <a:extLst>
              <a:ext uri="{FF2B5EF4-FFF2-40B4-BE49-F238E27FC236}">
                <a16:creationId xmlns:a16="http://schemas.microsoft.com/office/drawing/2014/main" id="{D1EEE084-5A0A-478B-9C67-A2C89424BE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D146473-549A-4E14-9A83-A450303F36F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l.wikipedia.org/wiki/Slika:Janez_Bleiweis.jp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nbosko.si/trstenik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090B89C-CA33-4FCD-A5C2-AD01A321FF1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03350" y="4365625"/>
            <a:ext cx="6400800" cy="1752600"/>
          </a:xfrm>
        </p:spPr>
        <p:txBody>
          <a:bodyPr/>
          <a:lstStyle/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053" name="WordArt 5" descr="Tesne navpične črte">
            <a:extLst>
              <a:ext uri="{FF2B5EF4-FFF2-40B4-BE49-F238E27FC236}">
                <a16:creationId xmlns:a16="http://schemas.microsoft.com/office/drawing/2014/main" id="{F5896888-CE5C-4252-98DF-3C7084324C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765175"/>
            <a:ext cx="6551613" cy="36004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sl-SI" sz="80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anose="020B0A04020102020204" pitchFamily="34" charset="0"/>
              </a:rPr>
              <a:t>TRSTENIK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>
            <a:extLst>
              <a:ext uri="{FF2B5EF4-FFF2-40B4-BE49-F238E27FC236}">
                <a16:creationId xmlns:a16="http://schemas.microsoft.com/office/drawing/2014/main" id="{399DB929-7C72-4190-ACFB-569BA166F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sl-SI" altLang="sl-SI"/>
              <a:t>Danes 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51204" name="Picture 4" descr="DSC00317">
            <a:extLst>
              <a:ext uri="{FF2B5EF4-FFF2-40B4-BE49-F238E27FC236}">
                <a16:creationId xmlns:a16="http://schemas.microsoft.com/office/drawing/2014/main" id="{86399A0D-C122-40FC-9A8B-B5B30F086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775575" cy="56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777CCB57-A9B7-424D-9C66-15C2D0686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IZVOR IMENA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24D4AF-2870-4A8E-A5E9-E6C56AC894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Trstenik je dobil ime po trsu, ki je rasel na tamkajšnjih zamočvirjenih področjih. </a:t>
            </a:r>
          </a:p>
        </p:txBody>
      </p:sp>
      <p:pic>
        <p:nvPicPr>
          <p:cNvPr id="54276" name="Picture 4" descr="103909[1]">
            <a:extLst>
              <a:ext uri="{FF2B5EF4-FFF2-40B4-BE49-F238E27FC236}">
                <a16:creationId xmlns:a16="http://schemas.microsoft.com/office/drawing/2014/main" id="{2CAAAEB4-8558-4404-A1F0-842750FB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472113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ECD0087-B0B3-46CC-8BA5-9F90029D87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ZGODOVINA</a:t>
            </a:r>
          </a:p>
        </p:txBody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673772D4-F1FC-4BD8-8711-551D69D00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Trsteniška cerkev se prvič omenja v 12. st.</a:t>
            </a:r>
          </a:p>
          <a:p>
            <a:r>
              <a:rPr lang="sl-SI" altLang="sl-SI"/>
              <a:t>Pod Trstenikom so leta 1390 kopali rudo</a:t>
            </a:r>
          </a:p>
          <a:p>
            <a:r>
              <a:rPr lang="sl-SI" altLang="sl-SI"/>
              <a:t>Težave so povzročali rokovnjači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2322D22B-5F6E-4B48-8BAB-81BFC650B1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000"/>
              <a:t>POMEMBNE STAVBE IN LJUDJE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D6925C8-5AC9-42CD-BAB9-393FDA6E90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Gasilski dom </a:t>
            </a:r>
          </a:p>
          <a:p>
            <a:pPr lvl="1">
              <a:buClr>
                <a:schemeClr val="hlink"/>
              </a:buClr>
            </a:pPr>
            <a:r>
              <a:rPr lang="sl-SI" altLang="sl-SI" sz="3200"/>
              <a:t>Zgrajen leta 1948</a:t>
            </a:r>
          </a:p>
          <a:p>
            <a:pPr lvl="1">
              <a:buClr>
                <a:schemeClr val="hlink"/>
              </a:buClr>
            </a:pPr>
            <a:r>
              <a:rPr lang="sl-SI" altLang="sl-SI" sz="3200"/>
              <a:t>Gasilsko društvo ustanovljeno leta 1937</a:t>
            </a:r>
          </a:p>
          <a:p>
            <a:pPr>
              <a:buFontTx/>
              <a:buNone/>
            </a:pPr>
            <a:endParaRPr lang="sl-SI" altLang="sl-SI"/>
          </a:p>
        </p:txBody>
      </p:sp>
      <p:pic>
        <p:nvPicPr>
          <p:cNvPr id="55300" name="Picture 4" descr="DSC00321">
            <a:extLst>
              <a:ext uri="{FF2B5EF4-FFF2-40B4-BE49-F238E27FC236}">
                <a16:creationId xmlns:a16="http://schemas.microsoft.com/office/drawing/2014/main" id="{80B3681F-457A-4732-952A-398A44DB3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0"/>
            <a:ext cx="60356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D246E2ED-A00E-4590-A76B-FAD116595E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229600" cy="4525963"/>
          </a:xfrm>
        </p:spPr>
        <p:txBody>
          <a:bodyPr/>
          <a:lstStyle/>
          <a:p>
            <a:r>
              <a:rPr lang="sl-SI" altLang="sl-SI"/>
              <a:t>Vaščani želijo ohraniti življenje na vasi, zato je vas dobila nov kulturni dom.</a:t>
            </a:r>
          </a:p>
          <a:p>
            <a:endParaRPr lang="sl-SI" altLang="sl-SI"/>
          </a:p>
        </p:txBody>
      </p:sp>
      <p:pic>
        <p:nvPicPr>
          <p:cNvPr id="53252" name="Picture 4" descr="DSC00319">
            <a:extLst>
              <a:ext uri="{FF2B5EF4-FFF2-40B4-BE49-F238E27FC236}">
                <a16:creationId xmlns:a16="http://schemas.microsoft.com/office/drawing/2014/main" id="{3DDF82D4-4548-4841-9F1F-7BA0152F7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343775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2008-evcu0093[1]">
            <a:extLst>
              <a:ext uri="{FF2B5EF4-FFF2-40B4-BE49-F238E27FC236}">
                <a16:creationId xmlns:a16="http://schemas.microsoft.com/office/drawing/2014/main" id="{06F77A20-8F1B-45F4-A40B-F6070FF01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5975"/>
            <a:ext cx="4897438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2008-evcu0041[1]">
            <a:extLst>
              <a:ext uri="{FF2B5EF4-FFF2-40B4-BE49-F238E27FC236}">
                <a16:creationId xmlns:a16="http://schemas.microsoft.com/office/drawing/2014/main" id="{1069895F-C0E3-4807-9177-67FEBC8A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8913"/>
            <a:ext cx="47879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>
            <a:extLst>
              <a:ext uri="{FF2B5EF4-FFF2-40B4-BE49-F238E27FC236}">
                <a16:creationId xmlns:a16="http://schemas.microsoft.com/office/drawing/2014/main" id="{986702C2-E7CF-4900-B78D-274619AD9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229600" cy="40211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sl-SI" altLang="sl-SI"/>
          </a:p>
          <a:p>
            <a:pPr lvl="1">
              <a:buClr>
                <a:schemeClr val="hlink"/>
              </a:buClr>
            </a:pPr>
            <a:r>
              <a:rPr lang="sl-SI" altLang="sl-SI" sz="3200"/>
              <a:t>Prve omembe so bile v 12. stoletju</a:t>
            </a:r>
          </a:p>
          <a:p>
            <a:pPr lvl="1">
              <a:buClr>
                <a:schemeClr val="hlink"/>
              </a:buClr>
            </a:pPr>
            <a:r>
              <a:rPr lang="sl-SI" altLang="sl-SI" sz="3200"/>
              <a:t>Posvečena Sv. Martinu</a:t>
            </a:r>
          </a:p>
          <a:p>
            <a:pPr lvl="1">
              <a:buClr>
                <a:schemeClr val="hlink"/>
              </a:buClr>
            </a:pPr>
            <a:r>
              <a:rPr lang="sl-SI" altLang="sl-SI" sz="3200"/>
              <a:t>Poleg stoji mežnarija in župnišče</a:t>
            </a:r>
          </a:p>
        </p:txBody>
      </p:sp>
      <p:pic>
        <p:nvPicPr>
          <p:cNvPr id="57348" name="Picture 4">
            <a:extLst>
              <a:ext uri="{FF2B5EF4-FFF2-40B4-BE49-F238E27FC236}">
                <a16:creationId xmlns:a16="http://schemas.microsoft.com/office/drawing/2014/main" id="{103C3865-CC5C-470F-91BA-E3F371E04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924175"/>
            <a:ext cx="6553200" cy="363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Text Box 5">
            <a:extLst>
              <a:ext uri="{FF2B5EF4-FFF2-40B4-BE49-F238E27FC236}">
                <a16:creationId xmlns:a16="http://schemas.microsoft.com/office/drawing/2014/main" id="{3E5FB726-0337-44A8-88B8-C6387437E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6250"/>
            <a:ext cx="7345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l-SI" altLang="sl-SI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TRSTENIŠKA CERKEV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F9EE30F-AE41-4057-BA68-687F4468E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BDA9AA0-5F1C-4B46-AADF-4BAB6B672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5541" name="Picture 5" descr="07-zegnan0597">
            <a:extLst>
              <a:ext uri="{FF2B5EF4-FFF2-40B4-BE49-F238E27FC236}">
                <a16:creationId xmlns:a16="http://schemas.microsoft.com/office/drawing/2014/main" id="{3DADB39C-57FD-457D-A2D0-4D67CBBC8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4813"/>
            <a:ext cx="4968875" cy="601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7447BE3-6F38-46C2-A344-22D063BB4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ŠOLA 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C8CDC324-6BCA-4015-B698-30DE2D37D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r>
              <a:rPr lang="sl-SI" altLang="sl-SI"/>
              <a:t>Zgrajena leta 1957</a:t>
            </a:r>
          </a:p>
          <a:p>
            <a:r>
              <a:rPr lang="sl-SI" altLang="sl-SI"/>
              <a:t>Delovala do leta 1970</a:t>
            </a:r>
          </a:p>
          <a:p>
            <a:r>
              <a:rPr lang="sl-SI" altLang="sl-SI"/>
              <a:t>Leta 1997 ponovno odprta kot podružnica OŠ Simona Jenka </a:t>
            </a:r>
          </a:p>
        </p:txBody>
      </p:sp>
      <p:pic>
        <p:nvPicPr>
          <p:cNvPr id="58374" name="Picture 6" descr="DSC00329">
            <a:extLst>
              <a:ext uri="{FF2B5EF4-FFF2-40B4-BE49-F238E27FC236}">
                <a16:creationId xmlns:a16="http://schemas.microsoft.com/office/drawing/2014/main" id="{9A72F7CF-0B47-497D-89B5-C99A6FFC9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573463"/>
            <a:ext cx="66262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68014986-236C-42E7-A0F9-E257FDDA1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Šolo je gradilo podjetje Projekt iz Kranja.</a:t>
            </a:r>
          </a:p>
        </p:txBody>
      </p:sp>
      <p:pic>
        <p:nvPicPr>
          <p:cNvPr id="61444" name="Picture 4" descr="gradnja šole">
            <a:extLst>
              <a:ext uri="{FF2B5EF4-FFF2-40B4-BE49-F238E27FC236}">
                <a16:creationId xmlns:a16="http://schemas.microsoft.com/office/drawing/2014/main" id="{5659BFB1-DE9E-4E3A-B02E-5A96C01F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7920037" cy="471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DAAA3EC-48FA-4166-A71E-192B7A6F0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36838"/>
            <a:ext cx="8229600" cy="1139825"/>
          </a:xfrm>
        </p:spPr>
        <p:txBody>
          <a:bodyPr/>
          <a:lstStyle/>
          <a:p>
            <a:r>
              <a:rPr lang="sl-SI" altLang="sl-SI" sz="6000" b="1"/>
              <a:t>OPIS  POTI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>
            <a:extLst>
              <a:ext uri="{FF2B5EF4-FFF2-40B4-BE49-F238E27FC236}">
                <a16:creationId xmlns:a16="http://schemas.microsoft.com/office/drawing/2014/main" id="{941BE36F-1F4C-49CF-BE67-8E8E7F831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76250"/>
            <a:ext cx="7834313" cy="13684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Šola leta 1957.</a:t>
            </a:r>
          </a:p>
        </p:txBody>
      </p:sp>
      <p:pic>
        <p:nvPicPr>
          <p:cNvPr id="64522" name="Picture 10">
            <a:extLst>
              <a:ext uri="{FF2B5EF4-FFF2-40B4-BE49-F238E27FC236}">
                <a16:creationId xmlns:a16="http://schemas.microsoft.com/office/drawing/2014/main" id="{1FEAEEA4-A47A-43F2-A917-447524670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628775"/>
            <a:ext cx="6913562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>
            <a:extLst>
              <a:ext uri="{FF2B5EF4-FFF2-40B4-BE49-F238E27FC236}">
                <a16:creationId xmlns:a16="http://schemas.microsoft.com/office/drawing/2014/main" id="{520B2C02-319D-4436-A54F-B1C56EF10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Ko šole še ni bilo je pouk potekal v prostorih župnije. </a:t>
            </a:r>
          </a:p>
        </p:txBody>
      </p:sp>
      <p:pic>
        <p:nvPicPr>
          <p:cNvPr id="59396" name="Picture 4">
            <a:extLst>
              <a:ext uri="{FF2B5EF4-FFF2-40B4-BE49-F238E27FC236}">
                <a16:creationId xmlns:a16="http://schemas.microsoft.com/office/drawing/2014/main" id="{3DAA5E67-44B6-4047-8C4A-BF7909B50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3600"/>
            <a:ext cx="8243887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CD39ABA-3D4F-4B96-AB73-533559914F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VRTEC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1E4363A-B05A-41E9-8234-D99EE8D9E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Deluje od leta 1984</a:t>
            </a:r>
          </a:p>
          <a:p>
            <a:r>
              <a:rPr lang="sl-SI" altLang="sl-SI"/>
              <a:t>Obnovljen po požaru leta 2006</a:t>
            </a:r>
          </a:p>
        </p:txBody>
      </p:sp>
      <p:pic>
        <p:nvPicPr>
          <p:cNvPr id="60420" name="Picture 4" descr="DSC00330">
            <a:extLst>
              <a:ext uri="{FF2B5EF4-FFF2-40B4-BE49-F238E27FC236}">
                <a16:creationId xmlns:a16="http://schemas.microsoft.com/office/drawing/2014/main" id="{1DA263AE-691B-422D-B018-2DDBC40E9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52738"/>
            <a:ext cx="5472112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BC1F2838-9BC7-410C-B546-71A348A25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RODBINA BLEIWEIS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B30CA43-8056-4A6E-A62E-9A446B795D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/>
              <a:t>   Iz nje izhaja Nikolaj Bleiweis, bolj znan pa je njegov sin dr. Janez Bleiweis. Bil je slovenski politik in narodni voditelj.</a:t>
            </a:r>
          </a:p>
        </p:txBody>
      </p:sp>
      <p:pic>
        <p:nvPicPr>
          <p:cNvPr id="62469" name="Picture 5" descr="Janez Bleiweis v svojem kabinetu">
            <a:hlinkClick r:id="rId2" tooltip="Janez Bleiweis v svojem kabinetu"/>
            <a:extLst>
              <a:ext uri="{FF2B5EF4-FFF2-40B4-BE49-F238E27FC236}">
                <a16:creationId xmlns:a16="http://schemas.microsoft.com/office/drawing/2014/main" id="{CA6856D9-C078-470D-B529-BD929A5E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13100"/>
            <a:ext cx="215900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 descr="Bleiweis1.jpg (8073 bytes)">
            <a:extLst>
              <a:ext uri="{FF2B5EF4-FFF2-40B4-BE49-F238E27FC236}">
                <a16:creationId xmlns:a16="http://schemas.microsoft.com/office/drawing/2014/main" id="{C9D6EE98-411C-49B3-8E76-1ECC7D7CA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2216150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043D600-35CB-4FEA-9E25-7CCA838D3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VIRI: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AD0A7935-E87A-442A-9439-34664BFBF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Od prve šolske ure…do male mature, OŠ Simona Jenka PŠ Trstenik, maj 2007</a:t>
            </a:r>
          </a:p>
          <a:p>
            <a:r>
              <a:rPr lang="sl-SI" altLang="sl-SI"/>
              <a:t>Trstenik, dr. Franc Perne, Ljubljana 1903</a:t>
            </a:r>
          </a:p>
          <a:p>
            <a:r>
              <a:rPr lang="sl-SI" altLang="sl-SI"/>
              <a:t>Župnija Trstenik, drobni zgodovinski utrinki, Žibert Alojzij, 1987</a:t>
            </a:r>
          </a:p>
          <a:p>
            <a:r>
              <a:rPr lang="sl-SI" altLang="sl-SI">
                <a:hlinkClick r:id="rId2"/>
              </a:rPr>
              <a:t>http://www.donbosko.si/trstenik/</a:t>
            </a:r>
            <a:r>
              <a:rPr lang="sl-SI" altLang="sl-SI"/>
              <a:t> (23. 5. 08)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3F14F1A-B5C5-45EC-B75D-4D86C64AA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5EF5DE6-1173-40C6-81B4-1999BB345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6564" name="Picture 4" descr="pot">
            <a:extLst>
              <a:ext uri="{FF2B5EF4-FFF2-40B4-BE49-F238E27FC236}">
                <a16:creationId xmlns:a16="http://schemas.microsoft.com/office/drawing/2014/main" id="{0DED0FFA-8A1D-4817-BF21-8EE55A730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76B231F5-EC46-4A7E-AD2A-DE82C225D8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8229600" cy="1711325"/>
          </a:xfrm>
        </p:spPr>
        <p:txBody>
          <a:bodyPr/>
          <a:lstStyle/>
          <a:p>
            <a:r>
              <a:rPr lang="sl-SI" altLang="sl-SI" sz="6000" b="1"/>
              <a:t>OPIS KRAJA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>
            <a:extLst>
              <a:ext uri="{FF2B5EF4-FFF2-40B4-BE49-F238E27FC236}">
                <a16:creationId xmlns:a16="http://schemas.microsoft.com/office/drawing/2014/main" id="{7B4DC1F5-8847-4801-9B93-1973231053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525963"/>
          </a:xfrm>
        </p:spPr>
        <p:txBody>
          <a:bodyPr/>
          <a:lstStyle/>
          <a:p>
            <a:r>
              <a:rPr lang="sl-SI" altLang="sl-SI" sz="3600"/>
              <a:t>Nadmorska višina: 512m </a:t>
            </a:r>
          </a:p>
          <a:p>
            <a:r>
              <a:rPr lang="sl-SI" altLang="sl-SI" sz="3600"/>
              <a:t>Skozi vas teče potok Stražnica</a:t>
            </a:r>
          </a:p>
          <a:p>
            <a:r>
              <a:rPr lang="sl-SI" altLang="sl-SI" sz="3600"/>
              <a:t>V vasi živi približno 300 ljudi in 140 hiš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>
            <a:extLst>
              <a:ext uri="{FF2B5EF4-FFF2-40B4-BE49-F238E27FC236}">
                <a16:creationId xmlns:a16="http://schemas.microsoft.com/office/drawing/2014/main" id="{C17BBD51-8276-4EE4-9CF6-2977F7D70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r>
              <a:rPr lang="sl-SI" altLang="sl-SI"/>
              <a:t>Pod cerkvijo so nove mrliške vežice, ter prenovljeno stopnišče </a:t>
            </a:r>
          </a:p>
        </p:txBody>
      </p:sp>
      <p:pic>
        <p:nvPicPr>
          <p:cNvPr id="46085" name="Picture 5" descr="DSC00320">
            <a:extLst>
              <a:ext uri="{FF2B5EF4-FFF2-40B4-BE49-F238E27FC236}">
                <a16:creationId xmlns:a16="http://schemas.microsoft.com/office/drawing/2014/main" id="{4D6CDDDE-2EA3-4035-813D-76B1FE2D4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561262" cy="527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CCE17ED3-AC79-4680-A7FE-8A59B94D6E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sl-SI" altLang="sl-SI"/>
              <a:t>Pred gradnjo vežic:</a:t>
            </a:r>
          </a:p>
        </p:txBody>
      </p:sp>
      <p:pic>
        <p:nvPicPr>
          <p:cNvPr id="48132" name="Picture 4" descr="cerkev pred mrliškimi vežicami">
            <a:extLst>
              <a:ext uri="{FF2B5EF4-FFF2-40B4-BE49-F238E27FC236}">
                <a16:creationId xmlns:a16="http://schemas.microsoft.com/office/drawing/2014/main" id="{E399C94C-B40D-42FA-B158-CE872A881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65532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>
            <a:extLst>
              <a:ext uri="{FF2B5EF4-FFF2-40B4-BE49-F238E27FC236}">
                <a16:creationId xmlns:a16="http://schemas.microsoft.com/office/drawing/2014/main" id="{541831A3-ECD9-43C8-9D59-5B3C785230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pPr marL="609600" indent="-609600"/>
            <a:r>
              <a:rPr lang="sl-SI" altLang="sl-SI"/>
              <a:t>Kraj se zadnja desetletja močno širi</a:t>
            </a:r>
          </a:p>
          <a:p>
            <a:pPr marL="609600" indent="-609600">
              <a:buFontTx/>
              <a:buChar char="•"/>
            </a:pPr>
            <a:r>
              <a:rPr lang="sl-SI" altLang="sl-SI"/>
              <a:t>Leta 1945</a:t>
            </a:r>
          </a:p>
          <a:p>
            <a:pPr marL="609600" indent="-609600">
              <a:buFontTx/>
              <a:buNone/>
            </a:pPr>
            <a:endParaRPr lang="sl-SI" altLang="sl-SI"/>
          </a:p>
        </p:txBody>
      </p:sp>
      <p:pic>
        <p:nvPicPr>
          <p:cNvPr id="49156" name="Picture 4" descr="trstenik_vas_009[1]">
            <a:extLst>
              <a:ext uri="{FF2B5EF4-FFF2-40B4-BE49-F238E27FC236}">
                <a16:creationId xmlns:a16="http://schemas.microsoft.com/office/drawing/2014/main" id="{CEC0ADD9-4892-4167-8B2E-B9697A02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7561263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29663DFB-B4D4-4F3C-B335-284F9983E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29600" cy="4525963"/>
          </a:xfrm>
        </p:spPr>
        <p:txBody>
          <a:bodyPr/>
          <a:lstStyle/>
          <a:p>
            <a:pPr>
              <a:buFontTx/>
              <a:buChar char="•"/>
            </a:pPr>
            <a:r>
              <a:rPr lang="sl-SI" altLang="sl-SI"/>
              <a:t>Leta 1945</a:t>
            </a:r>
          </a:p>
        </p:txBody>
      </p:sp>
      <p:pic>
        <p:nvPicPr>
          <p:cNvPr id="50180" name="Picture 4" descr="trstenik_vas_003[1]">
            <a:extLst>
              <a:ext uri="{FF2B5EF4-FFF2-40B4-BE49-F238E27FC236}">
                <a16:creationId xmlns:a16="http://schemas.microsoft.com/office/drawing/2014/main" id="{D17D75F6-37AA-4822-8597-5E45E3502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280400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lobus">
  <a:themeElements>
    <a:clrScheme name="Globus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us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lobus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us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dranje">
  <a:themeElements>
    <a:clrScheme name="Kodranj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Kod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odranj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dranj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dranj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272</Words>
  <Application>Microsoft Office PowerPoint</Application>
  <PresentationFormat>On-screen Show (4:3)</PresentationFormat>
  <Paragraphs>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Verdana</vt:lpstr>
      <vt:lpstr>Wingdings</vt:lpstr>
      <vt:lpstr>Globus</vt:lpstr>
      <vt:lpstr>Kodranje</vt:lpstr>
      <vt:lpstr>PowerPoint Presentation</vt:lpstr>
      <vt:lpstr>OPIS  POTI</vt:lpstr>
      <vt:lpstr>PowerPoint Presentation</vt:lpstr>
      <vt:lpstr>OPIS KRAJA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IZVOR IMENA</vt:lpstr>
      <vt:lpstr>ZGODOVINA</vt:lpstr>
      <vt:lpstr>POMEMBNE STAVBE IN LJUDJE</vt:lpstr>
      <vt:lpstr>PowerPoint Presentation</vt:lpstr>
      <vt:lpstr>PowerPoint Presentation</vt:lpstr>
      <vt:lpstr>PowerPoint Presentation</vt:lpstr>
      <vt:lpstr>PowerPoint Presentation</vt:lpstr>
      <vt:lpstr>ŠOLA </vt:lpstr>
      <vt:lpstr>PowerPoint Presentation</vt:lpstr>
      <vt:lpstr>PowerPoint Presentation</vt:lpstr>
      <vt:lpstr>PowerPoint Presentation</vt:lpstr>
      <vt:lpstr>VRTEC</vt:lpstr>
      <vt:lpstr>RODBINA BLEIWEIS</vt:lpstr>
      <vt:lpstr>VIRI: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2019-05-31T08:41:24Z</dcterms:created>
  <dcterms:modified xsi:type="dcterms:W3CDTF">2019-05-31T08:41:24Z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