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2" r:id="rId6"/>
    <p:sldId id="270" r:id="rId7"/>
    <p:sldId id="263" r:id="rId8"/>
    <p:sldId id="264" r:id="rId9"/>
    <p:sldId id="271" r:id="rId10"/>
    <p:sldId id="258" r:id="rId11"/>
    <p:sldId id="259" r:id="rId12"/>
    <p:sldId id="261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ECAFE69-4C74-495D-A21F-9DD3ADD2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F5DA5-C53B-4D2F-8A12-ED8DA29EDD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35E1DD-DD3E-4D57-89AE-644B9086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CB40152-30FC-4129-9B1E-8FC4A8FC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E74A0-7D12-4FD3-86DD-C5681FFB1B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6146837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F88671-16BF-4E97-93D9-8759E070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C328-AFA5-43D8-AB64-337EF05073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B231DFB-2D44-42CA-A0B2-1E0200FF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C633BB-93F3-41EE-A22F-0DC237C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D2BE2-4EBF-44BD-B7E5-5D29D2246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8878433"/>
      </p:ext>
    </p:extLst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24D5FFD-BDE9-433A-95B3-9EA4978F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7DA0-6007-43AD-8DA5-B7BA8C712E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07687D-6A96-4EDD-AF66-8ED106E1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1184231-1C6A-40FD-A6D4-AA96FBB9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6F7A0-4C02-43B8-8D61-CCA71D6609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7376905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588CB57-9C0C-44D9-8C95-C8E2BEBF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12B1-07F6-4DA5-AA58-173BF4206C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31DB1F-442B-4A36-9B42-B77FDFD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D02B97A-4E9E-4B26-A8AA-F81F5657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1F899-E3C6-41E9-AEB2-11B33EC2D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2757467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0914239-30B8-4341-B339-21B1CC81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B084-58F4-4297-81AE-F8019B33B1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BC7ADF9-FF27-4769-92D8-0C5EDCB7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B84571D-305C-4D94-BD9F-C1D8E1EA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7585-A1EA-4C46-88FE-2E28711ECF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1561262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0760041-88DD-429F-8065-7DA64EE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46E2-39A1-4343-BCF1-6F7C9C6F2E1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E06DBFD-393C-4533-B090-87BF0AA3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FC039B5-AE31-48FC-BA84-88DAA929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A10B8-7BBD-4A18-B80B-289F32D204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4744333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60EF4B1-D5C1-4568-B31C-235B50D5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D253-6D0B-4791-AA6F-CC2731B4822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9272520-42A6-4F71-BD61-96ECE53B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24E2A128-451C-4ABC-859D-0A1A7BDA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71475-25BF-44A2-BC1B-868665AF07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005868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360E740-9400-4D61-A096-101016BC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D710-F091-4027-B59C-B8AF68BB21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BA67438-45A9-4554-B14F-54C10C14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6094545A-80F6-4556-9F5D-0A4FBB87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0033-EE00-46E1-A0E6-3DA83098F6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14825965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FC3F5869-F05D-45EE-8D04-576D83D2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2631-F617-4690-B695-77417EA8C9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D3782668-1291-4256-806F-9918E4B7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7453F14-FF80-4963-B49B-2254AF82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EDB6-B255-495B-9D43-26FF849F2F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2595390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FB8A79B-E1F6-4AE9-A762-793130AF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5747-A300-45C8-A521-8DAD1F6FD0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7E00874-8734-45EC-BF5E-752431C8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8BD3A5B-C18B-452C-B672-A999B981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B07A8-9A6D-45E0-B059-1D9EE55C17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6833107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FB6167D-1F0D-456B-98D2-586127CA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DD17-382E-4F52-B4F6-DDB3DAC596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5856B44-D316-4812-8729-A5336A9A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2E85F18-B0C7-4E1F-B2FB-722FDEBC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8F20-1B0C-4E6F-B0DB-3B694B1B29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0409518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DB9FA82A-FDCF-4E45-A0E6-14C5286813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7E045DF-B0CE-412A-8EE6-6667991A4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969C3BD-6FC9-4AF8-B0EE-E20A738E1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57937-44D7-43E4-A399-ED54F729B7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1B1A5E5-26DF-4FD5-9BF5-80C23A848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6F358F-DDAE-4F90-9395-82A4421DD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2E1FB8-3A8C-4FD9-8F4D-F4B8F35AE58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133C4-6EB5-4A11-AC0F-A1A45FFED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2400" cy="1470025"/>
          </a:xfrm>
        </p:spPr>
        <p:txBody>
          <a:bodyPr spcFirstLastPara="1" rtlCol="0"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ross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spc="50" dirty="0" err="1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TUAMOTU</a:t>
            </a:r>
            <a:endParaRPr lang="sl-SI" sz="96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7E2CD-3ED8-4CDD-A121-BB4C4468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Kmetija biserov</a:t>
            </a:r>
          </a:p>
        </p:txBody>
      </p:sp>
      <p:pic>
        <p:nvPicPr>
          <p:cNvPr id="13313" name="Picture 1" descr="D:\urši\sqL\2. letnik\geFa\pearl farm made.jpg">
            <a:extLst>
              <a:ext uri="{FF2B5EF4-FFF2-40B4-BE49-F238E27FC236}">
                <a16:creationId xmlns:a16="http://schemas.microsoft.com/office/drawing/2014/main" id="{2EE86455-F076-49EC-9916-E3F63DE5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75"/>
            <a:ext cx="63150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D:\urši\sqL\2. letnik\geFa\pearl farm.jpg">
            <a:extLst>
              <a:ext uri="{FF2B5EF4-FFF2-40B4-BE49-F238E27FC236}">
                <a16:creationId xmlns:a16="http://schemas.microsoft.com/office/drawing/2014/main" id="{DDD1ABEC-7C83-4B9E-AE15-C41A7B01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6064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3550A-FAAD-4B23-BD81-5CF475CA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TURIZEM</a:t>
            </a:r>
            <a:endParaRPr lang="sl-SI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89" name="Picture 1" descr="D:\urši\sqL\2. letnik\geFa\tuamotu.jpg">
            <a:extLst>
              <a:ext uri="{FF2B5EF4-FFF2-40B4-BE49-F238E27FC236}">
                <a16:creationId xmlns:a16="http://schemas.microsoft.com/office/drawing/2014/main" id="{CCB784AC-2D7F-4D53-8732-DE81B8DE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6386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urši\sqL\2. letnik\geFa\potapljanje1_lightbox.jpg">
            <a:extLst>
              <a:ext uri="{FF2B5EF4-FFF2-40B4-BE49-F238E27FC236}">
                <a16:creationId xmlns:a16="http://schemas.microsoft.com/office/drawing/2014/main" id="{66875988-C12A-4CC7-A2F8-66D01552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4075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E90A1-B083-4D46-AAE9-BF8D912A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4941168"/>
            <a:ext cx="49068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RASTLINSTVO</a:t>
            </a:r>
          </a:p>
        </p:txBody>
      </p:sp>
      <p:pic>
        <p:nvPicPr>
          <p:cNvPr id="2053" name="Picture 5" descr="D:\urši\sqL\2. letnik\geFa\istock_000008694448medium.jpg">
            <a:extLst>
              <a:ext uri="{FF2B5EF4-FFF2-40B4-BE49-F238E27FC236}">
                <a16:creationId xmlns:a16="http://schemas.microsoft.com/office/drawing/2014/main" id="{B3CF0E8E-B4DB-4B25-848B-E89069A1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422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urši\sqL\2. letnik\geFa\vanilija-230.jpg">
            <a:extLst>
              <a:ext uri="{FF2B5EF4-FFF2-40B4-BE49-F238E27FC236}">
                <a16:creationId xmlns:a16="http://schemas.microsoft.com/office/drawing/2014/main" id="{2D8AF52C-C043-4D6B-BA3B-D6B7255C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0"/>
            <a:ext cx="3994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urši\sqL\2. letnik\geFa\pandanus.JPG">
            <a:extLst>
              <a:ext uri="{FF2B5EF4-FFF2-40B4-BE49-F238E27FC236}">
                <a16:creationId xmlns:a16="http://schemas.microsoft.com/office/drawing/2014/main" id="{10BE99F8-6320-4518-B555-F340782D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50C1D8-A089-433E-97E6-AA0DC3A0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ŽIVALSTVO</a:t>
            </a:r>
          </a:p>
        </p:txBody>
      </p:sp>
      <p:pic>
        <p:nvPicPr>
          <p:cNvPr id="3075" name="Picture 3" descr="D:\urši\sqL\2. letnik\geFa\528px-Zoiseau_la_vierge1.JPG">
            <a:extLst>
              <a:ext uri="{FF2B5EF4-FFF2-40B4-BE49-F238E27FC236}">
                <a16:creationId xmlns:a16="http://schemas.microsoft.com/office/drawing/2014/main" id="{B9263C25-56E3-42B4-8CD1-5C699939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894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urši\sqL\2. letnik\geFa\Lorikeet_Rainbow_Cook.jpg">
            <a:extLst>
              <a:ext uri="{FF2B5EF4-FFF2-40B4-BE49-F238E27FC236}">
                <a16:creationId xmlns:a16="http://schemas.microsoft.com/office/drawing/2014/main" id="{45678C61-7308-453A-945B-78A8E336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49388"/>
            <a:ext cx="69865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:\urši\sqL\2. letnik\geFa\Kameleon.jpg">
            <a:extLst>
              <a:ext uri="{FF2B5EF4-FFF2-40B4-BE49-F238E27FC236}">
                <a16:creationId xmlns:a16="http://schemas.microsoft.com/office/drawing/2014/main" id="{0ED574CE-4F4D-4106-81A0-056B210D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3492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urši\sqL\2. letnik\geFa\westmorland-michele-le-maitai-dream-fakarava-resort-fakarava-tuamotus-french-polynesia.jpg">
            <a:extLst>
              <a:ext uri="{FF2B5EF4-FFF2-40B4-BE49-F238E27FC236}">
                <a16:creationId xmlns:a16="http://schemas.microsoft.com/office/drawing/2014/main" id="{BD2BD25B-3C43-4D46-A50F-CACF849A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0"/>
            <a:ext cx="5135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b/be/Flag_of_the_Tuamotu_Islands.svg/150px-Flag_of_the_Tuamotu_Islands.svg.png">
            <a:extLst>
              <a:ext uri="{FF2B5EF4-FFF2-40B4-BE49-F238E27FC236}">
                <a16:creationId xmlns:a16="http://schemas.microsoft.com/office/drawing/2014/main" id="{AF1CFA52-0612-4CED-AD47-0FF2F1AA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1767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:\Karta_FP_Tuamotus_isl.PNG">
            <a:extLst>
              <a:ext uri="{FF2B5EF4-FFF2-40B4-BE49-F238E27FC236}">
                <a16:creationId xmlns:a16="http://schemas.microsoft.com/office/drawing/2014/main" id="{81CADB01-D227-4A25-A94E-CADFAF33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9250"/>
            <a:ext cx="762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rši\sqL\2. letnik\geFa\Budd_1006_Tuamotus_COPY_20100602_9954.jpg">
            <a:extLst>
              <a:ext uri="{FF2B5EF4-FFF2-40B4-BE49-F238E27FC236}">
                <a16:creationId xmlns:a16="http://schemas.microsoft.com/office/drawing/2014/main" id="{7AA708F7-6E4C-42B0-A295-3830D2D5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6186487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089CE1D-8557-417C-A9D0-230131E1AE5B}"/>
              </a:ext>
            </a:extLst>
          </p:cNvPr>
          <p:cNvSpPr txBox="1"/>
          <p:nvPr/>
        </p:nvSpPr>
        <p:spPr>
          <a:xfrm>
            <a:off x="2339752" y="188640"/>
            <a:ext cx="561662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PREBIVALCI</a:t>
            </a:r>
          </a:p>
        </p:txBody>
      </p:sp>
    </p:spTree>
  </p:cSld>
  <p:clrMapOvr>
    <a:masterClrMapping/>
  </p:clrMapOvr>
  <p:transition spd="med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rši\sqL\2. letnik\geFa\D_tuamotu_basic.jpg">
            <a:extLst>
              <a:ext uri="{FF2B5EF4-FFF2-40B4-BE49-F238E27FC236}">
                <a16:creationId xmlns:a16="http://schemas.microsoft.com/office/drawing/2014/main" id="{9F6D031C-DF06-48E5-AD85-4E3FCC3B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99306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:\urši\sqL\2. letnik\geFa\SuperStock_4163-16537.jpg">
            <a:extLst>
              <a:ext uri="{FF2B5EF4-FFF2-40B4-BE49-F238E27FC236}">
                <a16:creationId xmlns:a16="http://schemas.microsoft.com/office/drawing/2014/main" id="{57D22798-9FBF-4F92-BD43-FDABEC56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960813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:\urši\sqL\2. letnik\geFa\whiteskirtvertical.jpg">
            <a:extLst>
              <a:ext uri="{FF2B5EF4-FFF2-40B4-BE49-F238E27FC236}">
                <a16:creationId xmlns:a16="http://schemas.microsoft.com/office/drawing/2014/main" id="{92CDD755-3498-4DD4-BB04-C4D91A2F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4084637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urši\sqL\2. letnik\geFa\img-1 (1).jpg">
            <a:extLst>
              <a:ext uri="{FF2B5EF4-FFF2-40B4-BE49-F238E27FC236}">
                <a16:creationId xmlns:a16="http://schemas.microsoft.com/office/drawing/2014/main" id="{779939AB-987C-4DDF-8F54-81AA35EA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TUAMOTU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Kmetija biserov</vt:lpstr>
      <vt:lpstr>TURIZEM</vt:lpstr>
      <vt:lpstr>RASTLINSTVO</vt:lpstr>
      <vt:lpstr>ŽIVALSTVO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2019-05-31T08:41:24Z</dcterms:created>
  <dcterms:modified xsi:type="dcterms:W3CDTF">2019-05-31T08:41:24Z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