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sldIdLst>
    <p:sldId id="256" r:id="rId2"/>
    <p:sldId id="259" r:id="rId3"/>
    <p:sldId id="260" r:id="rId4"/>
    <p:sldId id="261" r:id="rId5"/>
    <p:sldId id="262" r:id="rId6"/>
    <p:sldId id="263" r:id="rId7"/>
    <p:sldId id="264" r:id="rId8"/>
    <p:sldId id="265" r:id="rId9"/>
    <p:sldId id="266" r:id="rId10"/>
    <p:sldId id="268" r:id="rId11"/>
    <p:sldId id="267" r:id="rId12"/>
  </p:sldIdLst>
  <p:sldSz cx="9144000" cy="6858000" type="screen4x3"/>
  <p:notesSz cx="6858000" cy="9144000"/>
  <p:defaultTextStyle>
    <a:defPPr>
      <a:defRPr lang="sl-SI"/>
    </a:defPPr>
    <a:lvl1pPr algn="l" rtl="0" fontAlgn="base">
      <a:spcBef>
        <a:spcPct val="0"/>
      </a:spcBef>
      <a:spcAft>
        <a:spcPct val="0"/>
      </a:spcAft>
      <a:defRPr sz="4800" kern="1200">
        <a:solidFill>
          <a:schemeClr val="tx1"/>
        </a:solidFill>
        <a:latin typeface="Algerian" panose="04020705040A02060702" pitchFamily="82" charset="0"/>
        <a:ea typeface="+mn-ea"/>
        <a:cs typeface="+mn-cs"/>
      </a:defRPr>
    </a:lvl1pPr>
    <a:lvl2pPr marL="457200" algn="l" rtl="0" fontAlgn="base">
      <a:spcBef>
        <a:spcPct val="0"/>
      </a:spcBef>
      <a:spcAft>
        <a:spcPct val="0"/>
      </a:spcAft>
      <a:defRPr sz="4800" kern="1200">
        <a:solidFill>
          <a:schemeClr val="tx1"/>
        </a:solidFill>
        <a:latin typeface="Algerian" panose="04020705040A02060702" pitchFamily="82" charset="0"/>
        <a:ea typeface="+mn-ea"/>
        <a:cs typeface="+mn-cs"/>
      </a:defRPr>
    </a:lvl2pPr>
    <a:lvl3pPr marL="914400" algn="l" rtl="0" fontAlgn="base">
      <a:spcBef>
        <a:spcPct val="0"/>
      </a:spcBef>
      <a:spcAft>
        <a:spcPct val="0"/>
      </a:spcAft>
      <a:defRPr sz="4800" kern="1200">
        <a:solidFill>
          <a:schemeClr val="tx1"/>
        </a:solidFill>
        <a:latin typeface="Algerian" panose="04020705040A02060702" pitchFamily="82" charset="0"/>
        <a:ea typeface="+mn-ea"/>
        <a:cs typeface="+mn-cs"/>
      </a:defRPr>
    </a:lvl3pPr>
    <a:lvl4pPr marL="1371600" algn="l" rtl="0" fontAlgn="base">
      <a:spcBef>
        <a:spcPct val="0"/>
      </a:spcBef>
      <a:spcAft>
        <a:spcPct val="0"/>
      </a:spcAft>
      <a:defRPr sz="4800" kern="1200">
        <a:solidFill>
          <a:schemeClr val="tx1"/>
        </a:solidFill>
        <a:latin typeface="Algerian" panose="04020705040A02060702" pitchFamily="82" charset="0"/>
        <a:ea typeface="+mn-ea"/>
        <a:cs typeface="+mn-cs"/>
      </a:defRPr>
    </a:lvl4pPr>
    <a:lvl5pPr marL="1828800" algn="l" rtl="0" fontAlgn="base">
      <a:spcBef>
        <a:spcPct val="0"/>
      </a:spcBef>
      <a:spcAft>
        <a:spcPct val="0"/>
      </a:spcAft>
      <a:defRPr sz="4800" kern="1200">
        <a:solidFill>
          <a:schemeClr val="tx1"/>
        </a:solidFill>
        <a:latin typeface="Algerian" panose="04020705040A02060702" pitchFamily="82" charset="0"/>
        <a:ea typeface="+mn-ea"/>
        <a:cs typeface="+mn-cs"/>
      </a:defRPr>
    </a:lvl5pPr>
    <a:lvl6pPr marL="2286000" algn="l" defTabSz="914400" rtl="0" eaLnBrk="1" latinLnBrk="0" hangingPunct="1">
      <a:defRPr sz="4800" kern="1200">
        <a:solidFill>
          <a:schemeClr val="tx1"/>
        </a:solidFill>
        <a:latin typeface="Algerian" panose="04020705040A02060702" pitchFamily="82" charset="0"/>
        <a:ea typeface="+mn-ea"/>
        <a:cs typeface="+mn-cs"/>
      </a:defRPr>
    </a:lvl6pPr>
    <a:lvl7pPr marL="2743200" algn="l" defTabSz="914400" rtl="0" eaLnBrk="1" latinLnBrk="0" hangingPunct="1">
      <a:defRPr sz="4800" kern="1200">
        <a:solidFill>
          <a:schemeClr val="tx1"/>
        </a:solidFill>
        <a:latin typeface="Algerian" panose="04020705040A02060702" pitchFamily="82" charset="0"/>
        <a:ea typeface="+mn-ea"/>
        <a:cs typeface="+mn-cs"/>
      </a:defRPr>
    </a:lvl7pPr>
    <a:lvl8pPr marL="3200400" algn="l" defTabSz="914400" rtl="0" eaLnBrk="1" latinLnBrk="0" hangingPunct="1">
      <a:defRPr sz="4800" kern="1200">
        <a:solidFill>
          <a:schemeClr val="tx1"/>
        </a:solidFill>
        <a:latin typeface="Algerian" panose="04020705040A02060702" pitchFamily="82" charset="0"/>
        <a:ea typeface="+mn-ea"/>
        <a:cs typeface="+mn-cs"/>
      </a:defRPr>
    </a:lvl8pPr>
    <a:lvl9pPr marL="3657600" algn="l" defTabSz="914400" rtl="0" eaLnBrk="1" latinLnBrk="0" hangingPunct="1">
      <a:defRPr sz="4800" kern="1200">
        <a:solidFill>
          <a:schemeClr val="tx1"/>
        </a:solidFill>
        <a:latin typeface="Algerian" panose="04020705040A02060702"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2" y="-5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a:extLst>
              <a:ext uri="{FF2B5EF4-FFF2-40B4-BE49-F238E27FC236}">
                <a16:creationId xmlns:a16="http://schemas.microsoft.com/office/drawing/2014/main" id="{B1EEEB51-6A5B-4F0D-B010-B4E6B1837A55}"/>
              </a:ext>
            </a:extLst>
          </p:cNvPr>
          <p:cNvGrpSpPr>
            <a:grpSpLocks/>
          </p:cNvGrpSpPr>
          <p:nvPr/>
        </p:nvGrpSpPr>
        <p:grpSpPr bwMode="auto">
          <a:xfrm>
            <a:off x="0" y="0"/>
            <a:ext cx="9140825" cy="6850063"/>
            <a:chOff x="0" y="0"/>
            <a:chExt cx="5758" cy="4315"/>
          </a:xfrm>
        </p:grpSpPr>
        <p:grpSp>
          <p:nvGrpSpPr>
            <p:cNvPr id="39939" name="Group 3">
              <a:extLst>
                <a:ext uri="{FF2B5EF4-FFF2-40B4-BE49-F238E27FC236}">
                  <a16:creationId xmlns:a16="http://schemas.microsoft.com/office/drawing/2014/main" id="{0744A4EA-11A6-415C-8B72-7F58F6D50D4B}"/>
                </a:ext>
              </a:extLst>
            </p:cNvPr>
            <p:cNvGrpSpPr>
              <a:grpSpLocks/>
            </p:cNvGrpSpPr>
            <p:nvPr userDrawn="1"/>
          </p:nvGrpSpPr>
          <p:grpSpPr bwMode="auto">
            <a:xfrm>
              <a:off x="1728" y="2230"/>
              <a:ext cx="4027" cy="2085"/>
              <a:chOff x="1728" y="2230"/>
              <a:chExt cx="4027" cy="2085"/>
            </a:xfrm>
          </p:grpSpPr>
          <p:sp>
            <p:nvSpPr>
              <p:cNvPr id="39940" name="Freeform 4">
                <a:extLst>
                  <a:ext uri="{FF2B5EF4-FFF2-40B4-BE49-F238E27FC236}">
                    <a16:creationId xmlns:a16="http://schemas.microsoft.com/office/drawing/2014/main" id="{30F31A54-2D66-4214-9372-97A431415EE8}"/>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9941" name="Freeform 5">
                <a:extLst>
                  <a:ext uri="{FF2B5EF4-FFF2-40B4-BE49-F238E27FC236}">
                    <a16:creationId xmlns:a16="http://schemas.microsoft.com/office/drawing/2014/main" id="{0687D788-5764-4977-9EE8-E022766A5776}"/>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9942" name="Freeform 6">
                <a:extLst>
                  <a:ext uri="{FF2B5EF4-FFF2-40B4-BE49-F238E27FC236}">
                    <a16:creationId xmlns:a16="http://schemas.microsoft.com/office/drawing/2014/main" id="{445280F7-E3DB-4C0A-AC09-6AE26F2BEBE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9943" name="Freeform 7">
                <a:extLst>
                  <a:ext uri="{FF2B5EF4-FFF2-40B4-BE49-F238E27FC236}">
                    <a16:creationId xmlns:a16="http://schemas.microsoft.com/office/drawing/2014/main" id="{869D94C6-86D9-4024-A4D5-22CA7A662AE6}"/>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9944" name="Freeform 8">
                <a:extLst>
                  <a:ext uri="{FF2B5EF4-FFF2-40B4-BE49-F238E27FC236}">
                    <a16:creationId xmlns:a16="http://schemas.microsoft.com/office/drawing/2014/main" id="{9661DEDD-B526-4953-8367-04CB56B13F7A}"/>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39945" name="Freeform 9">
              <a:extLst>
                <a:ext uri="{FF2B5EF4-FFF2-40B4-BE49-F238E27FC236}">
                  <a16:creationId xmlns:a16="http://schemas.microsoft.com/office/drawing/2014/main" id="{34B36D0E-0907-4CE1-85D4-1D599CFD62E6}"/>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9946" name="Freeform 10">
              <a:extLst>
                <a:ext uri="{FF2B5EF4-FFF2-40B4-BE49-F238E27FC236}">
                  <a16:creationId xmlns:a16="http://schemas.microsoft.com/office/drawing/2014/main" id="{549182E2-9639-4968-9177-A224BE3EDE89}"/>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39947" name="Rectangle 11">
            <a:extLst>
              <a:ext uri="{FF2B5EF4-FFF2-40B4-BE49-F238E27FC236}">
                <a16:creationId xmlns:a16="http://schemas.microsoft.com/office/drawing/2014/main" id="{A56E961C-4F35-4386-A501-833DF81586C5}"/>
              </a:ext>
            </a:extLst>
          </p:cNvPr>
          <p:cNvSpPr>
            <a:spLocks noGrp="1" noChangeArrowheads="1"/>
          </p:cNvSpPr>
          <p:nvPr>
            <p:ph type="ctrTitle" sz="quarter"/>
          </p:nvPr>
        </p:nvSpPr>
        <p:spPr>
          <a:xfrm>
            <a:off x="685800" y="1736725"/>
            <a:ext cx="7772400" cy="1920875"/>
          </a:xfrm>
        </p:spPr>
        <p:txBody>
          <a:bodyPr/>
          <a:lstStyle>
            <a:lvl1pPr>
              <a:defRPr sz="6000"/>
            </a:lvl1pPr>
          </a:lstStyle>
          <a:p>
            <a:pPr lvl="0"/>
            <a:r>
              <a:rPr lang="sl-SI" altLang="sl-SI" noProof="0"/>
              <a:t>Kliknite, če želite urediti slog naslova matrice</a:t>
            </a:r>
          </a:p>
        </p:txBody>
      </p:sp>
      <p:sp>
        <p:nvSpPr>
          <p:cNvPr id="39948" name="Rectangle 12">
            <a:extLst>
              <a:ext uri="{FF2B5EF4-FFF2-40B4-BE49-F238E27FC236}">
                <a16:creationId xmlns:a16="http://schemas.microsoft.com/office/drawing/2014/main" id="{DE697C27-F1AF-4682-A9E1-960B5453F3CD}"/>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39949" name="Rectangle 13">
            <a:extLst>
              <a:ext uri="{FF2B5EF4-FFF2-40B4-BE49-F238E27FC236}">
                <a16:creationId xmlns:a16="http://schemas.microsoft.com/office/drawing/2014/main" id="{4F7A05A4-13B7-4343-9B81-826327B7BCC7}"/>
              </a:ext>
            </a:extLst>
          </p:cNvPr>
          <p:cNvSpPr>
            <a:spLocks noGrp="1" noChangeArrowheads="1"/>
          </p:cNvSpPr>
          <p:nvPr>
            <p:ph type="dt" sz="quarter" idx="2"/>
          </p:nvPr>
        </p:nvSpPr>
        <p:spPr>
          <a:xfrm>
            <a:off x="457200" y="6248400"/>
            <a:ext cx="2133600" cy="476250"/>
          </a:xfrm>
        </p:spPr>
        <p:txBody>
          <a:bodyPr/>
          <a:lstStyle>
            <a:lvl1pPr>
              <a:defRPr/>
            </a:lvl1pPr>
          </a:lstStyle>
          <a:p>
            <a:endParaRPr lang="sl-SI" altLang="sl-SI"/>
          </a:p>
        </p:txBody>
      </p:sp>
      <p:sp>
        <p:nvSpPr>
          <p:cNvPr id="39950" name="Rectangle 14">
            <a:extLst>
              <a:ext uri="{FF2B5EF4-FFF2-40B4-BE49-F238E27FC236}">
                <a16:creationId xmlns:a16="http://schemas.microsoft.com/office/drawing/2014/main" id="{C3B4B6F3-ED30-4E4E-B49C-DCB2A4C1A969}"/>
              </a:ext>
            </a:extLst>
          </p:cNvPr>
          <p:cNvSpPr>
            <a:spLocks noGrp="1" noChangeArrowheads="1"/>
          </p:cNvSpPr>
          <p:nvPr>
            <p:ph type="ftr" sz="quarter" idx="3"/>
          </p:nvPr>
        </p:nvSpPr>
        <p:spPr>
          <a:xfrm>
            <a:off x="3124200" y="6251575"/>
            <a:ext cx="2895600" cy="476250"/>
          </a:xfrm>
        </p:spPr>
        <p:txBody>
          <a:bodyPr/>
          <a:lstStyle>
            <a:lvl1pPr>
              <a:defRPr/>
            </a:lvl1pPr>
          </a:lstStyle>
          <a:p>
            <a:endParaRPr lang="sl-SI" altLang="sl-SI"/>
          </a:p>
        </p:txBody>
      </p:sp>
      <p:sp>
        <p:nvSpPr>
          <p:cNvPr id="39951" name="Rectangle 15">
            <a:extLst>
              <a:ext uri="{FF2B5EF4-FFF2-40B4-BE49-F238E27FC236}">
                <a16:creationId xmlns:a16="http://schemas.microsoft.com/office/drawing/2014/main" id="{41B260FC-E945-460F-AF73-F006623904AE}"/>
              </a:ext>
            </a:extLst>
          </p:cNvPr>
          <p:cNvSpPr>
            <a:spLocks noGrp="1" noChangeArrowheads="1"/>
          </p:cNvSpPr>
          <p:nvPr>
            <p:ph type="sldNum" sz="quarter" idx="4"/>
          </p:nvPr>
        </p:nvSpPr>
        <p:spPr>
          <a:xfrm>
            <a:off x="6553200" y="6254750"/>
            <a:ext cx="2133600" cy="476250"/>
          </a:xfrm>
        </p:spPr>
        <p:txBody>
          <a:bodyPr/>
          <a:lstStyle>
            <a:lvl1pPr>
              <a:defRPr/>
            </a:lvl1pPr>
          </a:lstStyle>
          <a:p>
            <a:fld id="{527928D6-D8F1-4DDE-87EE-44CD72F61811}" type="slidenum">
              <a:rPr lang="sl-SI" altLang="sl-SI"/>
              <a:pPr/>
              <a:t>‹#›</a:t>
            </a:fld>
            <a:endParaRPr lang="sl-SI" altLang="sl-SI"/>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23D3-A0D2-4159-8180-C7EE37A6EB90}"/>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EB29DDC-102B-478A-8100-0980B8F0F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B0D8D0F-03D2-47B2-8F67-BBFBB60AB1D5}"/>
              </a:ext>
            </a:extLst>
          </p:cNvPr>
          <p:cNvSpPr>
            <a:spLocks noGrp="1"/>
          </p:cNvSpPr>
          <p:nvPr>
            <p:ph type="dt" sz="half"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C5386E07-3907-4CEA-9D75-52610DF3CCC4}"/>
              </a:ext>
            </a:extLst>
          </p:cNvPr>
          <p:cNvSpPr>
            <a:spLocks noGrp="1"/>
          </p:cNvSpPr>
          <p:nvPr>
            <p:ph type="sldNum" sz="quarter" idx="11"/>
          </p:nvPr>
        </p:nvSpPr>
        <p:spPr/>
        <p:txBody>
          <a:bodyPr/>
          <a:lstStyle>
            <a:lvl1pPr>
              <a:defRPr/>
            </a:lvl1pPr>
          </a:lstStyle>
          <a:p>
            <a:fld id="{DFBDF266-4A30-408F-B102-29CB42739BF4}" type="slidenum">
              <a:rPr lang="sl-SI" altLang="sl-SI"/>
              <a:pPr/>
              <a:t>‹#›</a:t>
            </a:fld>
            <a:endParaRPr lang="sl-SI" altLang="sl-SI"/>
          </a:p>
        </p:txBody>
      </p:sp>
      <p:sp>
        <p:nvSpPr>
          <p:cNvPr id="6" name="Footer Placeholder 5">
            <a:extLst>
              <a:ext uri="{FF2B5EF4-FFF2-40B4-BE49-F238E27FC236}">
                <a16:creationId xmlns:a16="http://schemas.microsoft.com/office/drawing/2014/main" id="{F76EE64C-ADCF-42C0-9743-76DAF228452D}"/>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705964641"/>
      </p:ext>
    </p:extLst>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EE8AC-CB42-4A4B-8E2E-04A1EBEF96A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3C8140D-D77B-4589-9153-72DF4A8C6298}"/>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2FA8A77-EAEE-4BCE-83CA-9D848730940C}"/>
              </a:ext>
            </a:extLst>
          </p:cNvPr>
          <p:cNvSpPr>
            <a:spLocks noGrp="1"/>
          </p:cNvSpPr>
          <p:nvPr>
            <p:ph type="dt" sz="half"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CC3AC126-6EA8-465C-9D45-983137BB0A19}"/>
              </a:ext>
            </a:extLst>
          </p:cNvPr>
          <p:cNvSpPr>
            <a:spLocks noGrp="1"/>
          </p:cNvSpPr>
          <p:nvPr>
            <p:ph type="sldNum" sz="quarter" idx="11"/>
          </p:nvPr>
        </p:nvSpPr>
        <p:spPr/>
        <p:txBody>
          <a:bodyPr/>
          <a:lstStyle>
            <a:lvl1pPr>
              <a:defRPr/>
            </a:lvl1pPr>
          </a:lstStyle>
          <a:p>
            <a:fld id="{471890CD-D3CE-481D-9429-087883725069}" type="slidenum">
              <a:rPr lang="sl-SI" altLang="sl-SI"/>
              <a:pPr/>
              <a:t>‹#›</a:t>
            </a:fld>
            <a:endParaRPr lang="sl-SI" altLang="sl-SI"/>
          </a:p>
        </p:txBody>
      </p:sp>
      <p:sp>
        <p:nvSpPr>
          <p:cNvPr id="6" name="Footer Placeholder 5">
            <a:extLst>
              <a:ext uri="{FF2B5EF4-FFF2-40B4-BE49-F238E27FC236}">
                <a16:creationId xmlns:a16="http://schemas.microsoft.com/office/drawing/2014/main" id="{7F95A791-800B-4B3B-8EBF-35DDC84A26E7}"/>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367525313"/>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3D51-5700-420B-BBD9-F43BC65DC42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5344488-ECD8-4AF3-9CE6-1DE7EF205A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7D562CB-FC7D-40E9-8821-81525624C67F}"/>
              </a:ext>
            </a:extLst>
          </p:cNvPr>
          <p:cNvSpPr>
            <a:spLocks noGrp="1"/>
          </p:cNvSpPr>
          <p:nvPr>
            <p:ph type="dt" sz="half"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B7D1FBE0-8689-4DCE-8D4E-B4B294BC2960}"/>
              </a:ext>
            </a:extLst>
          </p:cNvPr>
          <p:cNvSpPr>
            <a:spLocks noGrp="1"/>
          </p:cNvSpPr>
          <p:nvPr>
            <p:ph type="sldNum" sz="quarter" idx="11"/>
          </p:nvPr>
        </p:nvSpPr>
        <p:spPr/>
        <p:txBody>
          <a:bodyPr/>
          <a:lstStyle>
            <a:lvl1pPr>
              <a:defRPr/>
            </a:lvl1pPr>
          </a:lstStyle>
          <a:p>
            <a:fld id="{8BCFEAB0-973E-4946-9173-75951F1170F2}" type="slidenum">
              <a:rPr lang="sl-SI" altLang="sl-SI"/>
              <a:pPr/>
              <a:t>‹#›</a:t>
            </a:fld>
            <a:endParaRPr lang="sl-SI" altLang="sl-SI"/>
          </a:p>
        </p:txBody>
      </p:sp>
      <p:sp>
        <p:nvSpPr>
          <p:cNvPr id="6" name="Footer Placeholder 5">
            <a:extLst>
              <a:ext uri="{FF2B5EF4-FFF2-40B4-BE49-F238E27FC236}">
                <a16:creationId xmlns:a16="http://schemas.microsoft.com/office/drawing/2014/main" id="{AE4FB652-16C6-47D5-B34A-778C353A3068}"/>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416901815"/>
      </p:ext>
    </p:extLst>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E1FF-87BB-4224-847B-D512DE22C27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4D7BCCD-108A-4EB4-8250-2625EF914A4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32F6953-0C75-4122-8067-124AEFD20BAC}"/>
              </a:ext>
            </a:extLst>
          </p:cNvPr>
          <p:cNvSpPr>
            <a:spLocks noGrp="1"/>
          </p:cNvSpPr>
          <p:nvPr>
            <p:ph type="dt" sz="half"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4BAEE642-4532-456E-9247-FA7A08DA0678}"/>
              </a:ext>
            </a:extLst>
          </p:cNvPr>
          <p:cNvSpPr>
            <a:spLocks noGrp="1"/>
          </p:cNvSpPr>
          <p:nvPr>
            <p:ph type="sldNum" sz="quarter" idx="11"/>
          </p:nvPr>
        </p:nvSpPr>
        <p:spPr/>
        <p:txBody>
          <a:bodyPr/>
          <a:lstStyle>
            <a:lvl1pPr>
              <a:defRPr/>
            </a:lvl1pPr>
          </a:lstStyle>
          <a:p>
            <a:fld id="{3BECDBEE-E9AE-4FE3-A7BE-3C78CBB879D8}" type="slidenum">
              <a:rPr lang="sl-SI" altLang="sl-SI"/>
              <a:pPr/>
              <a:t>‹#›</a:t>
            </a:fld>
            <a:endParaRPr lang="sl-SI" altLang="sl-SI"/>
          </a:p>
        </p:txBody>
      </p:sp>
      <p:sp>
        <p:nvSpPr>
          <p:cNvPr id="6" name="Footer Placeholder 5">
            <a:extLst>
              <a:ext uri="{FF2B5EF4-FFF2-40B4-BE49-F238E27FC236}">
                <a16:creationId xmlns:a16="http://schemas.microsoft.com/office/drawing/2014/main" id="{D1D23465-26F7-489C-9B87-C2E017248D4F}"/>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7271083"/>
      </p:ext>
    </p:extLst>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FDC7-E69D-42C1-A996-1F580FB98CC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E2AD22E-C9E4-4B6A-8EF3-D5B2E54BD63D}"/>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388B7AD-F16E-4683-9C40-981CE991F907}"/>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CB70FC26-3C73-45C9-BDFB-B3216F29B0F9}"/>
              </a:ext>
            </a:extLst>
          </p:cNvPr>
          <p:cNvSpPr>
            <a:spLocks noGrp="1"/>
          </p:cNvSpPr>
          <p:nvPr>
            <p:ph type="dt" sz="half"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F5A8836-5897-4143-8DB0-3CA64DD40448}"/>
              </a:ext>
            </a:extLst>
          </p:cNvPr>
          <p:cNvSpPr>
            <a:spLocks noGrp="1"/>
          </p:cNvSpPr>
          <p:nvPr>
            <p:ph type="sldNum" sz="quarter" idx="11"/>
          </p:nvPr>
        </p:nvSpPr>
        <p:spPr/>
        <p:txBody>
          <a:bodyPr/>
          <a:lstStyle>
            <a:lvl1pPr>
              <a:defRPr/>
            </a:lvl1pPr>
          </a:lstStyle>
          <a:p>
            <a:fld id="{CB676555-4459-435C-A885-6101710D3FCF}" type="slidenum">
              <a:rPr lang="sl-SI" altLang="sl-SI"/>
              <a:pPr/>
              <a:t>‹#›</a:t>
            </a:fld>
            <a:endParaRPr lang="sl-SI" altLang="sl-SI"/>
          </a:p>
        </p:txBody>
      </p:sp>
      <p:sp>
        <p:nvSpPr>
          <p:cNvPr id="7" name="Footer Placeholder 6">
            <a:extLst>
              <a:ext uri="{FF2B5EF4-FFF2-40B4-BE49-F238E27FC236}">
                <a16:creationId xmlns:a16="http://schemas.microsoft.com/office/drawing/2014/main" id="{082A76E9-5F08-4E01-8AC7-95652CB8D4BD}"/>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559916001"/>
      </p:ext>
    </p:extLst>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E938-DCD4-4747-B328-1B7DA83024DC}"/>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9C6F3FB-8381-46F3-A934-388CF1CB6AB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503E8-F2C9-4380-87BA-18CEBBA9F01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10D39AA-13E2-4906-A606-9BB749492E9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F2F7E5-03FE-4C46-8D8C-B522ECED5FB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69ECB5BF-D57A-4C15-BCA1-007FE8EAF373}"/>
              </a:ext>
            </a:extLst>
          </p:cNvPr>
          <p:cNvSpPr>
            <a:spLocks noGrp="1"/>
          </p:cNvSpPr>
          <p:nvPr>
            <p:ph type="dt" sz="half" idx="10"/>
          </p:nvPr>
        </p:nvSpPr>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4B86E56C-A68A-4514-AE36-9CFDCDD64480}"/>
              </a:ext>
            </a:extLst>
          </p:cNvPr>
          <p:cNvSpPr>
            <a:spLocks noGrp="1"/>
          </p:cNvSpPr>
          <p:nvPr>
            <p:ph type="sldNum" sz="quarter" idx="11"/>
          </p:nvPr>
        </p:nvSpPr>
        <p:spPr/>
        <p:txBody>
          <a:bodyPr/>
          <a:lstStyle>
            <a:lvl1pPr>
              <a:defRPr/>
            </a:lvl1pPr>
          </a:lstStyle>
          <a:p>
            <a:fld id="{AD2B0F94-7A8D-4366-8859-831F76B2988E}" type="slidenum">
              <a:rPr lang="sl-SI" altLang="sl-SI"/>
              <a:pPr/>
              <a:t>‹#›</a:t>
            </a:fld>
            <a:endParaRPr lang="sl-SI" altLang="sl-SI"/>
          </a:p>
        </p:txBody>
      </p:sp>
      <p:sp>
        <p:nvSpPr>
          <p:cNvPr id="9" name="Footer Placeholder 8">
            <a:extLst>
              <a:ext uri="{FF2B5EF4-FFF2-40B4-BE49-F238E27FC236}">
                <a16:creationId xmlns:a16="http://schemas.microsoft.com/office/drawing/2014/main" id="{354CA348-4827-4EA6-ABC4-F58F88141F16}"/>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30287695"/>
      </p:ext>
    </p:extLst>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9300-6CF3-4448-BD2C-41F084D9278E}"/>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64B55101-7BA9-49BF-A00F-B59BAB574265}"/>
              </a:ext>
            </a:extLst>
          </p:cNvPr>
          <p:cNvSpPr>
            <a:spLocks noGrp="1"/>
          </p:cNvSpPr>
          <p:nvPr>
            <p:ph type="dt" sz="half" idx="10"/>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7254E3FB-3BC9-4640-80CE-DB213C014401}"/>
              </a:ext>
            </a:extLst>
          </p:cNvPr>
          <p:cNvSpPr>
            <a:spLocks noGrp="1"/>
          </p:cNvSpPr>
          <p:nvPr>
            <p:ph type="sldNum" sz="quarter" idx="11"/>
          </p:nvPr>
        </p:nvSpPr>
        <p:spPr/>
        <p:txBody>
          <a:bodyPr/>
          <a:lstStyle>
            <a:lvl1pPr>
              <a:defRPr/>
            </a:lvl1pPr>
          </a:lstStyle>
          <a:p>
            <a:fld id="{EBA71DA2-44FD-41EF-9A37-B0AD36497009}" type="slidenum">
              <a:rPr lang="sl-SI" altLang="sl-SI"/>
              <a:pPr/>
              <a:t>‹#›</a:t>
            </a:fld>
            <a:endParaRPr lang="sl-SI" altLang="sl-SI"/>
          </a:p>
        </p:txBody>
      </p:sp>
      <p:sp>
        <p:nvSpPr>
          <p:cNvPr id="5" name="Footer Placeholder 4">
            <a:extLst>
              <a:ext uri="{FF2B5EF4-FFF2-40B4-BE49-F238E27FC236}">
                <a16:creationId xmlns:a16="http://schemas.microsoft.com/office/drawing/2014/main" id="{BB84204B-1982-46FF-AA41-8EB900063610}"/>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003804196"/>
      </p:ext>
    </p:extLst>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6688A-B89F-4352-A335-A6FC2E371505}"/>
              </a:ext>
            </a:extLst>
          </p:cNvPr>
          <p:cNvSpPr>
            <a:spLocks noGrp="1"/>
          </p:cNvSpPr>
          <p:nvPr>
            <p:ph type="dt" sz="half" idx="10"/>
          </p:nvPr>
        </p:nvSpPr>
        <p:spPr/>
        <p:txBody>
          <a:bodyPr/>
          <a:lstStyle>
            <a:lvl1pPr>
              <a:defRPr/>
            </a:lvl1pPr>
          </a:lstStyle>
          <a:p>
            <a:endParaRPr lang="sl-SI" altLang="sl-SI"/>
          </a:p>
        </p:txBody>
      </p:sp>
      <p:sp>
        <p:nvSpPr>
          <p:cNvPr id="3" name="Slide Number Placeholder 2">
            <a:extLst>
              <a:ext uri="{FF2B5EF4-FFF2-40B4-BE49-F238E27FC236}">
                <a16:creationId xmlns:a16="http://schemas.microsoft.com/office/drawing/2014/main" id="{AC0B88B0-0C48-4B65-AD0D-A3563A45C940}"/>
              </a:ext>
            </a:extLst>
          </p:cNvPr>
          <p:cNvSpPr>
            <a:spLocks noGrp="1"/>
          </p:cNvSpPr>
          <p:nvPr>
            <p:ph type="sldNum" sz="quarter" idx="11"/>
          </p:nvPr>
        </p:nvSpPr>
        <p:spPr/>
        <p:txBody>
          <a:bodyPr/>
          <a:lstStyle>
            <a:lvl1pPr>
              <a:defRPr/>
            </a:lvl1pPr>
          </a:lstStyle>
          <a:p>
            <a:fld id="{17A33E46-E360-4A09-B3DB-40EB287EC8FF}" type="slidenum">
              <a:rPr lang="sl-SI" altLang="sl-SI"/>
              <a:pPr/>
              <a:t>‹#›</a:t>
            </a:fld>
            <a:endParaRPr lang="sl-SI" altLang="sl-SI"/>
          </a:p>
        </p:txBody>
      </p:sp>
      <p:sp>
        <p:nvSpPr>
          <p:cNvPr id="4" name="Footer Placeholder 3">
            <a:extLst>
              <a:ext uri="{FF2B5EF4-FFF2-40B4-BE49-F238E27FC236}">
                <a16:creationId xmlns:a16="http://schemas.microsoft.com/office/drawing/2014/main" id="{88C7F873-CEC5-4E8C-8A49-B690165996D2}"/>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61394259"/>
      </p:ext>
    </p:extLst>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782C-0137-4F0C-BE07-0BE7EFB780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D43711A-BEBF-4EB3-ACFB-A32AF16B229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37698373-3288-4CC4-BBAB-C3BC095C9D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7A005-8DFE-4B05-824B-D25B63A7953C}"/>
              </a:ext>
            </a:extLst>
          </p:cNvPr>
          <p:cNvSpPr>
            <a:spLocks noGrp="1"/>
          </p:cNvSpPr>
          <p:nvPr>
            <p:ph type="dt" sz="half"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DFDE966-1EF4-469E-ABF8-0284ABC6F802}"/>
              </a:ext>
            </a:extLst>
          </p:cNvPr>
          <p:cNvSpPr>
            <a:spLocks noGrp="1"/>
          </p:cNvSpPr>
          <p:nvPr>
            <p:ph type="sldNum" sz="quarter" idx="11"/>
          </p:nvPr>
        </p:nvSpPr>
        <p:spPr/>
        <p:txBody>
          <a:bodyPr/>
          <a:lstStyle>
            <a:lvl1pPr>
              <a:defRPr/>
            </a:lvl1pPr>
          </a:lstStyle>
          <a:p>
            <a:fld id="{35644923-262B-4B80-BABC-A04385889E06}" type="slidenum">
              <a:rPr lang="sl-SI" altLang="sl-SI"/>
              <a:pPr/>
              <a:t>‹#›</a:t>
            </a:fld>
            <a:endParaRPr lang="sl-SI" altLang="sl-SI"/>
          </a:p>
        </p:txBody>
      </p:sp>
      <p:sp>
        <p:nvSpPr>
          <p:cNvPr id="7" name="Footer Placeholder 6">
            <a:extLst>
              <a:ext uri="{FF2B5EF4-FFF2-40B4-BE49-F238E27FC236}">
                <a16:creationId xmlns:a16="http://schemas.microsoft.com/office/drawing/2014/main" id="{9E09E638-AF66-48B4-9CFF-C208C05A804A}"/>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950900247"/>
      </p:ext>
    </p:extLst>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AB3A-A39D-4FCB-B80C-F8F6A7161BA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5D071F11-C252-43BC-BCA8-858B836457E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1CE12C09-6FB4-40C2-A404-E163C0547CA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9AA068-B5AA-4D3B-A854-746D67C43B6E}"/>
              </a:ext>
            </a:extLst>
          </p:cNvPr>
          <p:cNvSpPr>
            <a:spLocks noGrp="1"/>
          </p:cNvSpPr>
          <p:nvPr>
            <p:ph type="dt" sz="half"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27AF8B9-B32F-42CC-834A-71DACFA0A335}"/>
              </a:ext>
            </a:extLst>
          </p:cNvPr>
          <p:cNvSpPr>
            <a:spLocks noGrp="1"/>
          </p:cNvSpPr>
          <p:nvPr>
            <p:ph type="sldNum" sz="quarter" idx="11"/>
          </p:nvPr>
        </p:nvSpPr>
        <p:spPr/>
        <p:txBody>
          <a:bodyPr/>
          <a:lstStyle>
            <a:lvl1pPr>
              <a:defRPr/>
            </a:lvl1pPr>
          </a:lstStyle>
          <a:p>
            <a:fld id="{0B77FA4B-7F44-4229-AAC2-530E010ADA82}" type="slidenum">
              <a:rPr lang="sl-SI" altLang="sl-SI"/>
              <a:pPr/>
              <a:t>‹#›</a:t>
            </a:fld>
            <a:endParaRPr lang="sl-SI" altLang="sl-SI"/>
          </a:p>
        </p:txBody>
      </p:sp>
      <p:sp>
        <p:nvSpPr>
          <p:cNvPr id="7" name="Footer Placeholder 6">
            <a:extLst>
              <a:ext uri="{FF2B5EF4-FFF2-40B4-BE49-F238E27FC236}">
                <a16:creationId xmlns:a16="http://schemas.microsoft.com/office/drawing/2014/main" id="{E743C88A-0D5F-4AA3-A276-1E6C020ABDCD}"/>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363167589"/>
      </p:ext>
    </p:extLst>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969C608-A064-4808-AF89-37C841596634}"/>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sl-SI" altLang="sl-SI"/>
          </a:p>
        </p:txBody>
      </p:sp>
      <p:sp>
        <p:nvSpPr>
          <p:cNvPr id="38915" name="Rectangle 3">
            <a:extLst>
              <a:ext uri="{FF2B5EF4-FFF2-40B4-BE49-F238E27FC236}">
                <a16:creationId xmlns:a16="http://schemas.microsoft.com/office/drawing/2014/main" id="{D6BAC532-5B79-403C-A3B3-3C1B87CACA83}"/>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EFDED191-CE83-41D2-9C11-60320A3874C4}" type="slidenum">
              <a:rPr lang="sl-SI" altLang="sl-SI"/>
              <a:pPr/>
              <a:t>‹#›</a:t>
            </a:fld>
            <a:endParaRPr lang="sl-SI" altLang="sl-SI"/>
          </a:p>
        </p:txBody>
      </p:sp>
      <p:grpSp>
        <p:nvGrpSpPr>
          <p:cNvPr id="38916" name="Group 4">
            <a:extLst>
              <a:ext uri="{FF2B5EF4-FFF2-40B4-BE49-F238E27FC236}">
                <a16:creationId xmlns:a16="http://schemas.microsoft.com/office/drawing/2014/main" id="{534D59B4-F29D-4BFC-A5B1-D51CB2B7C4FF}"/>
              </a:ext>
            </a:extLst>
          </p:cNvPr>
          <p:cNvGrpSpPr>
            <a:grpSpLocks/>
          </p:cNvGrpSpPr>
          <p:nvPr/>
        </p:nvGrpSpPr>
        <p:grpSpPr bwMode="auto">
          <a:xfrm>
            <a:off x="0" y="0"/>
            <a:ext cx="9140825" cy="6850063"/>
            <a:chOff x="0" y="0"/>
            <a:chExt cx="5758" cy="4315"/>
          </a:xfrm>
        </p:grpSpPr>
        <p:grpSp>
          <p:nvGrpSpPr>
            <p:cNvPr id="38917" name="Group 5">
              <a:extLst>
                <a:ext uri="{FF2B5EF4-FFF2-40B4-BE49-F238E27FC236}">
                  <a16:creationId xmlns:a16="http://schemas.microsoft.com/office/drawing/2014/main" id="{80F148BD-1153-4F10-ADD4-70652BE555B7}"/>
                </a:ext>
              </a:extLst>
            </p:cNvPr>
            <p:cNvGrpSpPr>
              <a:grpSpLocks/>
            </p:cNvGrpSpPr>
            <p:nvPr userDrawn="1"/>
          </p:nvGrpSpPr>
          <p:grpSpPr bwMode="auto">
            <a:xfrm>
              <a:off x="1728" y="2230"/>
              <a:ext cx="4027" cy="2085"/>
              <a:chOff x="1728" y="2230"/>
              <a:chExt cx="4027" cy="2085"/>
            </a:xfrm>
          </p:grpSpPr>
          <p:sp>
            <p:nvSpPr>
              <p:cNvPr id="38918" name="Freeform 6">
                <a:extLst>
                  <a:ext uri="{FF2B5EF4-FFF2-40B4-BE49-F238E27FC236}">
                    <a16:creationId xmlns:a16="http://schemas.microsoft.com/office/drawing/2014/main" id="{18B166AC-1771-4AA4-B839-A01DFFD8B07B}"/>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8919" name="Freeform 7">
                <a:extLst>
                  <a:ext uri="{FF2B5EF4-FFF2-40B4-BE49-F238E27FC236}">
                    <a16:creationId xmlns:a16="http://schemas.microsoft.com/office/drawing/2014/main" id="{099E0DDB-1856-415E-B16E-462C8D36ACD4}"/>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8920" name="Freeform 8">
                <a:extLst>
                  <a:ext uri="{FF2B5EF4-FFF2-40B4-BE49-F238E27FC236}">
                    <a16:creationId xmlns:a16="http://schemas.microsoft.com/office/drawing/2014/main" id="{9BE9B98B-AF57-4177-A0BE-E5C2CE324ECB}"/>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8921" name="Freeform 9">
                <a:extLst>
                  <a:ext uri="{FF2B5EF4-FFF2-40B4-BE49-F238E27FC236}">
                    <a16:creationId xmlns:a16="http://schemas.microsoft.com/office/drawing/2014/main" id="{EE649385-0FBD-4684-9822-9DBE912CCE2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8922" name="Freeform 10">
                <a:extLst>
                  <a:ext uri="{FF2B5EF4-FFF2-40B4-BE49-F238E27FC236}">
                    <a16:creationId xmlns:a16="http://schemas.microsoft.com/office/drawing/2014/main" id="{CAF41BE1-43CB-4AF5-A796-1ED6B9AA7B30}"/>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38923" name="Freeform 11">
              <a:extLst>
                <a:ext uri="{FF2B5EF4-FFF2-40B4-BE49-F238E27FC236}">
                  <a16:creationId xmlns:a16="http://schemas.microsoft.com/office/drawing/2014/main" id="{A74AF33B-F2B6-4C59-A10B-F52C0748B483}"/>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8924" name="Freeform 12">
              <a:extLst>
                <a:ext uri="{FF2B5EF4-FFF2-40B4-BE49-F238E27FC236}">
                  <a16:creationId xmlns:a16="http://schemas.microsoft.com/office/drawing/2014/main" id="{AF7990E8-FC8D-4909-8BC1-FF19D130C632}"/>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38925" name="Rectangle 13">
            <a:extLst>
              <a:ext uri="{FF2B5EF4-FFF2-40B4-BE49-F238E27FC236}">
                <a16:creationId xmlns:a16="http://schemas.microsoft.com/office/drawing/2014/main" id="{CD348D4E-E4DC-48CB-BA4E-2259F6F05792}"/>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38926" name="Rectangle 14">
            <a:extLst>
              <a:ext uri="{FF2B5EF4-FFF2-40B4-BE49-F238E27FC236}">
                <a16:creationId xmlns:a16="http://schemas.microsoft.com/office/drawing/2014/main" id="{17BB00ED-EDDD-4FFE-99DB-296A8B3B5FBA}"/>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endParaRPr lang="sl-SI" altLang="sl-SI"/>
          </a:p>
        </p:txBody>
      </p:sp>
      <p:sp>
        <p:nvSpPr>
          <p:cNvPr id="38927" name="Rectangle 15">
            <a:extLst>
              <a:ext uri="{FF2B5EF4-FFF2-40B4-BE49-F238E27FC236}">
                <a16:creationId xmlns:a16="http://schemas.microsoft.com/office/drawing/2014/main" id="{68098FE9-E53B-4AA8-9329-9C54D03BCE2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newsflash/>
  </p:transition>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96BA4C8-E146-4C0F-AFB8-7851A448228E}"/>
              </a:ext>
            </a:extLst>
          </p:cNvPr>
          <p:cNvSpPr>
            <a:spLocks noGrp="1" noRot="1" noChangeArrowheads="1"/>
          </p:cNvSpPr>
          <p:nvPr>
            <p:ph type="title" idx="4294967295"/>
          </p:nvPr>
        </p:nvSpPr>
        <p:spPr>
          <a:xfrm>
            <a:off x="0" y="0"/>
            <a:ext cx="8229600" cy="981075"/>
          </a:xfrm>
        </p:spPr>
        <p:txBody>
          <a:bodyPr/>
          <a:lstStyle/>
          <a:p>
            <a:r>
              <a:rPr lang="sl-SI" altLang="sl-SI" sz="5400" b="0" u="sng">
                <a:solidFill>
                  <a:srgbClr val="FF0000"/>
                </a:solidFill>
                <a:latin typeface="Algerian" panose="04020705040A02060702" pitchFamily="82" charset="0"/>
              </a:rPr>
              <a:t>TURČIJA</a:t>
            </a:r>
          </a:p>
        </p:txBody>
      </p:sp>
      <p:pic>
        <p:nvPicPr>
          <p:cNvPr id="2052" name="Picture 4" descr="sz5_Turcija_zastava">
            <a:extLst>
              <a:ext uri="{FF2B5EF4-FFF2-40B4-BE49-F238E27FC236}">
                <a16:creationId xmlns:a16="http://schemas.microsoft.com/office/drawing/2014/main" id="{DCE9D69C-FA49-42DF-9C70-658E1A086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5111750" cy="33131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urkey-flag">
            <a:extLst>
              <a:ext uri="{FF2B5EF4-FFF2-40B4-BE49-F238E27FC236}">
                <a16:creationId xmlns:a16="http://schemas.microsoft.com/office/drawing/2014/main" id="{5D93C2D7-1921-457F-97CC-96D75D5E0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4000" cy="587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FD738FE-744C-45DB-82E9-D0904CDB041A}"/>
              </a:ext>
            </a:extLst>
          </p:cNvPr>
          <p:cNvSpPr>
            <a:spLocks noGrp="1" noRot="1" noChangeArrowheads="1"/>
          </p:cNvSpPr>
          <p:nvPr>
            <p:ph type="title"/>
          </p:nvPr>
        </p:nvSpPr>
        <p:spPr>
          <a:xfrm>
            <a:off x="457200" y="0"/>
            <a:ext cx="8229600" cy="981075"/>
          </a:xfrm>
        </p:spPr>
        <p:txBody>
          <a:bodyPr/>
          <a:lstStyle/>
          <a:p>
            <a:r>
              <a:rPr lang="sl-SI" altLang="sl-SI" b="0">
                <a:solidFill>
                  <a:srgbClr val="FF0000"/>
                </a:solidFill>
                <a:latin typeface="Algerian" panose="04020705040A02060702" pitchFamily="82" charset="0"/>
              </a:rPr>
              <a:t>Turška riviera</a:t>
            </a:r>
          </a:p>
        </p:txBody>
      </p:sp>
      <p:sp>
        <p:nvSpPr>
          <p:cNvPr id="75779" name="Rectangle 3">
            <a:extLst>
              <a:ext uri="{FF2B5EF4-FFF2-40B4-BE49-F238E27FC236}">
                <a16:creationId xmlns:a16="http://schemas.microsoft.com/office/drawing/2014/main" id="{4008D7DE-A854-40B0-80E6-AC998DC87EE8}"/>
              </a:ext>
            </a:extLst>
          </p:cNvPr>
          <p:cNvSpPr>
            <a:spLocks noGrp="1" noChangeArrowheads="1"/>
          </p:cNvSpPr>
          <p:nvPr>
            <p:ph type="body" idx="1"/>
          </p:nvPr>
        </p:nvSpPr>
        <p:spPr/>
        <p:txBody>
          <a:bodyPr/>
          <a:lstStyle/>
          <a:p>
            <a:endParaRPr lang="sl-SI" altLang="sl-SI"/>
          </a:p>
        </p:txBody>
      </p:sp>
      <p:pic>
        <p:nvPicPr>
          <p:cNvPr id="75780" name="Picture 4" descr="kemer">
            <a:extLst>
              <a:ext uri="{FF2B5EF4-FFF2-40B4-BE49-F238E27FC236}">
                <a16:creationId xmlns:a16="http://schemas.microsoft.com/office/drawing/2014/main" id="{1CC65FA3-EF4B-44CA-B4EA-0E55F9AB5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8642350" cy="609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neimenovana">
            <a:extLst>
              <a:ext uri="{FF2B5EF4-FFF2-40B4-BE49-F238E27FC236}">
                <a16:creationId xmlns:a16="http://schemas.microsoft.com/office/drawing/2014/main" id="{61DCA1B2-93B2-4293-B154-25971B50A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3638550" cy="6448425"/>
          </a:xfrm>
          <a:prstGeom prst="rect">
            <a:avLst/>
          </a:prstGeom>
          <a:noFill/>
          <a:extLst>
            <a:ext uri="{909E8E84-426E-40DD-AFC4-6F175D3DCCD1}">
              <a14:hiddenFill xmlns:a14="http://schemas.microsoft.com/office/drawing/2010/main">
                <a:solidFill>
                  <a:srgbClr val="FFFFFF"/>
                </a:solidFill>
              </a14:hiddenFill>
            </a:ext>
          </a:extLst>
        </p:spPr>
      </p:pic>
      <p:sp>
        <p:nvSpPr>
          <p:cNvPr id="73735" name="Rectangle 7">
            <a:extLst>
              <a:ext uri="{FF2B5EF4-FFF2-40B4-BE49-F238E27FC236}">
                <a16:creationId xmlns:a16="http://schemas.microsoft.com/office/drawing/2014/main" id="{05613E58-3CC2-4EF4-8C3E-31FE59C64FF9}"/>
              </a:ext>
            </a:extLst>
          </p:cNvPr>
          <p:cNvSpPr>
            <a:spLocks noGrp="1" noChangeArrowheads="1"/>
          </p:cNvSpPr>
          <p:nvPr>
            <p:ph type="body" sz="half" idx="4294967295"/>
          </p:nvPr>
        </p:nvSpPr>
        <p:spPr>
          <a:xfrm>
            <a:off x="5105400" y="1600200"/>
            <a:ext cx="4038600" cy="4525963"/>
          </a:xfrm>
        </p:spPr>
        <p:txBody>
          <a:bodyPr/>
          <a:lstStyle/>
          <a:p>
            <a:r>
              <a:rPr lang="sl-SI" altLang="sl-SI" b="1">
                <a:solidFill>
                  <a:schemeClr val="bg2"/>
                </a:solidFill>
              </a:rPr>
              <a:t>Srečanje starega in novega transporta.</a:t>
            </a: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81" name="Group 41">
            <a:extLst>
              <a:ext uri="{FF2B5EF4-FFF2-40B4-BE49-F238E27FC236}">
                <a16:creationId xmlns:a16="http://schemas.microsoft.com/office/drawing/2014/main" id="{6B5D8775-3BD4-4E54-8F52-DE21600DC583}"/>
              </a:ext>
            </a:extLst>
          </p:cNvPr>
          <p:cNvGraphicFramePr>
            <a:graphicFrameLocks noGrp="1"/>
          </p:cNvGraphicFramePr>
          <p:nvPr/>
        </p:nvGraphicFramePr>
        <p:xfrm>
          <a:off x="179388" y="1412875"/>
          <a:ext cx="8964612" cy="4140200"/>
        </p:xfrm>
        <a:graphic>
          <a:graphicData uri="http://schemas.openxmlformats.org/drawingml/2006/table">
            <a:tbl>
              <a:tblPr/>
              <a:tblGrid>
                <a:gridCol w="4321175">
                  <a:extLst>
                    <a:ext uri="{9D8B030D-6E8A-4147-A177-3AD203B41FA5}">
                      <a16:colId xmlns:a16="http://schemas.microsoft.com/office/drawing/2014/main" val="905824426"/>
                    </a:ext>
                  </a:extLst>
                </a:gridCol>
                <a:gridCol w="4643437">
                  <a:extLst>
                    <a:ext uri="{9D8B030D-6E8A-4147-A177-3AD203B41FA5}">
                      <a16:colId xmlns:a16="http://schemas.microsoft.com/office/drawing/2014/main" val="1920856135"/>
                    </a:ext>
                  </a:extLst>
                </a:gridCol>
              </a:tblGrid>
              <a:tr h="508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400" b="0" i="0" u="none" strike="noStrike" cap="none" normalizeH="0" baseline="0">
                          <a:ln>
                            <a:noFill/>
                          </a:ln>
                          <a:solidFill>
                            <a:srgbClr val="FF0000"/>
                          </a:solidFill>
                          <a:effectLst>
                            <a:outerShdw blurRad="38100" dist="38100" dir="2700000" algn="tl">
                              <a:srgbClr val="000000"/>
                            </a:outerShdw>
                          </a:effectLst>
                          <a:latin typeface="Algerian" panose="04020705040A02060702" pitchFamily="82" charset="0"/>
                        </a:rPr>
                        <a:t>Uradno 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chemeClr val="bg2"/>
                          </a:solidFill>
                          <a:effectLst>
                            <a:outerShdw blurRad="38100" dist="38100" dir="2700000" algn="tl">
                              <a:srgbClr val="000000"/>
                            </a:outerShdw>
                          </a:effectLst>
                          <a:latin typeface="Garamond" panose="02020404030301010803" pitchFamily="18" charset="0"/>
                        </a:rPr>
                        <a:t>Republika Turčija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2696280"/>
                  </a:ext>
                </a:extLst>
              </a:tr>
              <a:tr h="508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rgbClr val="FF0000"/>
                          </a:solidFill>
                          <a:effectLst>
                            <a:outerShdw blurRad="38100" dist="38100" dir="2700000" algn="tl">
                              <a:srgbClr val="000000"/>
                            </a:outerShdw>
                          </a:effectLst>
                          <a:latin typeface="Algerian" panose="04020705040A02060702" pitchFamily="82" charset="0"/>
                        </a:rPr>
                        <a:t>Glavno mesto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chemeClr val="bg2"/>
                          </a:solidFill>
                          <a:effectLst>
                            <a:outerShdw blurRad="38100" dist="38100" dir="2700000" algn="tl">
                              <a:srgbClr val="000000"/>
                            </a:outerShdw>
                          </a:effectLst>
                          <a:latin typeface="Garamond" panose="02020404030301010803" pitchFamily="18" charset="0"/>
                        </a:rPr>
                        <a:t>Ankara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9124040"/>
                  </a:ext>
                </a:extLst>
              </a:tr>
              <a:tr h="508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rgbClr val="FF0000"/>
                          </a:solidFill>
                          <a:effectLst>
                            <a:outerShdw blurRad="38100" dist="38100" dir="2700000" algn="tl">
                              <a:srgbClr val="000000"/>
                            </a:outerShdw>
                          </a:effectLst>
                          <a:latin typeface="Algerian" panose="04020705040A02060702" pitchFamily="82" charset="0"/>
                        </a:rPr>
                        <a:t>Število prebivalstva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chemeClr val="bg2"/>
                          </a:solidFill>
                          <a:effectLst>
                            <a:outerShdw blurRad="38100" dist="38100" dir="2700000" algn="tl">
                              <a:srgbClr val="000000"/>
                            </a:outerShdw>
                          </a:effectLst>
                          <a:latin typeface="Garamond" panose="02020404030301010803" pitchFamily="18" charset="0"/>
                        </a:rPr>
                        <a:t>76 milijonov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9611630"/>
                  </a:ext>
                </a:extLst>
              </a:tr>
              <a:tr h="508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rgbClr val="FF0000"/>
                          </a:solidFill>
                          <a:effectLst>
                            <a:outerShdw blurRad="38100" dist="38100" dir="2700000" algn="tl">
                              <a:srgbClr val="000000"/>
                            </a:outerShdw>
                          </a:effectLst>
                          <a:latin typeface="Algerian" panose="04020705040A02060702" pitchFamily="82" charset="0"/>
                        </a:rPr>
                        <a:t>Denarna enota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chemeClr val="bg2"/>
                          </a:solidFill>
                          <a:effectLst>
                            <a:outerShdw blurRad="38100" dist="38100" dir="2700000" algn="tl">
                              <a:srgbClr val="000000"/>
                            </a:outerShdw>
                          </a:effectLst>
                          <a:latin typeface="Garamond" panose="02020404030301010803" pitchFamily="18" charset="0"/>
                        </a:rPr>
                        <a:t>Nova turška lira: 1eur = 1.88 trl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9869566"/>
                  </a:ext>
                </a:extLst>
              </a:tr>
              <a:tr h="508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rgbClr val="FF0000"/>
                          </a:solidFill>
                          <a:effectLst>
                            <a:outerShdw blurRad="38100" dist="38100" dir="2700000" algn="tl">
                              <a:srgbClr val="000000"/>
                            </a:outerShdw>
                          </a:effectLst>
                          <a:latin typeface="Algerian" panose="04020705040A02060702" pitchFamily="82" charset="0"/>
                        </a:rPr>
                        <a:t>jezik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chemeClr val="bg2"/>
                          </a:solidFill>
                          <a:effectLst>
                            <a:outerShdw blurRad="38100" dist="38100" dir="2700000" algn="tl">
                              <a:srgbClr val="000000"/>
                            </a:outerShdw>
                          </a:effectLst>
                          <a:latin typeface="Garamond" panose="02020404030301010803" pitchFamily="18" charset="0"/>
                        </a:rPr>
                        <a:t>Turščina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8352952"/>
                  </a:ext>
                </a:extLst>
              </a:tr>
              <a:tr h="508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rgbClr val="FF0000"/>
                          </a:solidFill>
                          <a:effectLst>
                            <a:outerShdw blurRad="38100" dist="38100" dir="2700000" algn="tl">
                              <a:srgbClr val="000000"/>
                            </a:outerShdw>
                          </a:effectLst>
                          <a:latin typeface="Algerian" panose="04020705040A02060702" pitchFamily="82" charset="0"/>
                        </a:rPr>
                        <a:t>Mednarodna oznaka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chemeClr val="bg2"/>
                          </a:solidFill>
                          <a:effectLst>
                            <a:outerShdw blurRad="38100" dist="38100" dir="2700000" algn="tl">
                              <a:srgbClr val="000000"/>
                            </a:outerShdw>
                          </a:effectLst>
                          <a:latin typeface="Garamond" panose="02020404030301010803" pitchFamily="18" charset="0"/>
                        </a:rPr>
                        <a:t>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0110370"/>
                  </a:ext>
                </a:extLst>
              </a:tr>
              <a:tr h="508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rgbClr val="FF0000"/>
                          </a:solidFill>
                          <a:effectLst>
                            <a:outerShdw blurRad="38100" dist="38100" dir="2700000" algn="tl">
                              <a:srgbClr val="000000"/>
                            </a:outerShdw>
                          </a:effectLst>
                          <a:latin typeface="Algerian" panose="04020705040A02060702" pitchFamily="82" charset="0"/>
                        </a:rPr>
                        <a:t>najveČje mesto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chemeClr val="bg2"/>
                          </a:solidFill>
                          <a:effectLst>
                            <a:outerShdw blurRad="38100" dist="38100" dir="2700000" algn="tl">
                              <a:srgbClr val="000000"/>
                            </a:outerShdw>
                          </a:effectLst>
                          <a:latin typeface="Garamond" panose="02020404030301010803" pitchFamily="18" charset="0"/>
                        </a:rPr>
                        <a:t>Carigrad ali Istanbul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1668975"/>
                  </a:ext>
                </a:extLst>
              </a:tr>
              <a:tr h="508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rgbClr val="FF0000"/>
                          </a:solidFill>
                          <a:effectLst>
                            <a:outerShdw blurRad="38100" dist="38100" dir="2700000" algn="tl">
                              <a:srgbClr val="000000"/>
                            </a:outerShdw>
                          </a:effectLst>
                          <a:latin typeface="Algerian" panose="04020705040A02060702" pitchFamily="82" charset="0"/>
                        </a:rPr>
                        <a:t>Najvišja toČka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sl-SI" altLang="sl-SI" sz="2800" b="0" i="0" u="none" strike="noStrike" cap="none" normalizeH="0" baseline="0">
                          <a:ln>
                            <a:noFill/>
                          </a:ln>
                          <a:solidFill>
                            <a:schemeClr val="bg2"/>
                          </a:solidFill>
                          <a:effectLst>
                            <a:outerShdw blurRad="38100" dist="38100" dir="2700000" algn="tl">
                              <a:srgbClr val="000000"/>
                            </a:outerShdw>
                          </a:effectLst>
                          <a:latin typeface="Garamond" panose="02020404030301010803" pitchFamily="18" charset="0"/>
                        </a:rPr>
                        <a:t>Ararat </a:t>
                      </a:r>
                      <a:r>
                        <a:rPr kumimoji="0" lang="sl-SI" altLang="sl-SI" sz="2800" b="0" i="0" u="none" strike="noStrike" cap="none" normalizeH="0" baseline="0">
                          <a:ln>
                            <a:noFill/>
                          </a:ln>
                          <a:solidFill>
                            <a:schemeClr val="bg2"/>
                          </a:solidFill>
                          <a:effectLst/>
                          <a:latin typeface="Garamond" panose="02020404030301010803" pitchFamily="18" charset="0"/>
                        </a:rPr>
                        <a:t>5166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6975797"/>
                  </a:ext>
                </a:extLst>
              </a:tr>
            </a:tbl>
          </a:graphicData>
        </a:graphic>
      </p:graphicFrame>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4002B33-EC5A-4EC7-B651-058380BE8EDB}"/>
              </a:ext>
            </a:extLst>
          </p:cNvPr>
          <p:cNvSpPr>
            <a:spLocks noGrp="1" noRot="1" noChangeArrowheads="1"/>
          </p:cNvSpPr>
          <p:nvPr>
            <p:ph type="title" idx="4294967295"/>
          </p:nvPr>
        </p:nvSpPr>
        <p:spPr>
          <a:xfrm>
            <a:off x="0" y="274638"/>
            <a:ext cx="8229600" cy="1143000"/>
          </a:xfrm>
        </p:spPr>
        <p:txBody>
          <a:bodyPr/>
          <a:lstStyle/>
          <a:p>
            <a:pPr algn="l"/>
            <a:r>
              <a:rPr lang="sl-SI" altLang="sl-SI" b="0">
                <a:solidFill>
                  <a:srgbClr val="FF0000"/>
                </a:solidFill>
                <a:latin typeface="Algerian" panose="04020705040A02060702" pitchFamily="82" charset="0"/>
              </a:rPr>
              <a:t>podnebje</a:t>
            </a:r>
          </a:p>
        </p:txBody>
      </p:sp>
      <p:sp>
        <p:nvSpPr>
          <p:cNvPr id="63491" name="Rectangle 3">
            <a:extLst>
              <a:ext uri="{FF2B5EF4-FFF2-40B4-BE49-F238E27FC236}">
                <a16:creationId xmlns:a16="http://schemas.microsoft.com/office/drawing/2014/main" id="{62411764-B45E-4B26-8F1D-1DB73E755F85}"/>
              </a:ext>
            </a:extLst>
          </p:cNvPr>
          <p:cNvSpPr>
            <a:spLocks noGrp="1" noChangeArrowheads="1"/>
          </p:cNvSpPr>
          <p:nvPr>
            <p:ph type="body" idx="4294967295"/>
          </p:nvPr>
        </p:nvSpPr>
        <p:spPr>
          <a:xfrm>
            <a:off x="0" y="1600200"/>
            <a:ext cx="8229600" cy="4525963"/>
          </a:xfrm>
        </p:spPr>
        <p:txBody>
          <a:bodyPr/>
          <a:lstStyle/>
          <a:p>
            <a:pPr>
              <a:buFont typeface="Wingdings" panose="05000000000000000000" pitchFamily="2" charset="2"/>
              <a:buNone/>
            </a:pPr>
            <a:r>
              <a:rPr lang="sl-SI" altLang="sl-SI" b="1">
                <a:solidFill>
                  <a:schemeClr val="bg2"/>
                </a:solidFill>
              </a:rPr>
              <a:t>Na jugu in vzhodu mile in deževne zime, vroča in suha poletja; ob Črnem morju hladnejše in bolj vlažno podnebje; v notranjosti, na severovzhodu in jugovzhodu mrzle zime, suha in vroča poletja.</a:t>
            </a:r>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3D6F1FC-B8D4-4340-A473-7029E46B3173}"/>
              </a:ext>
            </a:extLst>
          </p:cNvPr>
          <p:cNvSpPr>
            <a:spLocks noGrp="1" noRot="1" noChangeArrowheads="1"/>
          </p:cNvSpPr>
          <p:nvPr>
            <p:ph type="title"/>
          </p:nvPr>
        </p:nvSpPr>
        <p:spPr/>
        <p:txBody>
          <a:bodyPr/>
          <a:lstStyle/>
          <a:p>
            <a:pPr algn="l"/>
            <a:r>
              <a:rPr lang="sl-SI" altLang="sl-SI" b="0">
                <a:solidFill>
                  <a:srgbClr val="FF0000"/>
                </a:solidFill>
                <a:latin typeface="Algerian" panose="04020705040A02060702" pitchFamily="82" charset="0"/>
              </a:rPr>
              <a:t>Ljudstvo in prebivalstvo</a:t>
            </a:r>
          </a:p>
        </p:txBody>
      </p:sp>
      <p:sp>
        <p:nvSpPr>
          <p:cNvPr id="64515" name="Rectangle 3">
            <a:extLst>
              <a:ext uri="{FF2B5EF4-FFF2-40B4-BE49-F238E27FC236}">
                <a16:creationId xmlns:a16="http://schemas.microsoft.com/office/drawing/2014/main" id="{B0C449EF-93C4-400F-9B63-86EBD6AFCE86}"/>
              </a:ext>
            </a:extLst>
          </p:cNvPr>
          <p:cNvSpPr>
            <a:spLocks noGrp="1" noChangeArrowheads="1"/>
          </p:cNvSpPr>
          <p:nvPr>
            <p:ph type="body" idx="1"/>
          </p:nvPr>
        </p:nvSpPr>
        <p:spPr/>
        <p:txBody>
          <a:bodyPr/>
          <a:lstStyle/>
          <a:p>
            <a:r>
              <a:rPr lang="sl-SI" altLang="sl-SI" b="1">
                <a:solidFill>
                  <a:schemeClr val="bg2"/>
                </a:solidFill>
              </a:rPr>
              <a:t>Življenje turških vaščanov je še zmeraj preprosto. Hiše so majhne, hrano sestavljajo ovčje meso, kruh in zelenjava. Za obdelovanje je primernih le 29 %  ozemlja v državi.</a:t>
            </a:r>
          </a:p>
          <a:p>
            <a:r>
              <a:rPr lang="sl-SI" altLang="sl-SI" b="1">
                <a:solidFill>
                  <a:schemeClr val="bg2"/>
                </a:solidFill>
              </a:rPr>
              <a:t>V rodovitnih kotlinah, dolinah in obalnih ravninah je mogoče obilno pridelovati čaj, lešnike, bombaž, zelenjavo in agrume.</a:t>
            </a:r>
          </a:p>
        </p:txBody>
      </p:sp>
    </p:spTree>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04C8518-4153-4779-8056-4A1E96D253FE}"/>
              </a:ext>
            </a:extLst>
          </p:cNvPr>
          <p:cNvSpPr>
            <a:spLocks noGrp="1" noRot="1" noChangeArrowheads="1"/>
          </p:cNvSpPr>
          <p:nvPr>
            <p:ph type="title"/>
          </p:nvPr>
        </p:nvSpPr>
        <p:spPr/>
        <p:txBody>
          <a:bodyPr/>
          <a:lstStyle/>
          <a:p>
            <a:pPr algn="l"/>
            <a:r>
              <a:rPr lang="sl-SI" altLang="sl-SI" b="0">
                <a:solidFill>
                  <a:srgbClr val="FF0000"/>
                </a:solidFill>
                <a:latin typeface="Algerian" panose="04020705040A02060702" pitchFamily="82" charset="0"/>
              </a:rPr>
              <a:t>Gospodarstvo</a:t>
            </a:r>
          </a:p>
        </p:txBody>
      </p:sp>
      <p:sp>
        <p:nvSpPr>
          <p:cNvPr id="65539" name="Rectangle 3">
            <a:extLst>
              <a:ext uri="{FF2B5EF4-FFF2-40B4-BE49-F238E27FC236}">
                <a16:creationId xmlns:a16="http://schemas.microsoft.com/office/drawing/2014/main" id="{C26B4FC7-92E8-495A-814F-7D38B91EB6A7}"/>
              </a:ext>
            </a:extLst>
          </p:cNvPr>
          <p:cNvSpPr>
            <a:spLocks noGrp="1" noChangeArrowheads="1"/>
          </p:cNvSpPr>
          <p:nvPr>
            <p:ph type="body" idx="1"/>
          </p:nvPr>
        </p:nvSpPr>
        <p:spPr/>
        <p:txBody>
          <a:bodyPr/>
          <a:lstStyle/>
          <a:p>
            <a:r>
              <a:rPr lang="sl-SI" altLang="sl-SI" b="1">
                <a:solidFill>
                  <a:schemeClr val="bg2"/>
                </a:solidFill>
              </a:rPr>
              <a:t>Turčija je dežela v razvoju, ki postaja že industrijska. Razvoj je seveda neenakomeren; v bolj razviti zahodni polovici je več vlaganj in novih delovnih mest, medtem ko ostaja revni vzhodni del še zmeraj v ozadju.</a:t>
            </a:r>
          </a:p>
        </p:txBody>
      </p:sp>
    </p:spTree>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5CF1025-6501-4B59-8CCB-D2BAD5EC896D}"/>
              </a:ext>
            </a:extLst>
          </p:cNvPr>
          <p:cNvSpPr>
            <a:spLocks noGrp="1" noRot="1" noChangeArrowheads="1"/>
          </p:cNvSpPr>
          <p:nvPr>
            <p:ph type="title"/>
          </p:nvPr>
        </p:nvSpPr>
        <p:spPr/>
        <p:txBody>
          <a:bodyPr/>
          <a:lstStyle/>
          <a:p>
            <a:pPr algn="l"/>
            <a:r>
              <a:rPr lang="sl-SI" altLang="sl-SI" b="0">
                <a:solidFill>
                  <a:srgbClr val="FF0000"/>
                </a:solidFill>
                <a:latin typeface="Algerian" panose="04020705040A02060702" pitchFamily="82" charset="0"/>
              </a:rPr>
              <a:t>turizem</a:t>
            </a:r>
          </a:p>
        </p:txBody>
      </p:sp>
      <p:sp>
        <p:nvSpPr>
          <p:cNvPr id="66563" name="Rectangle 3">
            <a:extLst>
              <a:ext uri="{FF2B5EF4-FFF2-40B4-BE49-F238E27FC236}">
                <a16:creationId xmlns:a16="http://schemas.microsoft.com/office/drawing/2014/main" id="{32AE6716-6A6F-426A-BFC7-D9B63997EC25}"/>
              </a:ext>
            </a:extLst>
          </p:cNvPr>
          <p:cNvSpPr>
            <a:spLocks noGrp="1" noChangeArrowheads="1"/>
          </p:cNvSpPr>
          <p:nvPr>
            <p:ph type="body" idx="1"/>
          </p:nvPr>
        </p:nvSpPr>
        <p:spPr/>
        <p:txBody>
          <a:bodyPr/>
          <a:lstStyle/>
          <a:p>
            <a:r>
              <a:rPr lang="sl-SI" altLang="sl-SI" b="1">
                <a:solidFill>
                  <a:schemeClr val="bg2"/>
                </a:solidFill>
              </a:rPr>
              <a:t>Ena največjih uspešnic v turškem podjetništvu je cvetoča, naglo razvijajoča se turistična industrija. Zlasti na egejski obali in južni Turški rivieri se je začela mrzlična graditev. Razmah turizma omogoča zaposlitev tisočem Turkov in povečuje dotok tujih valut.</a:t>
            </a:r>
          </a:p>
        </p:txBody>
      </p:sp>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a:extLst>
              <a:ext uri="{FF2B5EF4-FFF2-40B4-BE49-F238E27FC236}">
                <a16:creationId xmlns:a16="http://schemas.microsoft.com/office/drawing/2014/main" id="{EDF3FFEC-BB91-4C52-893B-979B1DC2AF9C}"/>
              </a:ext>
            </a:extLst>
          </p:cNvPr>
          <p:cNvSpPr>
            <a:spLocks noGrp="1" noRot="1" noChangeArrowheads="1"/>
          </p:cNvSpPr>
          <p:nvPr>
            <p:ph type="title"/>
          </p:nvPr>
        </p:nvSpPr>
        <p:spPr>
          <a:xfrm>
            <a:off x="457200" y="0"/>
            <a:ext cx="8229600" cy="1125538"/>
          </a:xfrm>
        </p:spPr>
        <p:txBody>
          <a:bodyPr/>
          <a:lstStyle/>
          <a:p>
            <a:r>
              <a:rPr lang="sl-SI" altLang="sl-SI" b="0">
                <a:solidFill>
                  <a:srgbClr val="FF0000"/>
                </a:solidFill>
                <a:latin typeface="Algerian" panose="04020705040A02060702" pitchFamily="82" charset="0"/>
              </a:rPr>
              <a:t>Ankara</a:t>
            </a:r>
          </a:p>
        </p:txBody>
      </p:sp>
      <p:pic>
        <p:nvPicPr>
          <p:cNvPr id="67589" name="Picture 5" descr="Ankara-1">
            <a:extLst>
              <a:ext uri="{FF2B5EF4-FFF2-40B4-BE49-F238E27FC236}">
                <a16:creationId xmlns:a16="http://schemas.microsoft.com/office/drawing/2014/main" id="{1D5CD54D-FD77-481B-95DE-2C84A9AB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981075"/>
            <a:ext cx="7610475" cy="569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9F8F4AF-A806-449F-9D7F-A1AC29560777}"/>
              </a:ext>
            </a:extLst>
          </p:cNvPr>
          <p:cNvSpPr>
            <a:spLocks noGrp="1" noRot="1" noChangeArrowheads="1"/>
          </p:cNvSpPr>
          <p:nvPr>
            <p:ph type="title" idx="4294967295"/>
          </p:nvPr>
        </p:nvSpPr>
        <p:spPr>
          <a:xfrm>
            <a:off x="0" y="0"/>
            <a:ext cx="8229600" cy="981075"/>
          </a:xfrm>
        </p:spPr>
        <p:txBody>
          <a:bodyPr/>
          <a:lstStyle/>
          <a:p>
            <a:r>
              <a:rPr lang="sl-SI" altLang="sl-SI" b="0">
                <a:solidFill>
                  <a:srgbClr val="FF0000"/>
                </a:solidFill>
                <a:latin typeface="Algerian" panose="04020705040A02060702" pitchFamily="82" charset="0"/>
              </a:rPr>
              <a:t>Carigrad / istanbul</a:t>
            </a:r>
          </a:p>
        </p:txBody>
      </p:sp>
      <p:pic>
        <p:nvPicPr>
          <p:cNvPr id="69636" name="Picture 4" descr="istanbul_bosphorus_night_for_website">
            <a:extLst>
              <a:ext uri="{FF2B5EF4-FFF2-40B4-BE49-F238E27FC236}">
                <a16:creationId xmlns:a16="http://schemas.microsoft.com/office/drawing/2014/main" id="{0758AD08-BE02-4556-8C54-BEB25C73E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908050"/>
            <a:ext cx="11249026" cy="746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21F378C-3A22-455D-B81D-96CBCF3F2799}"/>
              </a:ext>
            </a:extLst>
          </p:cNvPr>
          <p:cNvSpPr>
            <a:spLocks noGrp="1" noRot="1" noChangeArrowheads="1"/>
          </p:cNvSpPr>
          <p:nvPr>
            <p:ph type="title" idx="4294967295"/>
          </p:nvPr>
        </p:nvSpPr>
        <p:spPr>
          <a:xfrm>
            <a:off x="0" y="0"/>
            <a:ext cx="8229600" cy="1052513"/>
          </a:xfrm>
        </p:spPr>
        <p:txBody>
          <a:bodyPr/>
          <a:lstStyle/>
          <a:p>
            <a:r>
              <a:rPr lang="sl-SI" altLang="sl-SI" b="0">
                <a:solidFill>
                  <a:srgbClr val="FF0000"/>
                </a:solidFill>
                <a:latin typeface="Algerian" panose="04020705040A02060702" pitchFamily="82" charset="0"/>
              </a:rPr>
              <a:t>Ararat </a:t>
            </a:r>
          </a:p>
        </p:txBody>
      </p:sp>
      <p:pic>
        <p:nvPicPr>
          <p:cNvPr id="70660" name="Picture 4" descr="mount_ararat">
            <a:extLst>
              <a:ext uri="{FF2B5EF4-FFF2-40B4-BE49-F238E27FC236}">
                <a16:creationId xmlns:a16="http://schemas.microsoft.com/office/drawing/2014/main" id="{F4BFE1F3-326C-4370-96B6-FCAB59FA0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3661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sld>
</file>

<file path=ppt/theme/theme1.xml><?xml version="1.0" encoding="utf-8"?>
<a:theme xmlns:a="http://schemas.openxmlformats.org/drawingml/2006/main" name="Tok">
  <a:themeElements>
    <a:clrScheme name="Tok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To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ok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Tok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Tok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Tok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Tok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Tok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Tok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Tok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Tok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0</TotalTime>
  <Words>229</Words>
  <Application>Microsoft Office PowerPoint</Application>
  <PresentationFormat>On-screen Show (4:3)</PresentationFormat>
  <Paragraphs>31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Algerian</vt:lpstr>
      <vt:lpstr>Arial</vt:lpstr>
      <vt:lpstr>Garamond</vt:lpstr>
      <vt:lpstr>Wingdings</vt:lpstr>
      <vt:lpstr>Tok</vt:lpstr>
      <vt:lpstr>TURČIJA</vt:lpstr>
      <vt:lpstr>PowerPoint Presentation</vt:lpstr>
      <vt:lpstr>podnebje</vt:lpstr>
      <vt:lpstr>Ljudstvo in prebivalstvo</vt:lpstr>
      <vt:lpstr>Gospodarstvo</vt:lpstr>
      <vt:lpstr>turizem</vt:lpstr>
      <vt:lpstr>Ankara</vt:lpstr>
      <vt:lpstr>Carigrad / istanbul</vt:lpstr>
      <vt:lpstr>Ararat </vt:lpstr>
      <vt:lpstr>Turška riviera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2019-05-31T08:41:26Z</dcterms:created>
  <dcterms:modified xsi:type="dcterms:W3CDTF">2019-05-31T08:41:26Z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