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14F7-8104-4B58-9D70-92BDF9305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DB2DB-0F29-49F5-A439-541E4DED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34A4-395E-49AC-8F34-F9EF6BB6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C752D-512D-4628-A109-5BD9DE0E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15DB-DF11-4EE6-871E-F6E6740C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96727-7C1B-4396-BE54-C166E63BAF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641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3E1F-01E9-4BF8-A502-2BED2DC7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4D2F1-5396-46FA-B22E-9A7BAA8E5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D33E-857E-48FF-BDDF-C65F119A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32E7-BC0E-4236-B90F-D321E41A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8D373-6AAF-4060-B7B7-C97B2BA0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FC96-E154-4576-A009-E7B36624B0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06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B3F00-8CC6-4F8F-8D3F-5DE99D963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8E171-5D31-44CF-97B7-2D9D56493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BEDD-970F-4D37-A85F-9E97A5D8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21A1-6114-4FC0-B4B1-B6F3B497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97CB4-B817-44C7-B816-9DBBF0E0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AF54-85D6-4D85-A18F-B01DD4E464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83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90CE-5340-48EB-AA85-A2DCED07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5576-EB37-41BC-B80C-7F739C53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1EC99-B187-4933-AC0B-61A54C46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674CA-EFD5-42C8-B432-FE06B4F0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3F675-1E2F-4F68-ADA9-20DF9E28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48961-63F6-4E31-A1CD-41924E1C2A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984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CC69-BD24-46B2-94C6-D92CE3EB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BE5B0-C14F-4307-8E10-D6274154D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D0A6-5D9E-40B3-83D7-F7FDF3FF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ED4B6-924C-4C49-B5E4-A8D29656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35F6-9721-45B7-ADFE-7A5012E2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9CF9-2CCE-4FA2-9ADF-2DB58908A8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772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8CB3-1435-450A-819D-179A10C5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75AC-9DF9-44B5-B80E-4FA31137B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6039A-2D81-4038-BE35-E7FDE5D9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D168B-3388-452C-99E4-2ADEA9C2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33324-AEF7-4807-81DE-DEB9A9C5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E53EB-3105-4A6E-8AF8-BBB0D4E6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B203C-6FB7-43AE-B32B-6745F32B77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621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B412-D621-4E95-9547-91E4B90E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A2582-F8F2-4273-9CB8-CBB7D88F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C34A2-4528-4EC0-A4D5-4DCC8A8B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B6139-3F2A-40FC-BCB3-32A9950BD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D4651-FEF6-48BD-B5A7-59016BE99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F4EF7-BDCA-4328-BF81-888DD940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D02AC-7DEA-4EF0-A41E-A58FFDCB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27BAC-6B53-4DB8-BB19-83E1FC6C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8F1B1-DC5E-4DD1-9EEB-F23AF98BDF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08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EDF5-2DF2-415F-926A-03F86095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FEF2-FACA-45AD-8881-34444726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2993E-48EB-4220-B29A-6F16F7E4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EE673-5AEA-4396-92FE-E70FAE90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0C23E-912A-4E69-9CEB-1950FCE9E4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59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D7CF1-36F9-41B5-8B3B-42B7D67D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30A6C-12BE-41AC-9C7C-FCAF5AF5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45E0A-0239-45C6-96C4-0E1E5CC1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98D5D-0171-4936-9DE7-7131B234D8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233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8A20-1BC0-41C8-B556-B2DC3B4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9066-E208-4C55-9F76-5CB37C92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FBC0B-5FC3-4B7E-8D2A-F25341E04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195B9-0A4F-474A-B6B8-8E18C90C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2C9C-B73C-46DE-AA9D-54EF2985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A415-89E6-4CBF-A3EC-5BAD45F5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7DA4-EE01-4803-A1E1-EAF1CE2B1A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799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8553-260A-4818-96CD-CDC8104D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DC0C1-649C-4DC8-91EC-87F13B09C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8FF51-F8FC-486E-B7F8-1991AC559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56383-A61F-4C55-AF4D-4DB1710B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E1851-09C7-445D-B6B4-78C6A822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3FC0B-4F13-49A0-8550-B35240F4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EEAB-B88A-4BDB-B80F-326099A7DE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30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D603E6-3D9A-4688-9495-950821CC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A89DC6-6759-457A-B16D-CD53B939B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6242A7-F419-4D84-B2C7-A06DD1E1A9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4B9E03-8203-4F60-8166-D2AFCA7826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471D7E-4F91-408D-9F30-7BE1551EA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D9C930-AD70-4EBA-9465-4518A1B917E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93F7492-4EF2-40AC-8A0E-E1DED5CA26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 anchor="ctr"/>
          <a:lstStyle/>
          <a:p>
            <a:r>
              <a:rPr lang="sl-SI" altLang="sl-SI" sz="8000">
                <a:solidFill>
                  <a:schemeClr val="accent2"/>
                </a:solidFill>
                <a:latin typeface="Arial Black" panose="020B0A04020102020204" pitchFamily="34" charset="0"/>
              </a:rPr>
              <a:t>Turizem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DE1135EC-4040-4F6B-A239-F3D59C21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0293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8080784-F47B-47B9-8D48-CAD64420F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Slabosti turizma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CE9A36D-1C03-434D-B497-9DE8D00E0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Onesnaževanje okolja</a:t>
            </a:r>
          </a:p>
          <a:p>
            <a:r>
              <a:rPr lang="sl-SI" altLang="sl-SI">
                <a:solidFill>
                  <a:schemeClr val="accent2"/>
                </a:solidFill>
              </a:rPr>
              <a:t>Spreminjanje podobe pokrajin</a:t>
            </a:r>
          </a:p>
          <a:p>
            <a:r>
              <a:rPr lang="sl-SI" altLang="sl-SI">
                <a:solidFill>
                  <a:schemeClr val="accent2"/>
                </a:solidFill>
              </a:rPr>
              <a:t>Velika poraba vode</a:t>
            </a:r>
          </a:p>
          <a:p>
            <a:r>
              <a:rPr lang="sl-SI" altLang="sl-SI">
                <a:solidFill>
                  <a:schemeClr val="accent2"/>
                </a:solidFill>
              </a:rPr>
              <a:t>Gostejši promet</a:t>
            </a:r>
          </a:p>
          <a:p>
            <a:r>
              <a:rPr lang="sl-SI" altLang="sl-SI">
                <a:solidFill>
                  <a:schemeClr val="accent2"/>
                </a:solidFill>
              </a:rPr>
              <a:t>Opuščanje kmetijstva</a:t>
            </a:r>
          </a:p>
          <a:p>
            <a:r>
              <a:rPr lang="sl-SI" altLang="sl-SI">
                <a:solidFill>
                  <a:schemeClr val="accent2"/>
                </a:solidFill>
              </a:rPr>
              <a:t>Povečanje stopnje kriminala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1E647A0-AFEA-4D79-BB73-A064E438E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Razcvet turizma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2C43BA60-FF55-42F6-B17E-5738339E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4168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200">
                <a:solidFill>
                  <a:schemeClr val="accent2"/>
                </a:solidFill>
              </a:rPr>
              <a:t>Turizem se je razcvetel v 2. polovici 20. stoletja. Vzrokov za to je več, glavni pa je ta, da so prebivalci bogatejših držav začeli preživljati svoj prosti čas v tujini, za kar je najbolj kriva želja po počitku.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62169D-2A89-4149-9FA2-FC7E466E4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Vrste turizma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433E628-02EE-4513-82EF-402D3DD4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600">
                <a:solidFill>
                  <a:schemeClr val="accent2"/>
                </a:solidFill>
              </a:rPr>
              <a:t>Turizem delimo po različnih kriterijih: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71F695D-FB24-4231-898D-A6D3A781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81300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3200">
                <a:solidFill>
                  <a:schemeClr val="accent2"/>
                </a:solidFill>
              </a:rPr>
              <a:t>Sezona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1369D90C-B389-4CE5-A3A4-AE1DC776B3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3500438"/>
            <a:ext cx="20161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B8EFC751-2FBD-469D-8AE9-AB737307D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3429000"/>
            <a:ext cx="18716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BD72BE2A-1853-4099-B84F-A6FF4F6C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76700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>
                <a:solidFill>
                  <a:schemeClr val="accent2"/>
                </a:solidFill>
              </a:rPr>
              <a:t>Poletni turizem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0926A2C6-7B84-4E0C-9604-42BF2AE8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005263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>
                <a:solidFill>
                  <a:schemeClr val="accent2"/>
                </a:solidFill>
              </a:rPr>
              <a:t>Zimski turizem</a:t>
            </a:r>
          </a:p>
        </p:txBody>
      </p:sp>
      <p:pic>
        <p:nvPicPr>
          <p:cNvPr id="4107" name="Picture 11">
            <a:extLst>
              <a:ext uri="{FF2B5EF4-FFF2-40B4-BE49-F238E27FC236}">
                <a16:creationId xmlns:a16="http://schemas.microsoft.com/office/drawing/2014/main" id="{6B904AAA-BFDB-4614-B2B4-412C08B3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2913062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6BD119CD-A155-44C7-97AD-2EC4D979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201295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BC07A2DA-FFD7-46BC-B045-6C01F3FC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76250"/>
            <a:ext cx="3240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3200">
                <a:solidFill>
                  <a:schemeClr val="accent2"/>
                </a:solidFill>
              </a:rPr>
              <a:t>Čas trajanja</a:t>
            </a:r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D5E922A8-B2E0-438E-99FA-42FCBE87A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25538"/>
            <a:ext cx="15128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663F89D3-013D-48B2-A653-02C7300DD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11255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4987162-1C6F-4405-8861-8F58A793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338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>
                <a:solidFill>
                  <a:schemeClr val="accent2"/>
                </a:solidFill>
              </a:rPr>
              <a:t>Počitniški turizem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2C2659C6-D912-4FA8-91AF-E70936AC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77323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>
                <a:solidFill>
                  <a:schemeClr val="accent2"/>
                </a:solidFill>
              </a:rPr>
              <a:t>Izletniški turizem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DC487E4B-C5C5-4514-B61F-F57762B1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68638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200">
                <a:solidFill>
                  <a:schemeClr val="accent2"/>
                </a:solidFill>
              </a:rPr>
              <a:t>Denar, ki ga porabimo za počitnice</a:t>
            </a:r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6C7EF04C-3B23-4693-B956-19DCFF3345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3644900"/>
            <a:ext cx="19431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5AABC0C7-B6C9-46DB-B805-463CBA200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644900"/>
            <a:ext cx="17287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46C04529-C5A3-4923-9CC4-F34E34A9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81525"/>
            <a:ext cx="29527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>
                <a:solidFill>
                  <a:schemeClr val="accent2"/>
                </a:solidFill>
              </a:rPr>
              <a:t>Mondeni (svetovljanski) turizem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629B1AAB-0284-4CD0-8336-FFC5770B3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652963"/>
            <a:ext cx="25923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>
                <a:solidFill>
                  <a:schemeClr val="accent2"/>
                </a:solidFill>
              </a:rPr>
              <a:t>Množični turuzem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9CC980-78E8-431F-8355-1BE57EB1F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Posebne vrste turizma: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AB12F9D-AB09-44CF-9C4E-B6A941AD2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Nakupovalni turizem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chemeClr val="accent2"/>
                </a:solidFill>
              </a:rPr>
              <a:t>   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chemeClr val="accent2"/>
                </a:solidFill>
              </a:rPr>
              <a:t>   Ljudje so na dopustu v velikih centrih, kjer je vse pod eno streho. Od otroških igrišč do trgovin in restavracij,…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11FE9EF-EADF-49B8-AF06-4EBEB842D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Ekstremni turizem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2"/>
                </a:solidFill>
              </a:rPr>
              <a:t>   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2"/>
                </a:solidFill>
              </a:rPr>
              <a:t>   </a:t>
            </a:r>
            <a:r>
              <a:rPr lang="sl-SI" altLang="sl-SI" sz="2800">
                <a:solidFill>
                  <a:schemeClr val="accent2"/>
                </a:solidFill>
              </a:rPr>
              <a:t>Med ekstremni turizem štejemo turno smučanje, plezanje, gorsko kolesarjenje in vse vrste turizma, pri katerih se spušča adrenalin.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2CF612B-1A07-4836-A7C1-BA762663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2303463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F642E44F-94C6-4E1B-B27F-91728220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43046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41F971A-D132-4561-A1B3-62B62D37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2984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C650D0B7-2204-4AB3-971B-2B640407E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Kmečki turizem</a:t>
            </a:r>
          </a:p>
          <a:p>
            <a:pPr>
              <a:buFontTx/>
              <a:buNone/>
            </a:pPr>
            <a:endParaRPr lang="sl-SI" altLang="sl-SI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sl-SI" altLang="sl-SI" b="1">
                <a:solidFill>
                  <a:schemeClr val="accent2"/>
                </a:solidFill>
              </a:rPr>
              <a:t>   </a:t>
            </a:r>
            <a:r>
              <a:rPr lang="sl-SI" altLang="sl-SI" sz="2800">
                <a:solidFill>
                  <a:schemeClr val="accent2"/>
                </a:solidFill>
              </a:rPr>
              <a:t>Turizem na podeželju, z domačo hrano in pijačo.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47F48EA-5288-4068-82AF-E6C24B16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291782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0038B15B-5306-470C-B013-681A0EF9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852738"/>
            <a:ext cx="4032250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30E1D168-2E4D-4D76-BEB9-991AB2F19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Ekoturizem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2"/>
                </a:solidFill>
              </a:rPr>
              <a:t>   Oblika turizma, ki naravi povzroča najmanj škode (s šotorom,…)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FB2E7B10-B280-4977-8CD1-BAF6E16E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5715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674F274-E391-492D-BAEB-101603DF2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Prednosti turizma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31FF0AF-50B2-45B3-B917-0662658C3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Dohodek</a:t>
            </a:r>
          </a:p>
          <a:p>
            <a:r>
              <a:rPr lang="sl-SI" altLang="sl-SI">
                <a:solidFill>
                  <a:schemeClr val="accent2"/>
                </a:solidFill>
              </a:rPr>
              <a:t>Nova delovna mesta</a:t>
            </a:r>
          </a:p>
          <a:p>
            <a:r>
              <a:rPr lang="sl-SI" altLang="sl-SI">
                <a:solidFill>
                  <a:schemeClr val="accent2"/>
                </a:solidFill>
              </a:rPr>
              <a:t>Dvig standarda življenja</a:t>
            </a:r>
          </a:p>
          <a:p>
            <a:r>
              <a:rPr lang="sl-SI" altLang="sl-SI">
                <a:solidFill>
                  <a:schemeClr val="accent2"/>
                </a:solidFill>
              </a:rPr>
              <a:t>Skrb za lepšo okolico</a:t>
            </a:r>
          </a:p>
          <a:p>
            <a:r>
              <a:rPr lang="sl-SI" altLang="sl-SI">
                <a:solidFill>
                  <a:schemeClr val="accent2"/>
                </a:solidFill>
              </a:rPr>
              <a:t>Razvoj infrastrukture</a:t>
            </a:r>
          </a:p>
          <a:p>
            <a:r>
              <a:rPr lang="sl-SI" altLang="sl-SI">
                <a:solidFill>
                  <a:schemeClr val="accent2"/>
                </a:solidFill>
              </a:rPr>
              <a:t>Dvig izobrazbene stopnje</a:t>
            </a:r>
          </a:p>
          <a:p>
            <a:r>
              <a:rPr lang="sl-SI" altLang="sl-SI">
                <a:solidFill>
                  <a:schemeClr val="accent2"/>
                </a:solidFill>
              </a:rPr>
              <a:t>Spoznavanje drugih kultur</a:t>
            </a:r>
          </a:p>
          <a:p>
            <a:endParaRPr lang="sl-SI" altLang="sl-SI">
              <a:solidFill>
                <a:schemeClr val="accent2"/>
              </a:solidFill>
            </a:endParaRPr>
          </a:p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Privzeti načrt</vt:lpstr>
      <vt:lpstr>Turizem</vt:lpstr>
      <vt:lpstr>Razcvet turizma</vt:lpstr>
      <vt:lpstr>Vrste turizma</vt:lpstr>
      <vt:lpstr>PowerPoint Presentation</vt:lpstr>
      <vt:lpstr>Posebne vrste turizma:</vt:lpstr>
      <vt:lpstr>PowerPoint Presentation</vt:lpstr>
      <vt:lpstr>PowerPoint Presentation</vt:lpstr>
      <vt:lpstr>PowerPoint Presentation</vt:lpstr>
      <vt:lpstr>Prednosti turizma</vt:lpstr>
      <vt:lpstr>Slabosti turizma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2019-05-31T08:41:27Z</dcterms:created>
  <dcterms:modified xsi:type="dcterms:W3CDTF">2019-05-31T08:41:27Z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